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4B845-7E38-4901-8884-7DE07A0573B9}" type="datetimeFigureOut">
              <a:rPr kumimoji="1" lang="ja-JP" altLang="en-US" smtClean="0"/>
              <a:t>2011/11/6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15D46-3CBC-427A-BE6C-2DAED6F59E2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G </a:t>
            </a:r>
            <a:r>
              <a:rPr lang="en-US" altLang="ja-JP" dirty="0" smtClean="0"/>
              <a:t>: </a:t>
            </a:r>
            <a:r>
              <a:rPr kumimoji="1" lang="en-US" altLang="ja-JP" dirty="0" smtClean="0"/>
              <a:t>Number Sorting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ja-JP" altLang="en-US" dirty="0" smtClean="0"/>
              <a:t>原案：北川</a:t>
            </a:r>
            <a:endParaRPr lang="en-US" altLang="ja-JP" dirty="0" smtClean="0"/>
          </a:p>
          <a:p>
            <a:r>
              <a:rPr lang="ja-JP" altLang="en-US" dirty="0" smtClean="0"/>
              <a:t>解答作成：北川　西田</a:t>
            </a:r>
            <a:endParaRPr lang="en-US" altLang="ja-JP" dirty="0" smtClean="0"/>
          </a:p>
          <a:p>
            <a:r>
              <a:rPr lang="ja-JP" altLang="en-US" dirty="0" smtClean="0"/>
              <a:t>解説作成：西田</a:t>
            </a:r>
            <a:endParaRPr lang="en-US" altLang="ja-JP" dirty="0" smtClean="0"/>
          </a:p>
          <a:p>
            <a:r>
              <a:rPr lang="ja-JP" altLang="en-US" dirty="0" smtClean="0"/>
              <a:t>解説：北川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A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B</a:t>
            </a:r>
            <a:r>
              <a:rPr lang="ja-JP" altLang="en-US" dirty="0" err="1" smtClean="0"/>
              <a:t>までの</a:t>
            </a:r>
            <a:r>
              <a:rPr lang="ja-JP" altLang="en-US" dirty="0" smtClean="0"/>
              <a:t>数字のサブセットのうち</a:t>
            </a:r>
            <a:endParaRPr lang="en-US" altLang="ja-JP" dirty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「</a:t>
            </a:r>
            <a:r>
              <a:rPr kumimoji="1" lang="ja-JP" altLang="en-US" dirty="0" smtClean="0"/>
              <a:t>数字</a:t>
            </a:r>
            <a:r>
              <a:rPr lang="ja-JP" altLang="en-US" dirty="0"/>
              <a:t>」</a:t>
            </a:r>
            <a:r>
              <a:rPr kumimoji="1" lang="ja-JP" altLang="en-US" dirty="0" smtClean="0"/>
              <a:t>としてソートしたものと「文字列</a:t>
            </a:r>
            <a:r>
              <a:rPr lang="ja-JP" altLang="en-US" dirty="0"/>
              <a:t>」</a:t>
            </a:r>
            <a:r>
              <a:rPr kumimoji="1" lang="ja-JP" altLang="en-US" dirty="0" smtClean="0"/>
              <a:t>としてソートしたものが一致するサブセットの数を求めよ。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(1/3</a:t>
            </a:r>
            <a:r>
              <a:rPr lang="en-US" altLang="ja-JP" dirty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ja-JP" altLang="en-US" dirty="0" smtClean="0"/>
              <a:t>メモ用配列を用意しておき、各要素を以下のように定義する</a:t>
            </a:r>
            <a:endParaRPr lang="en-US" altLang="ja-JP" dirty="0" smtClean="0"/>
          </a:p>
          <a:p>
            <a:pPr>
              <a:buNone/>
            </a:pPr>
            <a:r>
              <a:rPr kumimoji="1" lang="en-US" altLang="ja-JP" dirty="0" smtClean="0"/>
              <a:t>	</a:t>
            </a:r>
            <a:r>
              <a:rPr kumimoji="1" lang="ja-JP" altLang="en-US" dirty="0" err="1" smtClean="0"/>
              <a:t>ｘ</a:t>
            </a:r>
            <a:r>
              <a:rPr kumimoji="1" lang="en-US" altLang="ja-JP" dirty="0" smtClean="0"/>
              <a:t>[</a:t>
            </a:r>
            <a:r>
              <a:rPr kumimoji="1" lang="en-US" altLang="ja-JP" dirty="0" err="1" smtClean="0"/>
              <a:t>i</a:t>
            </a:r>
            <a:r>
              <a:rPr kumimoji="1" lang="en-US" altLang="ja-JP" dirty="0" smtClean="0"/>
              <a:t>]</a:t>
            </a:r>
            <a:r>
              <a:rPr lang="en-US" altLang="ja-JP" dirty="0" smtClean="0"/>
              <a:t>=</a:t>
            </a:r>
            <a:r>
              <a:rPr lang="ja-JP" altLang="en-US" dirty="0"/>
              <a:t> </a:t>
            </a:r>
            <a:r>
              <a:rPr lang="ja-JP" altLang="en-US" dirty="0" smtClean="0"/>
              <a:t>｛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を最大値とするようなサブセットの中で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　　   題意に沿うものの数｝</a:t>
            </a:r>
            <a:endParaRPr lang="en-US" altLang="ja-JP" dirty="0"/>
          </a:p>
          <a:p>
            <a:r>
              <a:rPr kumimoji="1" lang="ja-JP" altLang="en-US" dirty="0" smtClean="0"/>
              <a:t>各数字を文字列としてソートしておき、</a:t>
            </a:r>
            <a:r>
              <a:rPr lang="ja-JP" altLang="en-US" dirty="0" smtClean="0"/>
              <a:t>その小さいものから</a:t>
            </a:r>
            <a:r>
              <a:rPr lang="en-US" altLang="ja-JP" dirty="0" smtClean="0"/>
              <a:t>x[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</a:t>
            </a:r>
            <a:r>
              <a:rPr lang="ja-JP" altLang="en-US" dirty="0" smtClean="0"/>
              <a:t>を埋めていくようにすると以下の式が成立する</a:t>
            </a:r>
            <a:endParaRPr lang="en-US" altLang="ja-JP" dirty="0" smtClean="0"/>
          </a:p>
          <a:p>
            <a:pPr>
              <a:buNone/>
            </a:pPr>
            <a:r>
              <a:rPr kumimoji="1" lang="en-US" altLang="ja-JP" dirty="0"/>
              <a:t>	</a:t>
            </a:r>
            <a:r>
              <a:rPr kumimoji="1" lang="en-US" altLang="ja-JP" dirty="0" smtClean="0"/>
              <a:t>x[</a:t>
            </a:r>
            <a:r>
              <a:rPr kumimoji="1" lang="en-US" altLang="ja-JP" dirty="0" err="1" smtClean="0"/>
              <a:t>i</a:t>
            </a:r>
            <a:r>
              <a:rPr kumimoji="1" lang="en-US" altLang="ja-JP" dirty="0" smtClean="0"/>
              <a:t>]= </a:t>
            </a:r>
            <a:r>
              <a:rPr kumimoji="1" lang="ja-JP" altLang="en-US" dirty="0" smtClean="0"/>
              <a:t>｛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未満の</a:t>
            </a:r>
            <a:r>
              <a:rPr lang="en-US" altLang="ja-JP" dirty="0"/>
              <a:t>j</a:t>
            </a:r>
            <a:r>
              <a:rPr lang="ja-JP" altLang="en-US" dirty="0" smtClean="0"/>
              <a:t>について</a:t>
            </a:r>
            <a:r>
              <a:rPr lang="ja-JP" altLang="en-US" dirty="0"/>
              <a:t>全ての</a:t>
            </a:r>
            <a:r>
              <a:rPr lang="en-US" altLang="ja-JP" dirty="0" smtClean="0"/>
              <a:t>x[j]</a:t>
            </a:r>
            <a:r>
              <a:rPr lang="ja-JP" altLang="en-US" dirty="0" smtClean="0"/>
              <a:t>の合計｝</a:t>
            </a:r>
            <a:r>
              <a:rPr kumimoji="1" lang="en-US" altLang="ja-JP" dirty="0" smtClean="0"/>
              <a:t>+1</a:t>
            </a:r>
            <a:endParaRPr lang="en-US" altLang="ja-JP" dirty="0" smtClean="0"/>
          </a:p>
          <a:p>
            <a:r>
              <a:rPr kumimoji="1" lang="ja-JP" altLang="en-US" dirty="0" smtClean="0"/>
              <a:t>答えは</a:t>
            </a:r>
            <a:r>
              <a:rPr kumimoji="1" lang="en-US" altLang="ja-JP" dirty="0" smtClean="0"/>
              <a:t>x[</a:t>
            </a:r>
            <a:r>
              <a:rPr kumimoji="1" lang="en-US" altLang="ja-JP" dirty="0" err="1" smtClean="0"/>
              <a:t>i</a:t>
            </a:r>
            <a:r>
              <a:rPr kumimoji="1" lang="en-US" altLang="ja-JP" dirty="0" smtClean="0"/>
              <a:t>]</a:t>
            </a:r>
            <a:r>
              <a:rPr kumimoji="1" lang="ja-JP" altLang="en-US" dirty="0" smtClean="0"/>
              <a:t>の全ての和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</a:t>
            </a:r>
            <a:r>
              <a:rPr lang="en-US" altLang="ja-JP" dirty="0" smtClean="0"/>
              <a:t>(2/3)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普通に計算すると計算量は</a:t>
            </a:r>
            <a:r>
              <a:rPr lang="en-US" altLang="ja-JP" dirty="0" smtClean="0"/>
              <a:t>O((B-A)^2)</a:t>
            </a:r>
            <a:r>
              <a:rPr lang="ja-JP" altLang="en-US" dirty="0" smtClean="0"/>
              <a:t>となる</a:t>
            </a:r>
            <a:endParaRPr lang="en-US" altLang="ja-JP" dirty="0" smtClean="0"/>
          </a:p>
          <a:p>
            <a:r>
              <a:rPr lang="ja-JP" altLang="en-US" dirty="0" smtClean="0"/>
              <a:t>これを</a:t>
            </a:r>
            <a:r>
              <a:rPr lang="en-US" altLang="ja-JP" dirty="0" smtClean="0"/>
              <a:t>O((B-A)log(B-A))</a:t>
            </a:r>
            <a:r>
              <a:rPr lang="ja-JP" altLang="en-US" dirty="0" smtClean="0"/>
              <a:t>とできるデータ構造がある</a:t>
            </a:r>
            <a:r>
              <a:rPr lang="ja-JP" altLang="en-US" dirty="0"/>
              <a:t> </a:t>
            </a:r>
            <a:r>
              <a:rPr lang="en-US" altLang="ja-JP" dirty="0" smtClean="0"/>
              <a:t>=&gt; Binary Indexed Tree</a:t>
            </a:r>
          </a:p>
          <a:p>
            <a:r>
              <a:rPr lang="en-US" altLang="ja-JP" dirty="0" smtClean="0"/>
              <a:t>BIT</a:t>
            </a:r>
            <a:r>
              <a:rPr lang="ja-JP" altLang="en-US" dirty="0" smtClean="0"/>
              <a:t>は以下の操作が可能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x[</a:t>
            </a:r>
            <a:r>
              <a:rPr lang="en-US" altLang="ja-JP" dirty="0"/>
              <a:t>N</a:t>
            </a:r>
            <a:r>
              <a:rPr lang="en-US" altLang="ja-JP" dirty="0" smtClean="0"/>
              <a:t>]</a:t>
            </a:r>
            <a:r>
              <a:rPr lang="ja-JP" altLang="en-US" dirty="0" smtClean="0"/>
              <a:t>以下の要素の和を求める </a:t>
            </a:r>
            <a:r>
              <a:rPr lang="en-US" altLang="ja-JP" dirty="0" smtClean="0"/>
              <a:t>-&gt; O(</a:t>
            </a:r>
            <a:r>
              <a:rPr lang="en-US" altLang="ja-JP" dirty="0" err="1" smtClean="0"/>
              <a:t>logN</a:t>
            </a:r>
            <a:r>
              <a:rPr lang="en-US" altLang="ja-JP" dirty="0" smtClean="0"/>
              <a:t>)</a:t>
            </a:r>
          </a:p>
          <a:p>
            <a:pPr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x[N]</a:t>
            </a:r>
            <a:r>
              <a:rPr lang="ja-JP" altLang="en-US" dirty="0" smtClean="0"/>
              <a:t>以下の要素の和の更新 </a:t>
            </a:r>
            <a:r>
              <a:rPr lang="en-US" altLang="ja-JP" dirty="0" smtClean="0"/>
              <a:t>-&gt; O(</a:t>
            </a:r>
            <a:r>
              <a:rPr lang="en-US" altLang="ja-JP" dirty="0" err="1" smtClean="0"/>
              <a:t>logN</a:t>
            </a:r>
            <a:r>
              <a:rPr lang="en-US" altLang="ja-JP" dirty="0" smtClean="0"/>
              <a:t>)</a:t>
            </a:r>
          </a:p>
          <a:p>
            <a:r>
              <a:rPr lang="ja-JP" altLang="en-US" dirty="0" smtClean="0"/>
              <a:t>詳しい実装方法は</a:t>
            </a:r>
            <a:r>
              <a:rPr lang="en-US" altLang="ja-JP" dirty="0" smtClean="0"/>
              <a:t>Web</a:t>
            </a:r>
            <a:r>
              <a:rPr lang="ja-JP" altLang="en-US" dirty="0" smtClean="0"/>
              <a:t>で調べて下さい。</a:t>
            </a:r>
            <a:endParaRPr lang="en-US" altLang="ja-JP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</a:t>
            </a:r>
            <a:r>
              <a:rPr lang="en-US" altLang="ja-JP" dirty="0" smtClean="0"/>
              <a:t>(3/3)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この構造をつかって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/>
              <a:t>	</a:t>
            </a:r>
            <a:r>
              <a:rPr lang="en-US" altLang="ja-JP" dirty="0" smtClean="0"/>
              <a:t>x[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</a:t>
            </a:r>
            <a:r>
              <a:rPr lang="ja-JP" altLang="en-US" dirty="0" smtClean="0"/>
              <a:t>を求めて答えに加算し、</a:t>
            </a:r>
            <a:r>
              <a:rPr lang="en-US" altLang="ja-JP" dirty="0" smtClean="0"/>
              <a:t>x[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</a:t>
            </a:r>
            <a:r>
              <a:rPr lang="ja-JP" altLang="en-US" dirty="0" smtClean="0"/>
              <a:t>を更新を繰り返す</a:t>
            </a:r>
            <a:endParaRPr lang="en-US" altLang="ja-JP" dirty="0" smtClean="0"/>
          </a:p>
          <a:p>
            <a:pPr>
              <a:buNone/>
            </a:pPr>
            <a:endParaRPr lang="en-US" altLang="ja-JP" dirty="0"/>
          </a:p>
          <a:p>
            <a:r>
              <a:rPr lang="en-US" altLang="ja-JP" dirty="0" smtClean="0"/>
              <a:t>(B-A)</a:t>
            </a:r>
            <a:r>
              <a:rPr lang="ja-JP" altLang="en-US" dirty="0" smtClean="0"/>
              <a:t>回</a:t>
            </a:r>
            <a:r>
              <a:rPr lang="en-US" altLang="ja-JP" dirty="0" smtClean="0"/>
              <a:t>O(log(B-A))</a:t>
            </a:r>
            <a:r>
              <a:rPr lang="ja-JP" altLang="en-US" dirty="0" smtClean="0"/>
              <a:t>の操作を行うので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/>
              <a:t>	</a:t>
            </a:r>
            <a:r>
              <a:rPr lang="ja-JP" altLang="en-US" dirty="0"/>
              <a:t>計算量</a:t>
            </a:r>
            <a:r>
              <a:rPr lang="ja-JP" altLang="en-US" dirty="0" smtClean="0"/>
              <a:t>は</a:t>
            </a:r>
            <a:r>
              <a:rPr lang="en-US" altLang="ja-JP" dirty="0" smtClean="0"/>
              <a:t>O((B-A)log(B-A))</a:t>
            </a:r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91</Words>
  <Application>Microsoft Office PowerPoint</Application>
  <PresentationFormat>画面に合わせる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Office テーマ</vt:lpstr>
      <vt:lpstr>G : Number Sorting</vt:lpstr>
      <vt:lpstr>問題概要</vt:lpstr>
      <vt:lpstr>解答(1/3)</vt:lpstr>
      <vt:lpstr>解答(2/3)</vt:lpstr>
      <vt:lpstr>解答(3/3)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 Number Sorting</dc:title>
  <dc:creator>Kyoto-u</dc:creator>
  <cp:lastModifiedBy>Kyoto-u</cp:lastModifiedBy>
  <cp:revision>5</cp:revision>
  <dcterms:created xsi:type="dcterms:W3CDTF">2011-11-06T05:00:30Z</dcterms:created>
  <dcterms:modified xsi:type="dcterms:W3CDTF">2011-11-06T05:39:31Z</dcterms:modified>
</cp:coreProperties>
</file>