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0" r:id="rId9"/>
    <p:sldId id="264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20" name="フッター プレースホルダー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ー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/>
              <a:t>総評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/>
              <a:t>野田久順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9392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はじめに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コンテスト開始が遅れ、申し訳有りませんでした。</a:t>
            </a:r>
            <a:endParaRPr lang="en-US" altLang="ja-JP" dirty="0"/>
          </a:p>
          <a:p>
            <a:pPr lvl="1"/>
            <a:r>
              <a:rPr lang="en-US" altLang="ja-JP" dirty="0"/>
              <a:t>@Coder</a:t>
            </a:r>
            <a:r>
              <a:rPr lang="ja-JP" altLang="en-US" dirty="0"/>
              <a:t>の使用を快諾していただけた今城さん、ありがとうございました。</a:t>
            </a: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8070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注意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/>
              <a:t>地区予選本番ではファイルから読み込みましょう</a:t>
            </a:r>
            <a:endParaRPr lang="en-US" altLang="ja-JP" dirty="0"/>
          </a:p>
          <a:p>
            <a:pPr lvl="1"/>
            <a:r>
              <a:rPr lang="ja-JP" altLang="en-US" dirty="0"/>
              <a:t>標準入力から読み込んだ場合、</a:t>
            </a:r>
            <a:r>
              <a:rPr lang="en-US" altLang="ja-JP" dirty="0"/>
              <a:t>”TLE”</a:t>
            </a:r>
            <a:r>
              <a:rPr lang="ja-JP" altLang="en-US" dirty="0" err="1"/>
              <a:t>とみなされます</a:t>
            </a:r>
            <a:r>
              <a:rPr lang="en-US" altLang="ja-JP" dirty="0"/>
              <a:t> (</a:t>
            </a:r>
            <a:r>
              <a:rPr lang="ja-JP" altLang="en-US" dirty="0"/>
              <a:t>この場合</a:t>
            </a:r>
            <a:r>
              <a:rPr lang="en-US" altLang="ja-JP" dirty="0"/>
              <a:t>CPU</a:t>
            </a:r>
            <a:r>
              <a:rPr lang="ja-JP" altLang="en-US" dirty="0"/>
              <a:t>時間が極端に少なくなります</a:t>
            </a:r>
            <a:r>
              <a:rPr lang="en-US" altLang="ja-JP" dirty="0"/>
              <a:t>).</a:t>
            </a:r>
          </a:p>
          <a:p>
            <a:r>
              <a:rPr lang="ja-JP" altLang="en-US" dirty="0"/>
              <a:t>正しいファイル名を指定しましょう</a:t>
            </a:r>
            <a:endParaRPr lang="en-US" altLang="ja-JP" dirty="0"/>
          </a:p>
          <a:p>
            <a:r>
              <a:rPr lang="ja-JP" altLang="en-US" dirty="0"/>
              <a:t>デバッグコードを取り除きましょう</a:t>
            </a:r>
            <a:endParaRPr lang="en-US" altLang="ja-JP" dirty="0"/>
          </a:p>
          <a:p>
            <a:r>
              <a:rPr lang="ja-JP" altLang="en-US" dirty="0"/>
              <a:t>正しい問題を指定してサブミットしましょう</a:t>
            </a:r>
            <a:endParaRPr lang="en-US" altLang="ja-JP" dirty="0"/>
          </a:p>
          <a:p>
            <a:pPr lvl="1"/>
            <a:r>
              <a:rPr lang="ja-JP" altLang="en-US" dirty="0"/>
              <a:t>誤答は</a:t>
            </a:r>
            <a:r>
              <a:rPr lang="en-US" altLang="ja-JP" dirty="0"/>
              <a:t>20</a:t>
            </a:r>
            <a:r>
              <a:rPr lang="ja-JP" altLang="en-US" dirty="0"/>
              <a:t>分のペナルティとなります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0366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ファイル</a:t>
            </a:r>
            <a:r>
              <a:rPr lang="ja-JP" altLang="en-US" dirty="0" smtClean="0"/>
              <a:t>入力 </a:t>
            </a:r>
            <a:r>
              <a:rPr lang="en-US" altLang="ja-JP" dirty="0" smtClean="0"/>
              <a:t>(C++ </a:t>
            </a:r>
            <a:r>
              <a:rPr lang="en-US" altLang="ja-JP" dirty="0" err="1" smtClean="0"/>
              <a:t>cin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main()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{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// 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ここに</a:t>
            </a:r>
            <a:r>
              <a:rPr lang="ja-JP" altLang="en-US" dirty="0">
                <a:latin typeface="ＭＳ ゴシック" pitchFamily="49" charset="-128"/>
                <a:ea typeface="ＭＳ ゴシック" pitchFamily="49" charset="-128"/>
              </a:rPr>
              <a:t>追加</a:t>
            </a:r>
            <a:endParaRPr lang="en-US" altLang="ja-JP" dirty="0" smtClean="0">
              <a:latin typeface="ＭＳ ゴシック" pitchFamily="49" charset="-128"/>
              <a:ea typeface="ＭＳ ゴシック" pitchFamily="49" charset="-128"/>
            </a:endParaRP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// </a:t>
            </a:r>
            <a:r>
              <a:rPr lang="en-US" altLang="ja-JP" dirty="0" err="1" smtClean="0">
                <a:latin typeface="ＭＳ ゴシック" pitchFamily="49" charset="-128"/>
                <a:ea typeface="ＭＳ ゴシック" pitchFamily="49" charset="-128"/>
              </a:rPr>
              <a:t>ifstream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</a:t>
            </a:r>
            <a:r>
              <a:rPr lang="en-US" altLang="ja-JP" dirty="0" err="1" smtClean="0">
                <a:latin typeface="ＭＳ ゴシック" pitchFamily="49" charset="-128"/>
                <a:ea typeface="ＭＳ ゴシック" pitchFamily="49" charset="-128"/>
              </a:rPr>
              <a:t>cin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(“Z.txt”);</a:t>
            </a:r>
            <a:endParaRPr lang="en-US" altLang="ja-JP" dirty="0">
              <a:latin typeface="ＭＳ ゴシック" pitchFamily="49" charset="-128"/>
              <a:ea typeface="ＭＳ ゴシック" pitchFamily="49" charset="-128"/>
            </a:endParaRP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for(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N, M;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cin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&gt;&gt; N &gt;&gt; M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&amp;&amp;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              (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N || M);) {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// Do something.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}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}</a:t>
            </a:r>
            <a:endParaRPr lang="en-US" altLang="ja-JP" dirty="0">
              <a:latin typeface="ＭＳ ゴシック" pitchFamily="49" charset="-128"/>
              <a:ea typeface="ＭＳ ゴシック" pitchFamily="49" charset="-128"/>
            </a:endParaRPr>
          </a:p>
          <a:p>
            <a:pPr marL="0" indent="0">
              <a:buNone/>
            </a:pPr>
            <a:endParaRPr kumimoji="1" lang="ja-JP" altLang="en-US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2445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ファイル</a:t>
            </a:r>
            <a:r>
              <a:rPr lang="ja-JP" altLang="en-US" dirty="0" smtClean="0"/>
              <a:t>入力 </a:t>
            </a:r>
            <a:r>
              <a:rPr lang="en-US" altLang="ja-JP" dirty="0" smtClean="0"/>
              <a:t>(C++ </a:t>
            </a:r>
            <a:r>
              <a:rPr lang="en-US" altLang="ja-JP" dirty="0" err="1" smtClean="0"/>
              <a:t>stdin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main() {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// </a:t>
            </a:r>
            <a:r>
              <a:rPr lang="ja-JP" altLang="en-US" dirty="0">
                <a:latin typeface="ＭＳ ゴシック" pitchFamily="49" charset="-128"/>
                <a:ea typeface="ＭＳ ゴシック" pitchFamily="49" charset="-128"/>
              </a:rPr>
              <a:t>ここに追加</a:t>
            </a:r>
          </a:p>
          <a:p>
            <a:pPr marL="0" indent="0"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//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freopen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("Z.txt", "r",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stdin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);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for(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N, M;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scanf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("%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d%d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", &amp;N, &amp;M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) &amp;&amp;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              (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N || M);) {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// Do something.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}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}</a:t>
            </a:r>
            <a:endParaRPr lang="en-US" altLang="ja-JP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677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ファイル入力 </a:t>
            </a:r>
            <a:r>
              <a:rPr lang="en-US" altLang="ja-JP" dirty="0" smtClean="0"/>
              <a:t>(Java Scanner)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public void main(String[]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args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) {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// </a:t>
            </a:r>
            <a:r>
              <a:rPr lang="ja-JP" altLang="en-US" dirty="0">
                <a:latin typeface="ＭＳ ゴシック" pitchFamily="49" charset="-128"/>
                <a:ea typeface="ＭＳ ゴシック" pitchFamily="49" charset="-128"/>
              </a:rPr>
              <a:t>ここを置換</a:t>
            </a:r>
          </a:p>
          <a:p>
            <a:pPr marL="0" indent="0">
              <a:buNone/>
            </a:pPr>
            <a:r>
              <a:rPr lang="ja-JP" altLang="en-US" dirty="0">
                <a:latin typeface="ＭＳ ゴシック" pitchFamily="49" charset="-128"/>
                <a:ea typeface="ＭＳ ゴシック" pitchFamily="49" charset="-128"/>
              </a:rPr>
              <a:t> 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Scanner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cin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= new Scanner(System.in);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// Scanner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cin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= new Scanner(new File("Z.txt"));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for (;;) {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N =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cin.nextInt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();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M = </a:t>
            </a:r>
            <a:r>
              <a:rPr lang="en-US" altLang="ja-JP" dirty="0" err="1">
                <a:latin typeface="ＭＳ ゴシック" pitchFamily="49" charset="-128"/>
                <a:ea typeface="ＭＳ ゴシック" pitchFamily="49" charset="-128"/>
              </a:rPr>
              <a:t>cin.nextInt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();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if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((N | M)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== </a:t>
            </a: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0) </a:t>
            </a: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{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  break;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}</a:t>
            </a:r>
          </a:p>
          <a:p>
            <a:pPr marL="0" indent="0">
              <a:buNone/>
            </a:pPr>
            <a:endParaRPr lang="en-US" altLang="ja-JP" dirty="0">
              <a:latin typeface="ＭＳ ゴシック" pitchFamily="49" charset="-128"/>
              <a:ea typeface="ＭＳ ゴシック" pitchFamily="49" charset="-128"/>
            </a:endParaRP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  // Do something.</a:t>
            </a:r>
          </a:p>
          <a:p>
            <a:pPr marL="0" indent="0">
              <a:buNone/>
            </a:pPr>
            <a:r>
              <a:rPr lang="en-US" altLang="ja-JP" dirty="0">
                <a:latin typeface="ＭＳ ゴシック" pitchFamily="49" charset="-128"/>
                <a:ea typeface="ＭＳ ゴシック" pitchFamily="49" charset="-128"/>
              </a:rPr>
              <a:t>  }</a:t>
            </a:r>
          </a:p>
          <a:p>
            <a:pPr marL="0" indent="0">
              <a:buNone/>
            </a:pPr>
            <a:r>
              <a:rPr lang="en-US" altLang="ja-JP" dirty="0" smtClean="0">
                <a:latin typeface="ＭＳ ゴシック" pitchFamily="49" charset="-128"/>
                <a:ea typeface="ＭＳ ゴシック" pitchFamily="49" charset="-128"/>
              </a:rPr>
              <a:t>}</a:t>
            </a:r>
            <a:endParaRPr lang="en-US" altLang="ja-JP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107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テストボタン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4" name="コンテンツ プレースホルダ 9" descr="te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400" y="1500187"/>
            <a:ext cx="523875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9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テストボタンの利用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テストボタンを利用して必ずテストをしましょう</a:t>
            </a:r>
            <a:endParaRPr lang="en-US" altLang="ja-JP" dirty="0"/>
          </a:p>
          <a:p>
            <a:pPr lvl="1"/>
            <a:r>
              <a:rPr lang="ja-JP" altLang="en-US" dirty="0"/>
              <a:t>ソースコードのコンパイル</a:t>
            </a:r>
            <a:endParaRPr lang="en-US" altLang="ja-JP" dirty="0"/>
          </a:p>
          <a:p>
            <a:pPr lvl="1"/>
            <a:r>
              <a:rPr lang="ja-JP" altLang="en-US" dirty="0"/>
              <a:t>プログラムの実行</a:t>
            </a:r>
            <a:endParaRPr lang="en-US" altLang="ja-JP" dirty="0"/>
          </a:p>
          <a:p>
            <a:pPr lvl="1"/>
            <a:r>
              <a:rPr lang="ja-JP" altLang="en-US" dirty="0"/>
              <a:t>結果の出力</a:t>
            </a:r>
            <a:endParaRPr lang="en-US" altLang="ja-JP" dirty="0"/>
          </a:p>
          <a:p>
            <a:pPr lvl="1"/>
            <a:endParaRPr lang="en-US" altLang="ja-JP" dirty="0"/>
          </a:p>
          <a:p>
            <a:pPr lvl="1"/>
            <a:r>
              <a:rPr lang="ja-JP" altLang="en-US" dirty="0"/>
              <a:t>これらはジャッジ側と同様の手順で行われます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0646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注意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終了条件を正確に</a:t>
            </a:r>
            <a:endParaRPr lang="en-US" altLang="ja-JP" dirty="0"/>
          </a:p>
          <a:p>
            <a:pPr lvl="1"/>
            <a:r>
              <a:rPr lang="ja-JP" altLang="en-US" dirty="0"/>
              <a:t>過去</a:t>
            </a:r>
            <a:r>
              <a:rPr lang="en-US" altLang="ja-JP" dirty="0"/>
              <a:t>“N==0 &amp;&amp; M == 0”</a:t>
            </a:r>
            <a:r>
              <a:rPr lang="ja-JP" altLang="en-US" dirty="0"/>
              <a:t>を</a:t>
            </a:r>
            <a:r>
              <a:rPr lang="en-US" altLang="ja-JP" dirty="0"/>
              <a:t>”N == 0 || M == 0”</a:t>
            </a:r>
            <a:r>
              <a:rPr lang="ja-JP" altLang="en-US" dirty="0"/>
              <a:t>と書いたチームがいました</a:t>
            </a:r>
            <a:endParaRPr lang="en-US" altLang="ja-JP" dirty="0"/>
          </a:p>
          <a:p>
            <a:r>
              <a:rPr lang="ja-JP" altLang="en-US" dirty="0"/>
              <a:t>最後テストケースの後の改行がないために</a:t>
            </a:r>
            <a:r>
              <a:rPr lang="en-US" altLang="ja-JP" dirty="0"/>
              <a:t>WA</a:t>
            </a:r>
            <a:r>
              <a:rPr lang="ja-JP" altLang="en-US" dirty="0"/>
              <a:t>扱いとなっていたチームが有りました。</a:t>
            </a:r>
            <a:endParaRPr lang="en-US" altLang="ja-JP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6399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最後に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ICPC</a:t>
            </a:r>
            <a:r>
              <a:rPr lang="ja-JP" altLang="en-US" dirty="0"/>
              <a:t>地区大会</a:t>
            </a:r>
            <a:r>
              <a:rPr lang="en-US" altLang="ja-JP" dirty="0"/>
              <a:t>2011</a:t>
            </a:r>
            <a:r>
              <a:rPr lang="ja-JP" altLang="en-US" dirty="0"/>
              <a:t>御健闘下さい</a:t>
            </a:r>
          </a:p>
        </p:txBody>
      </p:sp>
    </p:spTree>
    <p:extLst>
      <p:ext uri="{BB962C8B-B14F-4D97-AF65-F5344CB8AC3E}">
        <p14:creationId xmlns:p14="http://schemas.microsoft.com/office/powerpoint/2010/main" val="358330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</TotalTime>
  <Words>357</Words>
  <Application>Microsoft Office PowerPoint</Application>
  <PresentationFormat>画面に合わせる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フレッシュ</vt:lpstr>
      <vt:lpstr>総評</vt:lpstr>
      <vt:lpstr>はじめに</vt:lpstr>
      <vt:lpstr>注意</vt:lpstr>
      <vt:lpstr>ファイル入力 (C++ cin)</vt:lpstr>
      <vt:lpstr>ファイル入力 (C++ stdin)</vt:lpstr>
      <vt:lpstr>ファイル入力 (Java Scanner)</vt:lpstr>
      <vt:lpstr>テストボタン</vt:lpstr>
      <vt:lpstr>テストボタンの利用</vt:lpstr>
      <vt:lpstr>注意</vt:lpstr>
      <vt:lpstr>最後に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総評</dc:title>
  <dc:creator>nodchip</dc:creator>
  <cp:lastModifiedBy>nodchip</cp:lastModifiedBy>
  <cp:revision>5</cp:revision>
  <dcterms:created xsi:type="dcterms:W3CDTF">2011-11-06T07:15:05Z</dcterms:created>
  <dcterms:modified xsi:type="dcterms:W3CDTF">2011-11-06T07:46:02Z</dcterms:modified>
</cp:coreProperties>
</file>