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 smtClean="0"/>
              <a:t>Ａ　雅先生の地球侵略日誌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603272"/>
          </a:xfrm>
        </p:spPr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pPr algn="r"/>
            <a:r>
              <a:rPr lang="ja-JP" altLang="en-US" dirty="0" smtClean="0"/>
              <a:t>原案：吉里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解答作成：吉里、渡部、秋葉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解説：吉里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問題（要約）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ja-JP" dirty="0" smtClean="0"/>
              <a:t>N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2≦N≦20</a:t>
            </a:r>
            <a:r>
              <a:rPr lang="ja-JP" altLang="en-US" dirty="0" smtClean="0"/>
              <a:t>億）枚のコインがある。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1</a:t>
            </a:r>
            <a:r>
              <a:rPr lang="ja-JP" altLang="en-US" dirty="0" smtClean="0"/>
              <a:t>枚だけ偽物で、他より重い。</a:t>
            </a:r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天秤ばかりを使って偽物を見つける。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最悪でも何回使えれば十分か。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最小値を求めよ。</a:t>
            </a: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（</a:t>
            </a:r>
            <a:r>
              <a:rPr lang="en-US" altLang="ja-JP" dirty="0" smtClean="0"/>
              <a:t>8</a:t>
            </a:r>
            <a:r>
              <a:rPr lang="ja-JP" altLang="en-US" dirty="0" smtClean="0"/>
              <a:t>段落目</a:t>
            </a:r>
            <a:r>
              <a:rPr lang="ja-JP" altLang="en-US" smtClean="0"/>
              <a:t>以降だけ読めば十分</a:t>
            </a:r>
            <a:r>
              <a:rPr lang="ja-JP" altLang="en-US" dirty="0" smtClean="0"/>
              <a:t>です）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ja-JP" altLang="en-US" dirty="0" smtClean="0"/>
              <a:t>本物だと判明したコインは捨ててよい。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「左の皿に乗せるコインの数</a:t>
            </a:r>
            <a:r>
              <a:rPr lang="en-US" altLang="ja-JP" dirty="0" smtClean="0"/>
              <a:t>a</a:t>
            </a:r>
            <a:r>
              <a:rPr lang="ja-JP" altLang="en-US" dirty="0" smtClean="0"/>
              <a:t>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「右の皿に乗せるコインの数</a:t>
            </a:r>
            <a:r>
              <a:rPr lang="en-US" altLang="ja-JP" dirty="0" smtClean="0"/>
              <a:t>b</a:t>
            </a:r>
            <a:r>
              <a:rPr lang="ja-JP" altLang="en-US" dirty="0" smtClean="0"/>
              <a:t>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「秤に乗せないコインの数</a:t>
            </a:r>
            <a:r>
              <a:rPr lang="en-US" altLang="ja-JP" dirty="0" smtClean="0"/>
              <a:t>c</a:t>
            </a:r>
            <a:r>
              <a:rPr lang="ja-JP" altLang="en-US" dirty="0" smtClean="0"/>
              <a:t>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が、できるだけ等しくなるように分配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ja-JP" dirty="0" smtClean="0"/>
              <a:t>if</a:t>
            </a:r>
            <a:r>
              <a:rPr kumimoji="1" lang="ja-JP" altLang="en-US" dirty="0" smtClean="0"/>
              <a:t>（</a:t>
            </a:r>
            <a:r>
              <a:rPr kumimoji="1" lang="en-US" altLang="ja-JP" dirty="0" smtClean="0"/>
              <a:t>N=1</a:t>
            </a:r>
            <a:r>
              <a:rPr kumimoji="1" lang="ja-JP" altLang="en-US" dirty="0" smtClean="0"/>
              <a:t>　のとき　</a:t>
            </a:r>
            <a:r>
              <a:rPr kumimoji="1" lang="en-US" altLang="ja-JP" dirty="0" smtClean="0"/>
              <a:t>0</a:t>
            </a:r>
            <a:r>
              <a:rPr kumimoji="1" lang="ja-JP" altLang="en-US" dirty="0" smtClean="0"/>
              <a:t>回）</a:t>
            </a:r>
            <a:endParaRPr kumimoji="1" lang="en-US" altLang="ja-JP" dirty="0" smtClean="0"/>
          </a:p>
          <a:p>
            <a:pPr>
              <a:buNone/>
            </a:pPr>
            <a:r>
              <a:rPr lang="en-US" altLang="ja-JP" dirty="0" smtClean="0"/>
              <a:t>else if 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3</a:t>
            </a:r>
            <a:r>
              <a:rPr lang="ja-JP" altLang="en-US" dirty="0" smtClean="0"/>
              <a:t>　のとき　</a:t>
            </a:r>
            <a:r>
              <a:rPr lang="en-US" altLang="ja-JP" dirty="0" smtClean="0"/>
              <a:t>1</a:t>
            </a:r>
            <a:r>
              <a:rPr lang="ja-JP" altLang="en-US" dirty="0" smtClean="0"/>
              <a:t>回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else if 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9</a:t>
            </a:r>
            <a:r>
              <a:rPr lang="ja-JP" altLang="en-US" dirty="0" smtClean="0"/>
              <a:t>　のとき　</a:t>
            </a:r>
            <a:r>
              <a:rPr lang="en-US" altLang="ja-JP" dirty="0" smtClean="0"/>
              <a:t>2</a:t>
            </a:r>
            <a:r>
              <a:rPr lang="ja-JP" altLang="en-US" dirty="0" smtClean="0"/>
              <a:t>回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else if 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27</a:t>
            </a:r>
            <a:r>
              <a:rPr lang="ja-JP" altLang="en-US" dirty="0" smtClean="0"/>
              <a:t>　のとき　</a:t>
            </a:r>
            <a:r>
              <a:rPr lang="en-US" altLang="ja-JP" dirty="0" smtClean="0"/>
              <a:t>3</a:t>
            </a:r>
            <a:r>
              <a:rPr lang="ja-JP" altLang="en-US" dirty="0" smtClean="0"/>
              <a:t>回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……</a:t>
            </a:r>
          </a:p>
          <a:p>
            <a:pPr>
              <a:buNone/>
            </a:pPr>
            <a:r>
              <a:rPr lang="en-US" altLang="ja-JP" dirty="0" smtClean="0"/>
              <a:t>else if 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3^k</a:t>
            </a:r>
            <a:r>
              <a:rPr lang="ja-JP" altLang="en-US" dirty="0" smtClean="0"/>
              <a:t>　のとき　</a:t>
            </a:r>
            <a:r>
              <a:rPr lang="en-US" altLang="ja-JP" dirty="0" smtClean="0"/>
              <a:t>k</a:t>
            </a:r>
            <a:r>
              <a:rPr lang="ja-JP" altLang="en-US" dirty="0" smtClean="0"/>
              <a:t>回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……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</TotalTime>
  <Words>128</Words>
  <Application>Microsoft Office PowerPoint</Application>
  <PresentationFormat>画面に合わせる (4:3)</PresentationFormat>
  <Paragraphs>34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フレッシュ</vt:lpstr>
      <vt:lpstr>Ａ　雅先生の地球侵略日誌</vt:lpstr>
      <vt:lpstr>問題（要約）</vt:lpstr>
      <vt:lpstr>想定解法</vt:lpstr>
      <vt:lpstr>解答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Ａ　雅先生の地球侵略日誌</dc:title>
  <dc:creator>t2ladmin</dc:creator>
  <cp:lastModifiedBy>t2ladmin</cp:lastModifiedBy>
  <cp:revision>15</cp:revision>
  <dcterms:created xsi:type="dcterms:W3CDTF">2010-09-18T02:52:30Z</dcterms:created>
  <dcterms:modified xsi:type="dcterms:W3CDTF">2010-09-18T09:30:43Z</dcterms:modified>
</cp:coreProperties>
</file>