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9" r:id="rId3"/>
    <p:sldId id="260" r:id="rId4"/>
    <p:sldId id="257" r:id="rId5"/>
    <p:sldId id="258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正方形/長方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正方形/長方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正方形/長方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正方形/長方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角丸四角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角丸四角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正方形/長方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正方形/長方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28" name="日付プレースホルダー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17" name="フッター プレースホルダー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ー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6" name="日付プレースホルダー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27" name="スライド番号プレースホルダー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28" name="フッター プレースホルダー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正方形/長方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正方形/長方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正方形/長方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正方形/長方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角丸四角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角丸四角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正方形/長方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正方形/長方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正方形/長方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正方形/長方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正方形/長方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正方形/長方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タイトル プレースホルダー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ー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E6C6C3E-7C17-428E-9317-F94141E9DCDA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ー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F3F5D22-FE1B-4819-B88A-1D6A8FCDC8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1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1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/>
              <a:t>総評 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Ultimate &amp; Escapist Coders</a:t>
            </a:r>
            <a:endParaRPr kumimoji="1" lang="en-US" altLang="ja-JP" dirty="0" smtClean="0"/>
          </a:p>
          <a:p>
            <a:r>
              <a:rPr kumimoji="1" lang="ja-JP" altLang="en-US" dirty="0" smtClean="0"/>
              <a:t>大坂</a:t>
            </a:r>
            <a:endParaRPr kumimoji="1" lang="en-US" altLang="ja-JP" dirty="0" smtClean="0"/>
          </a:p>
          <a:p>
            <a:r>
              <a:rPr lang="ja-JP" altLang="en-US" dirty="0" smtClean="0"/>
              <a:t>薮</a:t>
            </a:r>
            <a:endParaRPr lang="en-US" altLang="ja-JP" dirty="0" smtClean="0"/>
          </a:p>
          <a:p>
            <a:r>
              <a:rPr kumimoji="1" lang="ja-JP" altLang="en-US" dirty="0" smtClean="0"/>
              <a:t>松浦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3088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はじめに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御参加ありが</a:t>
            </a:r>
            <a:r>
              <a:rPr lang="ja-JP" altLang="en-US" dirty="0" smtClean="0"/>
              <a:t>とうございました。</a:t>
            </a:r>
            <a:endParaRPr lang="en-US" altLang="ja-JP" dirty="0" smtClean="0"/>
          </a:p>
          <a:p>
            <a:r>
              <a:rPr lang="en-US" altLang="ja-JP" dirty="0" smtClean="0"/>
              <a:t>JAG</a:t>
            </a:r>
            <a:r>
              <a:rPr lang="ja-JP" altLang="en-US" dirty="0" smtClean="0"/>
              <a:t>の方々には作問の仕方から、テストについてまで様々な面で大変お世話になりました。ありがとうございました。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7864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問題について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問題は全体的に易しめでした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問題はジャッジ側の想定難易度の順番でした</a:t>
            </a:r>
            <a:endParaRPr lang="en-US" altLang="ja-JP" dirty="0" smtClean="0"/>
          </a:p>
          <a:p>
            <a:endParaRPr lang="en-US" altLang="ja-JP" dirty="0"/>
          </a:p>
          <a:p>
            <a:pPr marL="109728" indent="0">
              <a:buNone/>
            </a:pPr>
            <a:endParaRPr lang="en-US" altLang="ja-JP" dirty="0" smtClean="0"/>
          </a:p>
          <a:p>
            <a:pPr marL="109728" indent="0" algn="just">
              <a:buNone/>
            </a:pPr>
            <a:endParaRPr lang="en-US" altLang="ja-JP" dirty="0" smtClean="0"/>
          </a:p>
          <a:p>
            <a:endParaRPr kumimoji="1" lang="en-US" altLang="ja-JP" dirty="0" smtClean="0"/>
          </a:p>
          <a:p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663529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各問題</a:t>
            </a:r>
            <a:r>
              <a:rPr lang="ja-JP" altLang="en-US" dirty="0" smtClean="0"/>
              <a:t>の想定難易度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0877806"/>
              </p:ext>
            </p:extLst>
          </p:nvPr>
        </p:nvGraphicFramePr>
        <p:xfrm>
          <a:off x="395536" y="2348880"/>
          <a:ext cx="8496944" cy="3520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1656184"/>
                <a:gridCol w="2016224"/>
                <a:gridCol w="2232248"/>
              </a:tblGrid>
              <a:tr h="35205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問題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ジャンル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想定難易度</a:t>
                      </a:r>
                      <a:endParaRPr kumimoji="1" lang="en-US" altLang="ja-JP" dirty="0" smtClean="0"/>
                    </a:p>
                    <a:p>
                      <a:r>
                        <a:rPr kumimoji="1" lang="en-US" altLang="ja-JP" dirty="0" smtClean="0"/>
                        <a:t>(</a:t>
                      </a:r>
                      <a:r>
                        <a:rPr kumimoji="1" lang="ja-JP" altLang="en-US" dirty="0" smtClean="0"/>
                        <a:t>大坂</a:t>
                      </a:r>
                      <a:r>
                        <a:rPr kumimoji="1" lang="en-US" altLang="ja-JP" dirty="0" smtClean="0"/>
                        <a:t>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想定難易度</a:t>
                      </a:r>
                      <a:endParaRPr kumimoji="1" lang="en-US" altLang="ja-JP" dirty="0" smtClean="0"/>
                    </a:p>
                    <a:p>
                      <a:r>
                        <a:rPr kumimoji="1" lang="en-US" altLang="ja-JP" dirty="0" smtClean="0"/>
                        <a:t>(</a:t>
                      </a:r>
                      <a:r>
                        <a:rPr kumimoji="1" lang="ja-JP" altLang="en-US" dirty="0" smtClean="0"/>
                        <a:t>薮</a:t>
                      </a:r>
                      <a:r>
                        <a:rPr kumimoji="1" lang="en-US" altLang="ja-JP" dirty="0" smtClean="0"/>
                        <a:t>)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403848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A</a:t>
                      </a:r>
                      <a:r>
                        <a:rPr kumimoji="1" lang="en-US" altLang="ja-JP" baseline="0" dirty="0" smtClean="0"/>
                        <a:t> – </a:t>
                      </a:r>
                      <a:r>
                        <a:rPr kumimoji="1" lang="en-US" altLang="ja-JP" dirty="0" err="1" smtClean="0"/>
                        <a:t>Kagisys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シミュ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Div</a:t>
                      </a:r>
                      <a:r>
                        <a:rPr kumimoji="1" lang="en-US" altLang="ja-JP" baseline="0" dirty="0" smtClean="0"/>
                        <a:t> 2-Easy(250)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Div2-Easy(250)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403848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B</a:t>
                      </a:r>
                      <a:r>
                        <a:rPr kumimoji="1" lang="en-US" altLang="ja-JP" baseline="0" dirty="0" smtClean="0"/>
                        <a:t> - </a:t>
                      </a:r>
                      <a:r>
                        <a:rPr kumimoji="1" lang="en-US" altLang="ja-JP" baseline="0" dirty="0" err="1" smtClean="0"/>
                        <a:t>FizzBuzz</a:t>
                      </a:r>
                      <a:r>
                        <a:rPr kumimoji="1" lang="en-US" altLang="ja-JP" baseline="0" dirty="0" smtClean="0"/>
                        <a:t> 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二分探索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Div</a:t>
                      </a:r>
                      <a:r>
                        <a:rPr kumimoji="1" lang="en-US" altLang="ja-JP" dirty="0" smtClean="0"/>
                        <a:t> 1-Easy(250)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Div1-Easy(250)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403848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C - Convex-Cut 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adhoc</a:t>
                      </a:r>
                      <a:r>
                        <a:rPr kumimoji="1" lang="ja-JP" altLang="en-US" dirty="0" err="1" smtClean="0"/>
                        <a:t>、</a:t>
                      </a:r>
                      <a:r>
                        <a:rPr kumimoji="1" lang="ja-JP" altLang="en-US" dirty="0" smtClean="0"/>
                        <a:t>幾何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Div</a:t>
                      </a:r>
                      <a:r>
                        <a:rPr kumimoji="1" lang="en-US" altLang="ja-JP" baseline="0" dirty="0" smtClean="0"/>
                        <a:t> 1-Easy(</a:t>
                      </a:r>
                      <a:r>
                        <a:rPr kumimoji="1" lang="en-US" altLang="ja-JP" dirty="0" smtClean="0"/>
                        <a:t>250)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Div1-Easy(250)</a:t>
                      </a:r>
                      <a:endParaRPr kumimoji="1" lang="ja-JP" altLang="en-US" dirty="0" smtClean="0"/>
                    </a:p>
                  </a:txBody>
                  <a:tcPr/>
                </a:tc>
              </a:tr>
              <a:tr h="403848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D - </a:t>
                      </a:r>
                      <a:r>
                        <a:rPr kumimoji="1" lang="en-US" altLang="ja-JP" dirty="0" err="1" smtClean="0"/>
                        <a:t>ReverseSort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探索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Div</a:t>
                      </a:r>
                      <a:r>
                        <a:rPr kumimoji="1" lang="en-US" altLang="ja-JP" baseline="0" dirty="0" smtClean="0"/>
                        <a:t> 1-Med(</a:t>
                      </a:r>
                      <a:r>
                        <a:rPr kumimoji="1" lang="en-US" altLang="ja-JP" dirty="0" smtClean="0"/>
                        <a:t>500)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Div1-Easy(300)</a:t>
                      </a:r>
                      <a:endParaRPr kumimoji="1" lang="ja-JP" altLang="en-US" dirty="0" smtClean="0"/>
                    </a:p>
                  </a:txBody>
                  <a:tcPr/>
                </a:tc>
              </a:tr>
              <a:tr h="403848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E – Substring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ハッシュ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Div</a:t>
                      </a:r>
                      <a:r>
                        <a:rPr kumimoji="1" lang="en-US" altLang="ja-JP" baseline="0" dirty="0" smtClean="0"/>
                        <a:t> 1-Med(400)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Div1-Med(450)</a:t>
                      </a:r>
                      <a:endParaRPr kumimoji="1" lang="ja-JP" altLang="en-US" dirty="0" smtClean="0"/>
                    </a:p>
                  </a:txBody>
                  <a:tcPr/>
                </a:tc>
              </a:tr>
              <a:tr h="45723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F – </a:t>
                      </a:r>
                      <a:r>
                        <a:rPr kumimoji="1" lang="en-US" altLang="ja-JP" dirty="0" err="1" smtClean="0"/>
                        <a:t>MinimumCostPath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DP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Div</a:t>
                      </a:r>
                      <a:r>
                        <a:rPr kumimoji="1" lang="en-US" altLang="ja-JP" baseline="0" dirty="0" smtClean="0"/>
                        <a:t> 1-Med(550)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Div1-Med(500)</a:t>
                      </a:r>
                      <a:endParaRPr kumimoji="1" lang="ja-JP" altLang="en-US" dirty="0" smtClean="0"/>
                    </a:p>
                  </a:txBody>
                  <a:tcPr/>
                </a:tc>
              </a:tr>
              <a:tr h="403848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G -</a:t>
                      </a:r>
                      <a:r>
                        <a:rPr kumimoji="1" lang="en-US" altLang="ja-JP" baseline="0" dirty="0" smtClean="0"/>
                        <a:t> Enumeration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包除原理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Div</a:t>
                      </a:r>
                      <a:r>
                        <a:rPr kumimoji="1" lang="en-US" altLang="ja-JP" baseline="0" dirty="0" smtClean="0"/>
                        <a:t> 1-Med(500)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Div1-Med(550)</a:t>
                      </a:r>
                      <a:endParaRPr kumimoji="1" lang="ja-JP" altLang="en-US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049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オンサイト</a:t>
            </a:r>
            <a:endParaRPr kumimoji="1" lang="en-US" altLang="ja-JP" dirty="0" smtClean="0"/>
          </a:p>
          <a:p>
            <a:r>
              <a:rPr kumimoji="1" lang="en-US" altLang="ja-JP" dirty="0" smtClean="0"/>
              <a:t>1</a:t>
            </a:r>
            <a:r>
              <a:rPr kumimoji="1" lang="ja-JP" altLang="en-US" dirty="0" smtClean="0"/>
              <a:t>位 </a:t>
            </a:r>
            <a:r>
              <a:rPr kumimoji="1" lang="en-US" altLang="ja-JP" dirty="0" smtClean="0"/>
              <a:t>: </a:t>
            </a:r>
            <a:r>
              <a:rPr lang="en-US" altLang="ja-JP" dirty="0" err="1" smtClean="0"/>
              <a:t>agitsune</a:t>
            </a:r>
            <a:r>
              <a:rPr lang="en-US" altLang="ja-JP" dirty="0" smtClean="0"/>
              <a:t>(7</a:t>
            </a:r>
            <a:r>
              <a:rPr lang="ja-JP" altLang="en-US" dirty="0" smtClean="0"/>
              <a:t>完</a:t>
            </a:r>
            <a:r>
              <a:rPr lang="en-US" altLang="ja-JP" dirty="0" smtClean="0"/>
              <a:t>)</a:t>
            </a:r>
            <a:endParaRPr kumimoji="1" lang="en-US" altLang="ja-JP" dirty="0" smtClean="0"/>
          </a:p>
          <a:p>
            <a:r>
              <a:rPr lang="en-US" altLang="ja-JP" dirty="0" smtClean="0"/>
              <a:t>2</a:t>
            </a:r>
            <a:r>
              <a:rPr lang="ja-JP" altLang="en-US" dirty="0" smtClean="0"/>
              <a:t>位</a:t>
            </a:r>
            <a:r>
              <a:rPr lang="en-US" altLang="ja-JP" dirty="0"/>
              <a:t>: </a:t>
            </a:r>
            <a:r>
              <a:rPr lang="en-US" altLang="ja-JP" dirty="0" err="1" smtClean="0"/>
              <a:t>wakaba</a:t>
            </a:r>
            <a:r>
              <a:rPr lang="en-US" altLang="ja-JP" dirty="0" smtClean="0"/>
              <a:t>(6</a:t>
            </a:r>
            <a:r>
              <a:rPr lang="ja-JP" altLang="en-US" dirty="0" smtClean="0"/>
              <a:t>完</a:t>
            </a:r>
            <a:r>
              <a:rPr lang="en-US" altLang="ja-JP" dirty="0" smtClean="0"/>
              <a:t>)</a:t>
            </a:r>
          </a:p>
          <a:p>
            <a:r>
              <a:rPr kumimoji="1" lang="en-US" altLang="ja-JP" dirty="0" smtClean="0"/>
              <a:t>3</a:t>
            </a:r>
            <a:r>
              <a:rPr kumimoji="1" lang="ja-JP" altLang="en-US" dirty="0" smtClean="0"/>
              <a:t>位</a:t>
            </a:r>
            <a:r>
              <a:rPr lang="en-US" altLang="ja-JP" dirty="0"/>
              <a:t>: </a:t>
            </a:r>
            <a:r>
              <a:rPr lang="en-US" altLang="ja-JP" dirty="0" err="1" smtClean="0"/>
              <a:t>icp_py</a:t>
            </a:r>
            <a:r>
              <a:rPr lang="en-US" altLang="ja-JP" dirty="0" smtClean="0"/>
              <a:t>(6</a:t>
            </a:r>
            <a:r>
              <a:rPr lang="ja-JP" altLang="en-US" dirty="0" smtClean="0"/>
              <a:t>完</a:t>
            </a:r>
            <a:r>
              <a:rPr lang="en-US" altLang="ja-JP" dirty="0" smtClean="0"/>
              <a:t>)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全体</a:t>
            </a:r>
            <a:endParaRPr lang="en-US" altLang="ja-JP" dirty="0" smtClean="0"/>
          </a:p>
          <a:p>
            <a:r>
              <a:rPr lang="en-US" altLang="ja-JP" dirty="0" smtClean="0"/>
              <a:t>1</a:t>
            </a:r>
            <a:r>
              <a:rPr lang="ja-JP" altLang="en-US" dirty="0" smtClean="0"/>
              <a:t>位</a:t>
            </a:r>
            <a:r>
              <a:rPr lang="ja-JP" altLang="en-US" dirty="0"/>
              <a:t> 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agitsune</a:t>
            </a:r>
            <a:r>
              <a:rPr lang="en-US" altLang="ja-JP" dirty="0"/>
              <a:t>(7</a:t>
            </a:r>
            <a:r>
              <a:rPr lang="ja-JP" altLang="en-US" dirty="0"/>
              <a:t>完</a:t>
            </a:r>
            <a:r>
              <a:rPr lang="en-US" altLang="ja-JP" dirty="0"/>
              <a:t>)</a:t>
            </a:r>
            <a:endParaRPr lang="en-US" altLang="ja-JP" dirty="0" smtClean="0"/>
          </a:p>
          <a:p>
            <a:r>
              <a:rPr kumimoji="1" lang="en-US" altLang="ja-JP" dirty="0" smtClean="0"/>
              <a:t>2</a:t>
            </a:r>
            <a:r>
              <a:rPr kumimoji="1" lang="ja-JP" altLang="en-US" dirty="0" smtClean="0"/>
              <a:t>位</a:t>
            </a:r>
            <a:r>
              <a:rPr lang="en-US" altLang="ja-JP" dirty="0"/>
              <a:t>: </a:t>
            </a:r>
            <a:r>
              <a:rPr lang="en-US" altLang="ja-JP" dirty="0" err="1" smtClean="0"/>
              <a:t>wakaba</a:t>
            </a:r>
            <a:r>
              <a:rPr lang="en-US" altLang="ja-JP" dirty="0" smtClean="0"/>
              <a:t>(6</a:t>
            </a:r>
            <a:r>
              <a:rPr lang="ja-JP" altLang="en-US" dirty="0" smtClean="0"/>
              <a:t>完</a:t>
            </a:r>
            <a:r>
              <a:rPr lang="en-US" altLang="ja-JP" dirty="0"/>
              <a:t>)</a:t>
            </a:r>
            <a:endParaRPr kumimoji="1" lang="en-US" altLang="ja-JP" dirty="0" smtClean="0"/>
          </a:p>
          <a:p>
            <a:r>
              <a:rPr lang="en-US" altLang="ja-JP" dirty="0" smtClean="0"/>
              <a:t>3</a:t>
            </a:r>
            <a:r>
              <a:rPr lang="ja-JP" altLang="en-US" dirty="0" smtClean="0"/>
              <a:t>位</a:t>
            </a:r>
            <a:r>
              <a:rPr lang="en-US" altLang="ja-JP" dirty="0"/>
              <a:t>: </a:t>
            </a:r>
            <a:r>
              <a:rPr lang="en-US" altLang="ja-JP" dirty="0" err="1" smtClean="0"/>
              <a:t>icp_py</a:t>
            </a:r>
            <a:r>
              <a:rPr lang="en-US" altLang="ja-JP" dirty="0" smtClean="0"/>
              <a:t>(6</a:t>
            </a:r>
            <a:r>
              <a:rPr lang="ja-JP" altLang="en-US" dirty="0" smtClean="0"/>
              <a:t>完</a:t>
            </a:r>
            <a:r>
              <a:rPr lang="en-US" altLang="ja-JP" dirty="0" smtClean="0"/>
              <a:t>)</a:t>
            </a:r>
          </a:p>
          <a:p>
            <a:pPr marL="109728" indent="0" algn="just">
              <a:buNone/>
            </a:pPr>
            <a:r>
              <a:rPr lang="ja-JP" altLang="en-US" dirty="0"/>
              <a:t> </a:t>
            </a:r>
            <a:r>
              <a:rPr lang="ja-JP" altLang="en-US" dirty="0" smtClean="0"/>
              <a:t>                        おめでとうございます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0997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バン">
  <a:themeElements>
    <a:clrScheme name="アーバン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アーバン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アーバン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834</TotalTime>
  <Words>184</Words>
  <Application>Microsoft Office PowerPoint</Application>
  <PresentationFormat>画面に合わせる (4:3)</PresentationFormat>
  <Paragraphs>60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アーバン</vt:lpstr>
      <vt:lpstr>総評 </vt:lpstr>
      <vt:lpstr>はじめに</vt:lpstr>
      <vt:lpstr>問題について</vt:lpstr>
      <vt:lpstr>各問題の想定難易度</vt:lpstr>
      <vt:lpstr>結果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総評</dc:title>
  <dc:creator>nomeaning</dc:creator>
  <cp:lastModifiedBy>nomeaning</cp:lastModifiedBy>
  <cp:revision>38</cp:revision>
  <dcterms:created xsi:type="dcterms:W3CDTF">2012-09-14T16:47:58Z</dcterms:created>
  <dcterms:modified xsi:type="dcterms:W3CDTF">2012-09-16T12:06:04Z</dcterms:modified>
</cp:coreProperties>
</file>