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81" r:id="rId4"/>
    <p:sldId id="278" r:id="rId5"/>
    <p:sldId id="282" r:id="rId6"/>
    <p:sldId id="280" r:id="rId7"/>
    <p:sldId id="271" r:id="rId8"/>
    <p:sldId id="260" r:id="rId9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57" autoAdjust="0"/>
    <p:restoredTop sz="94658" autoAdjust="0"/>
  </p:normalViewPr>
  <p:slideViewPr>
    <p:cSldViewPr>
      <p:cViewPr varScale="1">
        <p:scale>
          <a:sx n="131" d="100"/>
          <a:sy n="131" d="100"/>
        </p:scale>
        <p:origin x="-104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8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タイトル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7" name="サブタイトル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grpSp>
        <p:nvGrpSpPr>
          <p:cNvPr id="2" name="グループ化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フリーフォーム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コネクタ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付プレースホル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19" name="フッター プレースホル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7" name="タイトル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7" name="山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山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8" name="タイトル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8" name="フリーフォーム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フリーフォーム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コネクタ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山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山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フリーフォーム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コネクタ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タイトル プレースホル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0" name="テキスト プレースホル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2013/4/25</a:t>
            </a:fld>
            <a:endParaRPr kumimoji="1" lang="ja-JP" altLang="en-US"/>
          </a:p>
        </p:txBody>
      </p:sp>
      <p:sp>
        <p:nvSpPr>
          <p:cNvPr id="22" name="フッター プレースホル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8" name="スライド番号プレースホル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1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ja-JP" sz="1800" dirty="0"/>
              <a:t>JAG </a:t>
            </a:r>
            <a:r>
              <a:rPr lang="en-US" altLang="ja-JP" sz="1800" dirty="0" smtClean="0"/>
              <a:t>Spring </a:t>
            </a:r>
            <a:r>
              <a:rPr lang="en-US" altLang="ja-JP" sz="1800" dirty="0"/>
              <a:t>Contest </a:t>
            </a:r>
            <a:r>
              <a:rPr lang="en-US" altLang="ja-JP" sz="1800" dirty="0" smtClean="0"/>
              <a:t>2013</a:t>
            </a:r>
            <a:r>
              <a:rPr lang="en-US" altLang="ja-JP" sz="4000" dirty="0" smtClean="0"/>
              <a:t/>
            </a:r>
            <a:br>
              <a:rPr lang="en-US" altLang="ja-JP" sz="4000" dirty="0" smtClean="0"/>
            </a:br>
            <a:r>
              <a:rPr kumimoji="1" lang="ja-JP" altLang="en-US" dirty="0" smtClean="0"/>
              <a:t>問題 </a:t>
            </a:r>
            <a:r>
              <a:rPr kumimoji="1" lang="en-US" altLang="ja-JP" dirty="0" smtClean="0"/>
              <a:t>H</a:t>
            </a:r>
            <a:r>
              <a:rPr lang="ja-JP" altLang="en-US" dirty="0" smtClean="0"/>
              <a:t> </a:t>
            </a:r>
            <a:r>
              <a:rPr lang="en-US" altLang="ja-JP" dirty="0" smtClean="0"/>
              <a:t>–Rings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endParaRPr kumimoji="1" lang="ja-JP" altLang="en-US" sz="20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</a:t>
            </a:r>
            <a:r>
              <a:rPr lang="ja-JP" altLang="en-US" dirty="0" smtClean="0"/>
              <a:t>荒木</a:t>
            </a:r>
            <a:endParaRPr lang="en-US" altLang="ja-JP" dirty="0" smtClean="0"/>
          </a:p>
          <a:p>
            <a:r>
              <a:rPr lang="ja-JP" altLang="en-US" dirty="0" smtClean="0"/>
              <a:t>解答例：森、岡</a:t>
            </a:r>
            <a:endParaRPr lang="en-US" altLang="ja-JP" dirty="0" smtClean="0"/>
          </a:p>
          <a:p>
            <a:r>
              <a:rPr lang="ja-JP" altLang="en-US" dirty="0" smtClean="0"/>
              <a:t>解説：森</a:t>
            </a:r>
            <a:endParaRPr lang="en-US" altLang="ja-JP" dirty="0" smtClean="0"/>
          </a:p>
        </p:txBody>
      </p:sp>
      <p:sp>
        <p:nvSpPr>
          <p:cNvPr id="4" name="pptTeX_Preamble" descr="\documentclass[12pt]{jarticle}&#10;\pagestyle{empty}&#10;\usepackage{amsmath}&#10;\usepackage[dvips]{color}" hidden="1"/>
          <p:cNvSpPr txBox="1"/>
          <p:nvPr/>
        </p:nvSpPr>
        <p:spPr>
          <a:xfrm>
            <a:off x="-1651000" y="-635000"/>
            <a:ext cx="1651000" cy="635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altLang="ja-JP" dirty="0" smtClean="0"/>
                  <a:t>3</a:t>
                </a:r>
                <a:r>
                  <a:rPr lang="ja-JP" altLang="en-US" dirty="0" smtClean="0"/>
                  <a:t>次元空間上に半径</a:t>
                </a:r>
                <a:r>
                  <a:rPr lang="en-US" altLang="ja-JP" dirty="0" smtClean="0"/>
                  <a:t>1</a:t>
                </a:r>
                <a:r>
                  <a:rPr lang="ja-JP" altLang="en-US" dirty="0" smtClean="0"/>
                  <a:t>の円が</a:t>
                </a:r>
                <a:r>
                  <a:rPr lang="en-US" altLang="ja-JP" dirty="0" smtClean="0"/>
                  <a:t>2</a:t>
                </a:r>
                <a:r>
                  <a:rPr lang="ja-JP" altLang="en-US" dirty="0" smtClean="0"/>
                  <a:t>つある</a:t>
                </a:r>
                <a:endParaRPr lang="en-US" altLang="ja-JP" dirty="0" smtClean="0"/>
              </a:p>
              <a:p>
                <a:r>
                  <a:rPr lang="en-US" altLang="ja-JP" dirty="0" smtClean="0"/>
                  <a:t>2</a:t>
                </a:r>
                <a:r>
                  <a:rPr lang="ja-JP" altLang="en-US" dirty="0" err="1" smtClean="0"/>
                  <a:t>つの</a:t>
                </a:r>
                <a:r>
                  <a:rPr lang="ja-JP" altLang="en-US" dirty="0" smtClean="0"/>
                  <a:t>円が鎖状につながっているかどうか判定せよ</a:t>
                </a:r>
                <a:endParaRPr lang="en-US" altLang="ja-JP" dirty="0" smtClean="0"/>
              </a:p>
              <a:p>
                <a:pPr lvl="1"/>
                <a:r>
                  <a:rPr lang="ja-JP" altLang="en-US" dirty="0"/>
                  <a:t>円</a:t>
                </a:r>
                <a:r>
                  <a:rPr lang="ja-JP" altLang="en-US" dirty="0" smtClean="0"/>
                  <a:t>の情報は中心座標と</a:t>
                </a:r>
                <a:r>
                  <a:rPr lang="en-US" altLang="ja-JP" dirty="0" smtClean="0"/>
                  <a:t>X,Y</a:t>
                </a:r>
                <a:r>
                  <a:rPr lang="ja-JP" altLang="en-US" dirty="0" smtClean="0"/>
                  <a:t>軸ベクトルで与えられる</a:t>
                </a:r>
                <a:endParaRPr lang="en-US" altLang="ja-JP" dirty="0" smtClean="0"/>
              </a:p>
              <a:p>
                <a:endParaRPr lang="en-US" altLang="ja-JP" dirty="0" smtClean="0"/>
              </a:p>
              <a:p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−3≤</m:t>
                    </m:r>
                    <m:r>
                      <a:rPr lang="ja-JP" altLang="en-US" i="1">
                        <a:latin typeface="Cambria Math"/>
                      </a:rPr>
                      <m:t>座標</m:t>
                    </m:r>
                    <m:r>
                      <a:rPr lang="en-US" altLang="ja-JP" b="0" i="1" smtClean="0">
                        <a:latin typeface="Cambria Math"/>
                      </a:rPr>
                      <m:t>≤3</m:t>
                    </m:r>
                  </m:oMath>
                </a14:m>
                <a:endParaRPr lang="en-US" altLang="ja-JP" b="0" dirty="0" smtClean="0"/>
              </a:p>
            </p:txBody>
          </p:sp>
        </mc:Choice>
        <mc:Fallback xmlns="">
          <p:sp>
            <p:nvSpPr>
              <p:cNvPr id="3" name="コンテンツ プレースホル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サンプル</a:t>
            </a:r>
            <a:endParaRPr kumimoji="1" lang="ja-JP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330758"/>
            <a:ext cx="2808312" cy="2849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68760"/>
            <a:ext cx="3526185" cy="2829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592803"/>
            <a:ext cx="2982863" cy="2007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953" y="4437110"/>
            <a:ext cx="3097448" cy="217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23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altLang="ja-JP" dirty="0" smtClean="0"/>
                  <a:t>3</a:t>
                </a:r>
                <a:r>
                  <a:rPr lang="ja-JP" altLang="en-US" dirty="0" smtClean="0"/>
                  <a:t>次元幾何の基本は座標変換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解きやすい形に問題を落とす</a:t>
                </a:r>
                <a:endParaRPr lang="en-US" altLang="ja-JP" dirty="0" smtClean="0"/>
              </a:p>
              <a:p>
                <a:pPr lvl="1"/>
                <a:r>
                  <a:rPr lang="ja-JP" altLang="en-US" dirty="0" smtClean="0"/>
                  <a:t>元の座標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𝑝</m:t>
                    </m:r>
                  </m:oMath>
                </a14:m>
                <a:r>
                  <a:rPr lang="ja-JP" altLang="en-US" dirty="0" smtClean="0"/>
                  <a:t>、回転行列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𝑅</m:t>
                    </m:r>
                  </m:oMath>
                </a14:m>
                <a:r>
                  <a:rPr lang="ja-JP" altLang="en-US" dirty="0" err="1" smtClean="0"/>
                  <a:t>、</a:t>
                </a:r>
                <a:r>
                  <a:rPr lang="ja-JP" altLang="en-US" dirty="0" smtClean="0"/>
                  <a:t>拡大率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𝑠</m:t>
                    </m:r>
                  </m:oMath>
                </a14:m>
                <a:r>
                  <a:rPr lang="ja-JP" altLang="en-US" dirty="0" smtClean="0"/>
                  <a:t>、平行移動成分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𝑡</m:t>
                    </m:r>
                  </m:oMath>
                </a14:m>
                <a:r>
                  <a:rPr lang="ja-JP" altLang="en-US" dirty="0" smtClean="0"/>
                  <a:t>ならば</a:t>
                </a:r>
                <a:endParaRPr lang="en-US" altLang="ja-JP" dirty="0" smtClean="0"/>
              </a:p>
              <a:p>
                <a:pPr lvl="1"/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𝑝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′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</a:rPr>
                      <m:t>=</m:t>
                    </m:r>
                    <m:r>
                      <a:rPr lang="en-US" altLang="ja-JP" b="0" i="1" smtClean="0">
                        <a:latin typeface="Cambria Math"/>
                      </a:rPr>
                      <m:t>𝑠𝑅𝑝</m:t>
                    </m:r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r>
                      <a:rPr lang="en-US" altLang="ja-JP" b="0" i="1" smtClean="0">
                        <a:latin typeface="Cambria Math"/>
                      </a:rPr>
                      <m:t>𝑡</m:t>
                    </m:r>
                  </m:oMath>
                </a14:m>
                <a:r>
                  <a:rPr lang="ja-JP" altLang="en-US" dirty="0" err="1" smtClean="0"/>
                  <a:t>、</a:t>
                </a:r>
                <a:r>
                  <a:rPr lang="ja-JP" altLang="en-US" dirty="0" smtClean="0"/>
                  <a:t>逆変換は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𝑝</m:t>
                    </m:r>
                    <m:r>
                      <a:rPr lang="en-US" altLang="ja-JP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𝑅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𝑇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</a:rPr>
                      <m:t>(</m:t>
                    </m:r>
                    <m:r>
                      <a:rPr lang="en-US" altLang="ja-JP" b="0" i="1" smtClean="0">
                        <a:latin typeface="Cambria Math"/>
                      </a:rPr>
                      <m:t>𝑝</m:t>
                    </m:r>
                    <m:r>
                      <a:rPr lang="en-US" altLang="ja-JP" b="0" i="1" smtClean="0">
                        <a:latin typeface="Cambria Math"/>
                      </a:rPr>
                      <m:t>′−</m:t>
                    </m:r>
                    <m:r>
                      <a:rPr lang="en-US" altLang="ja-JP" b="0" i="1" smtClean="0">
                        <a:latin typeface="Cambria Math"/>
                      </a:rPr>
                      <m:t>𝑡</m:t>
                    </m:r>
                    <m:r>
                      <a:rPr lang="en-US" altLang="ja-JP" b="0" i="1" smtClean="0">
                        <a:latin typeface="Cambria Math"/>
                      </a:rPr>
                      <m:t>)/</m:t>
                    </m:r>
                    <m:r>
                      <a:rPr lang="en-US" altLang="ja-JP" b="0" i="1" smtClean="0">
                        <a:latin typeface="Cambria Math"/>
                      </a:rPr>
                      <m:t>𝑠</m:t>
                    </m:r>
                  </m:oMath>
                </a14:m>
                <a:endParaRPr lang="en-US" altLang="ja-JP" dirty="0" smtClean="0"/>
              </a:p>
              <a:p>
                <a:pPr lvl="2"/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𝑅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−1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𝑅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𝑇</m:t>
                        </m:r>
                      </m:sup>
                    </m:sSup>
                  </m:oMath>
                </a14:m>
                <a:r>
                  <a:rPr lang="ja-JP" altLang="en-US" dirty="0" err="1" smtClean="0"/>
                  <a:t>なの</a:t>
                </a:r>
                <a:r>
                  <a:rPr lang="ja-JP" altLang="en-US" dirty="0" smtClean="0"/>
                  <a:t>で</a:t>
                </a:r>
                <a:r>
                  <a:rPr lang="en-US" altLang="ja-JP" dirty="0" smtClean="0"/>
                  <a:t>(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𝑅</m:t>
                    </m:r>
                  </m:oMath>
                </a14:m>
                <a:r>
                  <a:rPr lang="ja-JP" altLang="en-US" dirty="0" smtClean="0"/>
                  <a:t>は正規直交行列</a:t>
                </a:r>
                <a:r>
                  <a:rPr lang="en-US" altLang="ja-JP" dirty="0" smtClean="0"/>
                  <a:t>)</a:t>
                </a:r>
                <a:endParaRPr lang="en-US" altLang="ja-JP" dirty="0"/>
              </a:p>
              <a:p>
                <a:endParaRPr lang="en-US" altLang="ja-JP" dirty="0" smtClean="0"/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3</a:t>
            </a:r>
            <a:r>
              <a:rPr lang="ja-JP" altLang="en-US" dirty="0" smtClean="0"/>
              <a:t>次元幾何は座標変換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3931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ja-JP" altLang="en-US" dirty="0" smtClean="0"/>
                  <a:t>まず</a:t>
                </a:r>
                <a:r>
                  <a:rPr lang="ja-JP" altLang="en-US" dirty="0"/>
                  <a:t>円</a:t>
                </a:r>
                <a:r>
                  <a:rPr lang="ja-JP" altLang="en-US" dirty="0" smtClean="0"/>
                  <a:t>の</a:t>
                </a:r>
                <a:r>
                  <a:rPr lang="en-US" altLang="ja-JP" dirty="0" smtClean="0"/>
                  <a:t>Z</a:t>
                </a:r>
                <a:r>
                  <a:rPr lang="ja-JP" altLang="en-US" dirty="0" smtClean="0"/>
                  <a:t>軸を計算しておく</a:t>
                </a:r>
                <a:endParaRPr lang="en-US" altLang="ja-JP" dirty="0" smtClean="0"/>
              </a:p>
              <a:p>
                <a:pPr lvl="1"/>
                <a:r>
                  <a:rPr lang="en-US" altLang="ja-JP" dirty="0" smtClean="0"/>
                  <a:t>X,Y</a:t>
                </a:r>
                <a:r>
                  <a:rPr lang="ja-JP" altLang="en-US" dirty="0" smtClean="0"/>
                  <a:t>軸の外積を取るだけ</a:t>
                </a:r>
                <a:endParaRPr lang="en-US" altLang="ja-JP" dirty="0"/>
              </a:p>
              <a:p>
                <a:r>
                  <a:rPr lang="ja-JP" altLang="en-US" dirty="0" smtClean="0"/>
                  <a:t>片方</a:t>
                </a:r>
                <a:r>
                  <a:rPr lang="ja-JP" altLang="en-US" dirty="0"/>
                  <a:t>の円が</a:t>
                </a:r>
                <a:r>
                  <a:rPr lang="en-US" altLang="ja-JP" dirty="0"/>
                  <a:t>XY</a:t>
                </a:r>
                <a:r>
                  <a:rPr lang="ja-JP" altLang="en-US" dirty="0"/>
                  <a:t>平面の原点になるように座標変換</a:t>
                </a:r>
                <a:r>
                  <a:rPr lang="ja-JP" altLang="en-US" dirty="0" smtClean="0"/>
                  <a:t>する</a:t>
                </a:r>
                <a:endParaRPr lang="en-US" altLang="ja-JP" dirty="0" smtClean="0"/>
              </a:p>
              <a:p>
                <a:pPr lvl="1"/>
                <a:r>
                  <a:rPr lang="ja-JP" altLang="en-US" b="0" dirty="0" smtClean="0"/>
                  <a:t>座標変換の回転行列は軸を</a:t>
                </a:r>
                <a:r>
                  <a:rPr lang="ja-JP" altLang="en-US" dirty="0"/>
                  <a:t>順番</a:t>
                </a:r>
                <a:r>
                  <a:rPr lang="ja-JP" altLang="en-US" dirty="0" smtClean="0"/>
                  <a:t>に並べたものになる</a:t>
                </a:r>
                <a:endParaRPr lang="en-US" altLang="ja-JP" dirty="0" smtClean="0"/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𝑅</m:t>
                    </m:r>
                    <m:r>
                      <a:rPr lang="en-US" altLang="ja-JP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𝑋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 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𝑌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 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𝑍</m:t>
                            </m:r>
                          </m:e>
                        </m:d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𝑇</m:t>
                        </m:r>
                      </m:sup>
                    </m:sSup>
                  </m:oMath>
                </a14:m>
                <a:r>
                  <a:rPr lang="ja-JP" altLang="en-US" dirty="0" smtClean="0"/>
                  <a:t>　</a:t>
                </a:r>
                <a:r>
                  <a:rPr lang="en-US" altLang="ja-JP" dirty="0" smtClean="0"/>
                  <a:t>(</a:t>
                </a:r>
                <a:r>
                  <a:rPr lang="ja-JP" altLang="en-US" dirty="0" smtClean="0"/>
                  <a:t>座標が縦ベクトルの場合</a:t>
                </a:r>
                <a:r>
                  <a:rPr lang="en-US" altLang="ja-JP" dirty="0" smtClean="0"/>
                  <a:t>)</a:t>
                </a:r>
                <a:endParaRPr lang="en-US" altLang="ja-JP" dirty="0"/>
              </a:p>
              <a:p>
                <a:pPr lvl="1"/>
                <a:r>
                  <a:rPr lang="ja-JP" altLang="en-US" dirty="0"/>
                  <a:t>あとはもう一方の円が</a:t>
                </a:r>
                <a:r>
                  <a:rPr lang="en-US" altLang="ja-JP" dirty="0"/>
                  <a:t>XY</a:t>
                </a:r>
                <a:r>
                  <a:rPr lang="ja-JP" altLang="en-US" dirty="0"/>
                  <a:t>平面のどこで交差しているか</a:t>
                </a:r>
                <a:endParaRPr lang="en-US" altLang="ja-JP" dirty="0"/>
              </a:p>
              <a:p>
                <a:pPr lvl="1"/>
                <a:r>
                  <a:rPr lang="ja-JP" altLang="en-US" dirty="0"/>
                  <a:t>これは</a:t>
                </a:r>
                <a:r>
                  <a:rPr lang="en-US" altLang="ja-JP" dirty="0"/>
                  <a:t>2</a:t>
                </a:r>
                <a:r>
                  <a:rPr lang="ja-JP" altLang="en-US" dirty="0"/>
                  <a:t>次元</a:t>
                </a:r>
                <a:r>
                  <a:rPr lang="ja-JP" altLang="en-US" dirty="0" smtClean="0"/>
                  <a:t>平面上での直線と円の交点で</a:t>
                </a:r>
                <a:r>
                  <a:rPr lang="ja-JP" altLang="en-US" dirty="0" smtClean="0"/>
                  <a:t>出る</a:t>
                </a:r>
                <a:endParaRPr lang="en-US" altLang="ja-JP" dirty="0" smtClean="0"/>
              </a:p>
              <a:p>
                <a:pPr lvl="2"/>
                <a:r>
                  <a:rPr lang="ja-JP" altLang="en-US" dirty="0" smtClean="0"/>
                  <a:t>円と同じ箇所にある球を</a:t>
                </a:r>
                <a:r>
                  <a:rPr lang="en-US" altLang="ja-JP" dirty="0" smtClean="0"/>
                  <a:t>XY</a:t>
                </a:r>
                <a:r>
                  <a:rPr lang="ja-JP" altLang="en-US" dirty="0" smtClean="0"/>
                  <a:t>平面で切った時にできる円と</a:t>
                </a:r>
                <a:endParaRPr lang="en-US" altLang="ja-JP" dirty="0" smtClean="0"/>
              </a:p>
              <a:p>
                <a:pPr lvl="2"/>
                <a:r>
                  <a:rPr lang="ja-JP" altLang="en-US" dirty="0"/>
                  <a:t>円</a:t>
                </a:r>
                <a:r>
                  <a:rPr lang="ja-JP" altLang="en-US" dirty="0" smtClean="0"/>
                  <a:t>を含む平面と</a:t>
                </a:r>
                <a:r>
                  <a:rPr lang="en-US" altLang="ja-JP" dirty="0" smtClean="0"/>
                  <a:t>XY</a:t>
                </a:r>
                <a:r>
                  <a:rPr lang="ja-JP" altLang="en-US" dirty="0" smtClean="0"/>
                  <a:t>平面の共有部分からなる直線</a:t>
                </a:r>
                <a:endParaRPr lang="en-US" altLang="ja-JP" dirty="0" smtClean="0"/>
              </a:p>
              <a:p>
                <a:r>
                  <a:rPr lang="ja-JP" altLang="en-US" dirty="0" smtClean="0"/>
                  <a:t>交点の片方だけが原点から距離</a:t>
                </a:r>
                <a:r>
                  <a:rPr lang="en-US" altLang="ja-JP" dirty="0" smtClean="0"/>
                  <a:t>1</a:t>
                </a:r>
                <a:r>
                  <a:rPr lang="ja-JP" altLang="en-US" dirty="0" smtClean="0"/>
                  <a:t>以内にあれば答えは</a:t>
                </a:r>
                <a:r>
                  <a:rPr lang="en-US" altLang="ja-JP" dirty="0" smtClean="0"/>
                  <a:t>YES</a:t>
                </a:r>
                <a:endParaRPr lang="en-US" altLang="ja-JP" dirty="0" smtClean="0"/>
              </a:p>
            </p:txBody>
          </p:sp>
        </mc:Choice>
        <mc:Fallback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 r="-593" b="-3369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今回</a:t>
            </a:r>
            <a:r>
              <a:rPr lang="ja-JP" altLang="en-US" dirty="0" smtClean="0"/>
              <a:t>は？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69758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縮退するケースに注意</a:t>
                </a:r>
                <a:endParaRPr lang="en-US" altLang="ja-JP" dirty="0" smtClean="0"/>
              </a:p>
              <a:p>
                <a:pPr lvl="1"/>
                <a:r>
                  <a:rPr lang="en-US" altLang="ja-JP" dirty="0" smtClean="0"/>
                  <a:t>2</a:t>
                </a:r>
                <a:r>
                  <a:rPr lang="ja-JP" altLang="en-US" dirty="0" err="1" smtClean="0"/>
                  <a:t>つの</a:t>
                </a:r>
                <a:r>
                  <a:rPr lang="ja-JP" altLang="en-US" dirty="0" smtClean="0"/>
                  <a:t>円が平行</a:t>
                </a:r>
                <a:endParaRPr lang="en-US" altLang="ja-JP" dirty="0" smtClean="0"/>
              </a:p>
              <a:p>
                <a:pPr lvl="1"/>
                <a:r>
                  <a:rPr lang="ja-JP" altLang="en-US" dirty="0"/>
                  <a:t>直線</a:t>
                </a:r>
                <a:r>
                  <a:rPr lang="ja-JP" altLang="en-US" dirty="0" smtClean="0"/>
                  <a:t>の方程式が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𝑥</m:t>
                    </m:r>
                    <m:r>
                      <a:rPr lang="en-US" altLang="ja-JP" b="0" i="1" smtClean="0">
                        <a:latin typeface="Cambria Math"/>
                      </a:rPr>
                      <m:t>=0</m:t>
                    </m:r>
                  </m:oMath>
                </a14:m>
                <a:r>
                  <a:rPr lang="ja-JP" altLang="en-US" dirty="0" smtClean="0"/>
                  <a:t>または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𝑦</m:t>
                    </m:r>
                    <m:r>
                      <a:rPr lang="en-US" altLang="ja-JP" b="0" i="1" smtClean="0">
                        <a:latin typeface="Cambria Math"/>
                      </a:rPr>
                      <m:t>=0</m:t>
                    </m:r>
                  </m:oMath>
                </a14:m>
                <a:r>
                  <a:rPr lang="ja-JP" altLang="en-US" dirty="0" smtClean="0"/>
                  <a:t>に</a:t>
                </a:r>
                <a:r>
                  <a:rPr lang="ja-JP" altLang="en-US" dirty="0" smtClean="0"/>
                  <a:t>なる</a:t>
                </a:r>
                <a:endParaRPr lang="en-US" altLang="ja-JP" dirty="0" smtClean="0"/>
              </a:p>
              <a:p>
                <a:endParaRPr lang="en-US" altLang="ja-JP" dirty="0" smtClean="0"/>
              </a:p>
              <a:p>
                <a:r>
                  <a:rPr lang="ja-JP" altLang="en-US" dirty="0" smtClean="0"/>
                  <a:t>世界大会では毎年</a:t>
                </a:r>
                <a:r>
                  <a:rPr lang="en-US" altLang="ja-JP" dirty="0" smtClean="0"/>
                  <a:t>3</a:t>
                </a:r>
                <a:r>
                  <a:rPr lang="ja-JP" altLang="en-US" dirty="0" smtClean="0"/>
                  <a:t>次元幾何が出てます</a:t>
                </a:r>
                <a:endParaRPr lang="en-US" altLang="ja-JP" dirty="0" smtClean="0"/>
              </a:p>
              <a:p>
                <a:pPr lvl="1"/>
                <a:r>
                  <a:rPr lang="ja-JP" altLang="en-US"/>
                  <a:t>解く</a:t>
                </a:r>
                <a:r>
                  <a:rPr lang="ja-JP" altLang="en-US" smtClean="0"/>
                  <a:t>必要の無い</a:t>
                </a:r>
                <a:r>
                  <a:rPr lang="ja-JP" altLang="en-US" dirty="0" smtClean="0"/>
                  <a:t>問題ばかりですが</a:t>
                </a:r>
                <a:endParaRPr lang="en-US" altLang="ja-JP" dirty="0"/>
              </a:p>
            </p:txBody>
          </p:sp>
        </mc:Choice>
        <mc:Fallback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その他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040783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森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475</a:t>
            </a:r>
            <a:r>
              <a:rPr kumimoji="1" lang="ja-JP" altLang="en-US" dirty="0" smtClean="0"/>
              <a:t>行　</a:t>
            </a:r>
            <a:r>
              <a:rPr kumimoji="1" lang="en-US" altLang="ja-JP" dirty="0" smtClean="0"/>
              <a:t>13800B</a:t>
            </a:r>
          </a:p>
          <a:p>
            <a:r>
              <a:rPr lang="ja-JP" altLang="en-US" dirty="0"/>
              <a:t>岡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281</a:t>
            </a:r>
            <a:r>
              <a:rPr lang="ja-JP" altLang="en-US" dirty="0" smtClean="0"/>
              <a:t>行  </a:t>
            </a:r>
            <a:r>
              <a:rPr lang="en-US" altLang="ja-JP" dirty="0" smtClean="0"/>
              <a:t>7700B</a:t>
            </a:r>
          </a:p>
          <a:p>
            <a:endParaRPr lang="en-US" altLang="ja-JP" dirty="0"/>
          </a:p>
          <a:p>
            <a:r>
              <a:rPr lang="ja-JP" altLang="en-US" smtClean="0"/>
              <a:t>どちらもライブラリ</a:t>
            </a:r>
            <a:r>
              <a:rPr lang="ja-JP" altLang="en-US" dirty="0" smtClean="0"/>
              <a:t>部分が長いだけで本質的な部分はそんなに長くないです</a:t>
            </a:r>
            <a:endParaRPr lang="en-US" altLang="ja-JP" dirty="0" smtClean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AC</a:t>
            </a:r>
          </a:p>
          <a:p>
            <a:pPr lvl="1"/>
            <a:r>
              <a:rPr lang="ja-JP" altLang="en-US" dirty="0" err="1" smtClean="0"/>
              <a:t>みけ</a:t>
            </a:r>
            <a:r>
              <a:rPr lang="en-US" altLang="ja-JP" dirty="0" smtClean="0"/>
              <a:t>CAT(68</a:t>
            </a:r>
            <a:r>
              <a:rPr lang="ja-JP" altLang="en-US" dirty="0" smtClean="0"/>
              <a:t>分</a:t>
            </a:r>
            <a:r>
              <a:rPr lang="en-US" altLang="ja-JP" dirty="0" smtClean="0"/>
              <a:t>)</a:t>
            </a:r>
          </a:p>
          <a:p>
            <a:r>
              <a:rPr kumimoji="1" lang="en-US" altLang="ja-JP" dirty="0" smtClean="0"/>
              <a:t>AC</a:t>
            </a:r>
            <a:r>
              <a:rPr lang="en-US" altLang="ja-JP" dirty="0" smtClean="0"/>
              <a:t> / Submit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10 </a:t>
            </a:r>
            <a:r>
              <a:rPr lang="en-US" altLang="ja-JP" dirty="0"/>
              <a:t>/ </a:t>
            </a:r>
            <a:r>
              <a:rPr lang="en-US" altLang="ja-JP" dirty="0" smtClean="0"/>
              <a:t>61(16%)</a:t>
            </a:r>
          </a:p>
          <a:p>
            <a:r>
              <a:rPr kumimoji="1" lang="en-US" altLang="ja-JP" dirty="0" smtClean="0"/>
              <a:t>AC / Trying people</a:t>
            </a:r>
          </a:p>
          <a:p>
            <a:pPr lvl="1"/>
            <a:r>
              <a:rPr lang="en-US" altLang="ja-JP" dirty="0" smtClean="0"/>
              <a:t>10 / 16 (63%)</a:t>
            </a:r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ビジネス">
  <a:themeElements>
    <a:clrScheme name="ビジネス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ビジネス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ビジネス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544</TotalTime>
  <Words>264</Words>
  <Application>Microsoft Office PowerPoint</Application>
  <PresentationFormat>画面に合わせる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ビジネス</vt:lpstr>
      <vt:lpstr>JAG Spring Contest 2013 問題 H –Rings </vt:lpstr>
      <vt:lpstr>問題</vt:lpstr>
      <vt:lpstr>サンプル</vt:lpstr>
      <vt:lpstr>3次元幾何は座標変換</vt:lpstr>
      <vt:lpstr>今回は？</vt:lpstr>
      <vt:lpstr>その他</vt:lpstr>
      <vt:lpstr>ジャッジ解</vt:lpstr>
      <vt:lpstr>結果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問題 H： Rings</dc:title>
  <dc:subject>JAG Regional Practice Contest 2012</dc:subject>
  <dc:creator>森　槙悟</dc:creator>
  <dc:description>Ancient Scrolls</dc:description>
  <cp:lastModifiedBy>cos</cp:lastModifiedBy>
  <cp:revision>167</cp:revision>
  <dcterms:created xsi:type="dcterms:W3CDTF">2011-08-07T07:58:17Z</dcterms:created>
  <dcterms:modified xsi:type="dcterms:W3CDTF">2013-04-24T23:38:24Z</dcterms:modified>
</cp:coreProperties>
</file>