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4" r:id="rId8"/>
    <p:sldId id="263" r:id="rId9"/>
    <p:sldId id="259" r:id="rId10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1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Day4 Problem G:</a:t>
            </a:r>
            <a:r>
              <a:rPr lang="ja-JP" altLang="en-US" dirty="0" smtClean="0"/>
              <a:t> </a:t>
            </a:r>
            <a:r>
              <a:rPr lang="en-US" altLang="ja-JP" dirty="0" smtClean="0"/>
              <a:t>Do It</a:t>
            </a:r>
            <a:br>
              <a:rPr lang="en-US" altLang="ja-JP" dirty="0" smtClean="0"/>
            </a:br>
            <a:r>
              <a:rPr lang="ja-JP" altLang="en-US" dirty="0" smtClean="0"/>
              <a:t>～計算せよ～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原案</a:t>
            </a:r>
            <a:r>
              <a:rPr lang="en-US" altLang="ja-JP" dirty="0" smtClean="0"/>
              <a:t>: </a:t>
            </a:r>
            <a:r>
              <a:rPr lang="ja-JP" altLang="en-US" dirty="0" smtClean="0"/>
              <a:t>野田</a:t>
            </a:r>
            <a:endParaRPr lang="en-US" altLang="ja-JP" dirty="0" smtClean="0"/>
          </a:p>
          <a:p>
            <a:r>
              <a:rPr kumimoji="1" lang="ja-JP" altLang="en-US" dirty="0"/>
              <a:t>解答</a:t>
            </a:r>
            <a:r>
              <a:rPr kumimoji="1" lang="ja-JP" altLang="en-US" dirty="0" smtClean="0"/>
              <a:t>作成</a:t>
            </a:r>
            <a:r>
              <a:rPr kumimoji="1" lang="en-US" altLang="ja-JP" dirty="0" smtClean="0"/>
              <a:t>: </a:t>
            </a:r>
            <a:r>
              <a:rPr kumimoji="1" lang="ja-JP" altLang="en-US" smtClean="0"/>
              <a:t>野田</a:t>
            </a:r>
            <a:r>
              <a:rPr lang="ja-JP" altLang="en-US" smtClean="0"/>
              <a:t>・牟田</a:t>
            </a:r>
            <a:endParaRPr lang="en-US" altLang="ja-JP" dirty="0" smtClean="0"/>
          </a:p>
          <a:p>
            <a:r>
              <a:rPr lang="ja-JP" altLang="en-US" dirty="0" smtClean="0"/>
              <a:t>解説</a:t>
            </a:r>
            <a:r>
              <a:rPr lang="en-US" altLang="ja-JP" dirty="0" smtClean="0"/>
              <a:t>: </a:t>
            </a:r>
            <a:r>
              <a:rPr lang="ja-JP" altLang="en-US" dirty="0" smtClean="0"/>
              <a:t>野田</a:t>
            </a:r>
            <a:endParaRPr lang="en-US" altLang="ja-JP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計算せよ</a:t>
            </a:r>
            <a:endParaRPr kumimoji="1" lang="ja-JP" altLang="en-US" dirty="0"/>
          </a:p>
        </p:txBody>
      </p:sp>
      <p:graphicFrame>
        <p:nvGraphicFramePr>
          <p:cNvPr id="4" name="オブジェクト 3"/>
          <p:cNvGraphicFramePr>
            <a:graphicFrameLocks noChangeAspect="1"/>
          </p:cNvGraphicFramePr>
          <p:nvPr/>
        </p:nvGraphicFramePr>
        <p:xfrm>
          <a:off x="762794" y="2514600"/>
          <a:ext cx="7618412" cy="1828800"/>
        </p:xfrm>
        <a:graphic>
          <a:graphicData uri="http://schemas.openxmlformats.org/presentationml/2006/ole">
            <p:oleObj spid="_x0000_s1026" name="数式" r:id="rId3" imgW="1904760" imgH="457200" progId="Equation.3">
              <p:embed/>
            </p:oleObj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積和の公式で</a:t>
            </a:r>
            <a:r>
              <a:rPr lang="en-US" altLang="ja-JP" dirty="0" smtClean="0"/>
              <a:t>sin</a:t>
            </a:r>
            <a:r>
              <a:rPr lang="ja-JP" altLang="en-US" dirty="0" smtClean="0"/>
              <a:t>を分解して定積分</a:t>
            </a:r>
            <a:endParaRPr lang="en-US" altLang="ja-JP" dirty="0" smtClean="0"/>
          </a:p>
        </p:txBody>
      </p:sp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763588" y="2514600"/>
          <a:ext cx="7616825" cy="1828800"/>
        </p:xfrm>
        <a:graphic>
          <a:graphicData uri="http://schemas.openxmlformats.org/presentationml/2006/ole">
            <p:oleObj spid="_x0000_s2051" name="数式" r:id="rId3" imgW="1904760" imgH="457200" progId="Equation.3">
              <p:embed/>
            </p:oleObj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積和の公式</a:t>
            </a:r>
            <a:endParaRPr kumimoji="1" lang="ja-JP" altLang="en-US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694531" y="2143116"/>
          <a:ext cx="7754938" cy="3019425"/>
        </p:xfrm>
        <a:graphic>
          <a:graphicData uri="http://schemas.openxmlformats.org/presentationml/2006/ole">
            <p:oleObj spid="_x0000_s3074" name="数式" r:id="rId3" imgW="3098520" imgH="1206360" progId="Equation.3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(3)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定</a:t>
            </a:r>
            <a:r>
              <a:rPr kumimoji="1" lang="ja-JP" altLang="en-US" dirty="0" smtClean="0"/>
              <a:t>積分</a:t>
            </a:r>
            <a:endParaRPr kumimoji="1" lang="ja-JP" altLang="en-US" dirty="0"/>
          </a:p>
        </p:txBody>
      </p:sp>
      <p:graphicFrame>
        <p:nvGraphicFramePr>
          <p:cNvPr id="5122" name="コンテンツ プレースホルダ 3"/>
          <p:cNvGraphicFramePr>
            <a:graphicFrameLocks noChangeAspect="1"/>
          </p:cNvGraphicFramePr>
          <p:nvPr/>
        </p:nvGraphicFramePr>
        <p:xfrm>
          <a:off x="687388" y="2143125"/>
          <a:ext cx="7770812" cy="3881438"/>
        </p:xfrm>
        <a:graphic>
          <a:graphicData uri="http://schemas.openxmlformats.org/presentationml/2006/ole">
            <p:oleObj spid="_x0000_s5122" name="数式" r:id="rId3" imgW="2590560" imgH="1295280" progId="Equation.3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(4)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ただし</a:t>
            </a:r>
            <a:r>
              <a:rPr kumimoji="1" lang="en-US" altLang="ja-JP" dirty="0" smtClean="0"/>
              <a:t>a=0</a:t>
            </a:r>
            <a:r>
              <a:rPr kumimoji="1" lang="ja-JP" altLang="en-US" dirty="0" smtClean="0"/>
              <a:t>の場合は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これを忘れると</a:t>
            </a:r>
            <a:r>
              <a:rPr lang="en-US" altLang="ja-JP" dirty="0" smtClean="0"/>
              <a:t>0</a:t>
            </a:r>
            <a:r>
              <a:rPr lang="ja-JP" altLang="en-US" dirty="0" smtClean="0"/>
              <a:t>割が起こり</a:t>
            </a:r>
            <a:r>
              <a:rPr lang="en-US" altLang="ja-JP" dirty="0" err="1" smtClean="0"/>
              <a:t>NaN</a:t>
            </a:r>
            <a:r>
              <a:rPr lang="ja-JP" altLang="en-US" dirty="0" smtClean="0"/>
              <a:t>等が出力される</a:t>
            </a:r>
            <a:endParaRPr kumimoji="1" lang="ja-JP" altLang="en-US" dirty="0"/>
          </a:p>
        </p:txBody>
      </p:sp>
      <p:graphicFrame>
        <p:nvGraphicFramePr>
          <p:cNvPr id="6146" name="コンテンツ プレースホルダ 3"/>
          <p:cNvGraphicFramePr>
            <a:graphicFrameLocks noChangeAspect="1"/>
          </p:cNvGraphicFramePr>
          <p:nvPr/>
        </p:nvGraphicFramePr>
        <p:xfrm>
          <a:off x="1985963" y="2770188"/>
          <a:ext cx="5172075" cy="1317625"/>
        </p:xfrm>
        <a:graphic>
          <a:graphicData uri="http://schemas.openxmlformats.org/presentationml/2006/ole">
            <p:oleObj spid="_x0000_s6146" name="数式" r:id="rId3" imgW="1295280" imgH="330120" progId="Equation.3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注意点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数値積分は</a:t>
            </a:r>
            <a:r>
              <a:rPr kumimoji="1" lang="en-US" altLang="ja-JP" dirty="0" smtClean="0"/>
              <a:t>WA/TLE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ジャッジ模範解答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野田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63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C++</a:t>
            </a:r>
          </a:p>
          <a:p>
            <a:r>
              <a:rPr lang="ja-JP" altLang="en-US" dirty="0" smtClean="0"/>
              <a:t>牟田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247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Java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Submit:________(88/WA)</a:t>
            </a:r>
          </a:p>
          <a:p>
            <a:r>
              <a:rPr lang="en-US" altLang="ja-JP" dirty="0" smtClean="0"/>
              <a:t>First Accepted:________(92)</a:t>
            </a:r>
          </a:p>
          <a:p>
            <a:r>
              <a:rPr kumimoji="1" lang="en-US" altLang="ja-JP" dirty="0" smtClean="0"/>
              <a:t>Result</a:t>
            </a:r>
            <a:r>
              <a:rPr kumimoji="1" lang="en-US" altLang="ja-JP" dirty="0" smtClean="0"/>
              <a:t>:</a:t>
            </a:r>
            <a:r>
              <a:rPr lang="ja-JP" altLang="en-US" dirty="0" smtClean="0"/>
              <a:t> </a:t>
            </a:r>
            <a:r>
              <a:rPr lang="en-US" altLang="ja-JP" smtClean="0"/>
              <a:t>(4/22)</a:t>
            </a:r>
            <a:endParaRPr kumimoji="1" lang="en-US" altLang="ja-JP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</TotalTime>
  <Words>101</Words>
  <Application>Microsoft Office PowerPoint</Application>
  <PresentationFormat>画面に合わせる (4:3)</PresentationFormat>
  <Paragraphs>33</Paragraphs>
  <Slides>9</Slides>
  <Notes>0</Notes>
  <HiddenSlides>0</HiddenSlides>
  <MMClips>0</MMClips>
  <ScaleCrop>false</ScaleCrop>
  <HeadingPairs>
    <vt:vector size="6" baseType="variant">
      <vt:variant>
        <vt:lpstr>テーマ</vt:lpstr>
      </vt:variant>
      <vt:variant>
        <vt:i4>1</vt:i4>
      </vt:variant>
      <vt:variant>
        <vt:lpstr>埋め込まれた OLE サーバー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1" baseType="lpstr">
      <vt:lpstr>Office テーマ</vt:lpstr>
      <vt:lpstr>数式</vt:lpstr>
      <vt:lpstr>Day4 Problem G: Do It ～計算せよ～</vt:lpstr>
      <vt:lpstr>問題</vt:lpstr>
      <vt:lpstr>解法(1)</vt:lpstr>
      <vt:lpstr>解法(2)</vt:lpstr>
      <vt:lpstr>解法(3)</vt:lpstr>
      <vt:lpstr>解法(4)</vt:lpstr>
      <vt:lpstr>注意点</vt:lpstr>
      <vt:lpstr>ジャッジ模範解答</vt:lpstr>
      <vt:lpstr>結果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A: PI is three ～円周率を3とする～</dc:title>
  <dc:creator>hisayori</dc:creator>
  <cp:lastModifiedBy>hisayori</cp:lastModifiedBy>
  <cp:revision>18</cp:revision>
  <dcterms:created xsi:type="dcterms:W3CDTF">2008-08-30T05:57:51Z</dcterms:created>
  <dcterms:modified xsi:type="dcterms:W3CDTF">2008-09-15T04:36:25Z</dcterms:modified>
</cp:coreProperties>
</file>