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30" name="日付プレースホル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27" name="スライド番号プレースホル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フリーフォーム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8" name="スライド番号プレースホル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フッター プレースホル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フリーフォーム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タイトル プレースホル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0" name="テキスト プレースホル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7210118-3CA1-4F57-9E64-108C21D0356E}" type="datetimeFigureOut">
              <a:rPr kumimoji="1" lang="ja-JP" altLang="en-US" smtClean="0"/>
              <a:pPr/>
              <a:t>2008/6/22</a:t>
            </a:fld>
            <a:endParaRPr kumimoji="1" lang="ja-JP" altLang="en-US"/>
          </a:p>
        </p:txBody>
      </p:sp>
      <p:sp>
        <p:nvSpPr>
          <p:cNvPr id="22" name="フッター プレースホル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938B7B2-E104-4727-A3F3-375ADEF0B6B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1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00568" y="1285860"/>
            <a:ext cx="6214638" cy="2944182"/>
          </a:xfrm>
        </p:spPr>
        <p:txBody>
          <a:bodyPr>
            <a:normAutofit/>
          </a:bodyPr>
          <a:lstStyle/>
          <a:p>
            <a:pPr algn="l"/>
            <a:r>
              <a:rPr kumimoji="1" lang="en-US" altLang="ja-JP" sz="5400" dirty="0" err="1" smtClean="0"/>
              <a:t>ProBLEM</a:t>
            </a:r>
            <a:r>
              <a:rPr kumimoji="1" lang="en-US" altLang="ja-JP" sz="5400" dirty="0" smtClean="0"/>
              <a:t> A:</a:t>
            </a:r>
            <a:br>
              <a:rPr kumimoji="1" lang="en-US" altLang="ja-JP" sz="5400" dirty="0" smtClean="0"/>
            </a:br>
            <a:r>
              <a:rPr kumimoji="1" lang="en-US" altLang="ja-JP" sz="5400" dirty="0" err="1" smtClean="0"/>
              <a:t>Princess’Gamble</a:t>
            </a:r>
            <a:r>
              <a:rPr kumimoji="1" lang="en-US" altLang="ja-JP" sz="5400" dirty="0" smtClean="0"/>
              <a:t/>
            </a:r>
            <a:br>
              <a:rPr kumimoji="1" lang="en-US" altLang="ja-JP" sz="5400" dirty="0" smtClean="0"/>
            </a:br>
            <a:r>
              <a:rPr lang="ja-JP" altLang="en-US" sz="5400" dirty="0"/>
              <a:t>お姫様</a:t>
            </a:r>
            <a:r>
              <a:rPr lang="ja-JP" altLang="en-US" sz="5400" dirty="0" smtClean="0"/>
              <a:t>のギャンブル</a:t>
            </a:r>
            <a:endParaRPr kumimoji="1" lang="ja-JP" altLang="en-US" sz="54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4374042" y="3890978"/>
            <a:ext cx="2698288" cy="1752600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dirty="0" smtClean="0"/>
              <a:t>原案</a:t>
            </a:r>
            <a:r>
              <a:rPr lang="en-US" altLang="ja-JP" dirty="0" smtClean="0"/>
              <a:t>	</a:t>
            </a:r>
            <a:r>
              <a:rPr kumimoji="1" lang="ja-JP" altLang="en-US" dirty="0" smtClean="0"/>
              <a:t>：野田</a:t>
            </a:r>
            <a:endParaRPr kumimoji="1" lang="en-US" altLang="ja-JP" dirty="0" smtClean="0"/>
          </a:p>
          <a:p>
            <a:pPr algn="l"/>
            <a:r>
              <a:rPr lang="ja-JP" altLang="en-US" dirty="0"/>
              <a:t>問題</a:t>
            </a:r>
            <a:r>
              <a:rPr lang="ja-JP" altLang="en-US" dirty="0" smtClean="0"/>
              <a:t>文</a:t>
            </a:r>
            <a:r>
              <a:rPr lang="en-US" altLang="ja-JP" dirty="0" smtClean="0"/>
              <a:t>	</a:t>
            </a:r>
            <a:r>
              <a:rPr lang="ja-JP" altLang="en-US" dirty="0" smtClean="0"/>
              <a:t>：松本，黄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解答</a:t>
            </a:r>
            <a:r>
              <a:rPr kumimoji="1" lang="en-US" altLang="ja-JP" dirty="0" smtClean="0"/>
              <a:t>	</a:t>
            </a:r>
            <a:r>
              <a:rPr kumimoji="1" lang="ja-JP" altLang="en-US" dirty="0" smtClean="0"/>
              <a:t>：福澤，</a:t>
            </a:r>
            <a:r>
              <a:rPr lang="ja-JP" altLang="en-US" dirty="0" smtClean="0"/>
              <a:t>黄檗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	</a:t>
            </a:r>
            <a:r>
              <a:rPr kumimoji="1" lang="ja-JP" altLang="en-US" dirty="0" smtClean="0"/>
              <a:t>：福澤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7686700" cy="4525963"/>
          </a:xfrm>
        </p:spPr>
        <p:txBody>
          <a:bodyPr>
            <a:normAutofit fontScale="92500" lnSpcReduction="10000"/>
          </a:bodyPr>
          <a:lstStyle/>
          <a:p>
            <a:r>
              <a:rPr lang="ja-JP" altLang="en-US" dirty="0" smtClean="0"/>
              <a:t>パリミュチュエル</a:t>
            </a:r>
            <a:r>
              <a:rPr kumimoji="1" lang="ja-JP" altLang="en-US" dirty="0" smtClean="0"/>
              <a:t>方式のギャンブルの配当金額を計算する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投票券は一枚</a:t>
            </a:r>
            <a:r>
              <a:rPr lang="en-US" altLang="ja-JP" dirty="0" smtClean="0">
                <a:solidFill>
                  <a:srgbClr val="FFC000"/>
                </a:solidFill>
              </a:rPr>
              <a:t>100</a:t>
            </a:r>
            <a:r>
              <a:rPr lang="ja-JP" altLang="en-US" dirty="0" smtClean="0">
                <a:solidFill>
                  <a:srgbClr val="FFC000"/>
                </a:solidFill>
              </a:rPr>
              <a:t>ゴールド</a:t>
            </a:r>
            <a:endParaRPr lang="en-US" altLang="ja-JP" dirty="0" smtClean="0">
              <a:solidFill>
                <a:srgbClr val="FFC000"/>
              </a:solidFill>
            </a:endParaRPr>
          </a:p>
          <a:p>
            <a:pPr lvl="1"/>
            <a:r>
              <a:rPr kumimoji="1" lang="ja-JP" altLang="en-US" dirty="0"/>
              <a:t>競技者</a:t>
            </a:r>
            <a:r>
              <a:rPr kumimoji="1" lang="ja-JP" altLang="en-US" dirty="0" smtClean="0"/>
              <a:t>は</a:t>
            </a:r>
            <a:r>
              <a:rPr kumimoji="1" lang="en-US" altLang="ja-JP" dirty="0" smtClean="0"/>
              <a:t>100</a:t>
            </a:r>
            <a:r>
              <a:rPr kumimoji="1" lang="ja-JP" altLang="en-US" dirty="0" smtClean="0"/>
              <a:t>人以下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控除</a:t>
            </a:r>
            <a:r>
              <a:rPr lang="ja-JP" altLang="en-US" dirty="0" smtClean="0"/>
              <a:t>率は百分率（つまり</a:t>
            </a:r>
            <a:r>
              <a:rPr lang="en-US" altLang="ja-JP" dirty="0" smtClean="0"/>
              <a:t>0</a:t>
            </a:r>
            <a:r>
              <a:rPr lang="ja-JP" altLang="en-US" dirty="0" smtClean="0"/>
              <a:t>～</a:t>
            </a:r>
            <a:r>
              <a:rPr lang="en-US" altLang="ja-JP" dirty="0" smtClean="0"/>
              <a:t>100</a:t>
            </a:r>
            <a:r>
              <a:rPr lang="ja-JP" altLang="en-US" dirty="0" err="1" smtClean="0"/>
              <a:t>までの</a:t>
            </a:r>
            <a:r>
              <a:rPr lang="ja-JP" altLang="en-US" dirty="0" smtClean="0"/>
              <a:t>整数）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配当金が整数にならない場合，小数切り捨て</a:t>
            </a:r>
            <a:endParaRPr lang="en-US" altLang="ja-JP" dirty="0"/>
          </a:p>
          <a:p>
            <a:r>
              <a:rPr lang="ja-JP" altLang="en-US" dirty="0" smtClean="0"/>
              <a:t>パリミュチュエル方式</a:t>
            </a:r>
            <a:endParaRPr lang="en-US" altLang="ja-JP" dirty="0" smtClean="0"/>
          </a:p>
          <a:p>
            <a:pPr marL="914400" lvl="1" indent="-514350">
              <a:buFont typeface="+mj-lt"/>
              <a:buAutoNum type="arabicPeriod"/>
            </a:pPr>
            <a:r>
              <a:rPr lang="ja-JP" altLang="en-US" dirty="0"/>
              <a:t>全て</a:t>
            </a:r>
            <a:r>
              <a:rPr lang="ja-JP" altLang="en-US" dirty="0" smtClean="0"/>
              <a:t>の掛け金を合計する</a:t>
            </a:r>
            <a:endParaRPr lang="en-US" altLang="ja-JP" dirty="0" smtClean="0"/>
          </a:p>
          <a:p>
            <a:pPr marL="914400" lvl="1" indent="-514350">
              <a:buFont typeface="+mj-lt"/>
              <a:buAutoNum type="arabicPeriod"/>
            </a:pPr>
            <a:r>
              <a:rPr lang="ja-JP" altLang="en-US" dirty="0"/>
              <a:t>掛け金</a:t>
            </a:r>
            <a:r>
              <a:rPr lang="ja-JP" altLang="en-US" dirty="0" smtClean="0"/>
              <a:t>の合計から控除率分を除く</a:t>
            </a:r>
            <a:endParaRPr lang="en-US" altLang="ja-JP" dirty="0" smtClean="0"/>
          </a:p>
          <a:p>
            <a:pPr marL="914400" lvl="1" indent="-514350">
              <a:buFont typeface="+mj-lt"/>
              <a:buAutoNum type="arabicPeriod"/>
            </a:pPr>
            <a:r>
              <a:rPr lang="ja-JP" altLang="en-US" dirty="0"/>
              <a:t>残った額</a:t>
            </a:r>
            <a:r>
              <a:rPr lang="ja-JP" altLang="en-US" dirty="0" smtClean="0"/>
              <a:t>を当選券の枚数で割る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解法</a:t>
            </a:r>
            <a:r>
              <a:rPr lang="ja-JP" altLang="en-US" dirty="0" smtClean="0"/>
              <a:t>（実装例）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altLang="ja-JP" sz="2400" dirty="0" smtClean="0"/>
          </a:p>
          <a:p>
            <a:pPr>
              <a:buNone/>
            </a:pPr>
            <a:r>
              <a:rPr lang="en-US" altLang="ja-JP" sz="2400" dirty="0" err="1" smtClean="0"/>
              <a:t>int</a:t>
            </a:r>
            <a:r>
              <a:rPr lang="en-US" altLang="ja-JP" sz="2400" dirty="0" smtClean="0"/>
              <a:t> </a:t>
            </a:r>
            <a:r>
              <a:rPr lang="en-US" altLang="ja-JP" sz="2400" dirty="0"/>
              <a:t>total = </a:t>
            </a:r>
            <a:r>
              <a:rPr lang="en-US" altLang="ja-JP" sz="2400" dirty="0" smtClean="0"/>
              <a:t>0, </a:t>
            </a:r>
            <a:r>
              <a:rPr lang="en-US" altLang="ja-JP" sz="2400" dirty="0"/>
              <a:t>X</a:t>
            </a:r>
            <a:r>
              <a:rPr lang="en-US" altLang="ja-JP" sz="2400" dirty="0" smtClean="0"/>
              <a:t>_M = 0;</a:t>
            </a:r>
            <a:endParaRPr lang="en-US" altLang="ja-JP" sz="2400" dirty="0"/>
          </a:p>
          <a:p>
            <a:pPr>
              <a:buNone/>
            </a:pPr>
            <a:r>
              <a:rPr lang="nn-NO" altLang="ja-JP" sz="2400" dirty="0"/>
              <a:t>for(int i = </a:t>
            </a:r>
            <a:r>
              <a:rPr lang="nn-NO" altLang="ja-JP" sz="2400" dirty="0" smtClean="0"/>
              <a:t>1; </a:t>
            </a:r>
            <a:r>
              <a:rPr lang="nn-NO" altLang="ja-JP" sz="2400" dirty="0"/>
              <a:t>i </a:t>
            </a:r>
            <a:r>
              <a:rPr lang="nn-NO" altLang="ja-JP" sz="2400" dirty="0" smtClean="0"/>
              <a:t>&lt;= </a:t>
            </a:r>
            <a:r>
              <a:rPr lang="nn-NO" altLang="ja-JP" sz="2400" dirty="0"/>
              <a:t>n; i++) </a:t>
            </a:r>
            <a:r>
              <a:rPr lang="nn-NO" altLang="ja-JP" sz="2400" dirty="0" smtClean="0"/>
              <a:t>{</a:t>
            </a:r>
          </a:p>
          <a:p>
            <a:pPr>
              <a:buNone/>
            </a:pPr>
            <a:r>
              <a:rPr lang="en-US" altLang="ja-JP" sz="2400" dirty="0" smtClean="0"/>
              <a:t>	</a:t>
            </a:r>
            <a:r>
              <a:rPr lang="en-US" altLang="ja-JP" sz="2400" dirty="0" err="1" smtClean="0"/>
              <a:t>int</a:t>
            </a:r>
            <a:r>
              <a:rPr lang="en-US" altLang="ja-JP" sz="2400" dirty="0" smtClean="0"/>
              <a:t> X = </a:t>
            </a:r>
            <a:r>
              <a:rPr lang="en-US" altLang="ja-JP" sz="2400" dirty="0" err="1" smtClean="0"/>
              <a:t>scanner.nextInt</a:t>
            </a:r>
            <a:r>
              <a:rPr lang="en-US" altLang="ja-JP" sz="2400" dirty="0" smtClean="0"/>
              <a:t>();</a:t>
            </a:r>
            <a:endParaRPr lang="en-US" altLang="ja-JP" sz="2400" dirty="0"/>
          </a:p>
          <a:p>
            <a:pPr>
              <a:buNone/>
            </a:pPr>
            <a:r>
              <a:rPr lang="en-US" altLang="ja-JP" sz="2400" dirty="0" smtClean="0"/>
              <a:t>	total </a:t>
            </a:r>
            <a:r>
              <a:rPr lang="en-US" altLang="ja-JP" sz="2400" dirty="0"/>
              <a:t>+= X</a:t>
            </a:r>
            <a:r>
              <a:rPr lang="en-US" altLang="ja-JP" sz="2400" dirty="0" smtClean="0"/>
              <a:t>;</a:t>
            </a:r>
          </a:p>
          <a:p>
            <a:pPr>
              <a:buNone/>
            </a:pPr>
            <a:r>
              <a:rPr lang="en-US" altLang="ja-JP" sz="2400" dirty="0" smtClean="0"/>
              <a:t>	if( </a:t>
            </a:r>
            <a:r>
              <a:rPr lang="en-US" altLang="ja-JP" sz="2400" dirty="0" err="1" smtClean="0"/>
              <a:t>i</a:t>
            </a:r>
            <a:r>
              <a:rPr lang="en-US" altLang="ja-JP" sz="2400" dirty="0" smtClean="0"/>
              <a:t> == M ) X_M = X; // </a:t>
            </a:r>
            <a:r>
              <a:rPr lang="ja-JP" altLang="en-US" sz="2400" dirty="0" smtClean="0"/>
              <a:t>当選者数</a:t>
            </a:r>
            <a:endParaRPr lang="en-US" altLang="ja-JP" sz="2400" dirty="0"/>
          </a:p>
          <a:p>
            <a:pPr>
              <a:buNone/>
            </a:pPr>
            <a:r>
              <a:rPr lang="en-US" altLang="ja-JP" sz="2400" dirty="0" smtClean="0"/>
              <a:t>}</a:t>
            </a:r>
          </a:p>
          <a:p>
            <a:pPr>
              <a:buNone/>
            </a:pPr>
            <a:r>
              <a:rPr lang="en-US" altLang="ja-JP" sz="2400" dirty="0" smtClean="0"/>
              <a:t>if</a:t>
            </a:r>
            <a:r>
              <a:rPr lang="ja-JP" altLang="en-US" sz="2400" dirty="0"/>
              <a:t> </a:t>
            </a:r>
            <a:r>
              <a:rPr lang="en-US" altLang="ja-JP" sz="2400" dirty="0" smtClean="0"/>
              <a:t>(X_M == </a:t>
            </a:r>
            <a:r>
              <a:rPr lang="en-US" altLang="ja-JP" sz="2400" dirty="0"/>
              <a:t>0) </a:t>
            </a:r>
            <a:r>
              <a:rPr lang="en-US" altLang="ja-JP" sz="2400" dirty="0" err="1" smtClean="0"/>
              <a:t>System.out.println</a:t>
            </a:r>
            <a:r>
              <a:rPr lang="en-US" altLang="ja-JP" sz="2400" dirty="0" smtClean="0"/>
              <a:t>( 0 );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// </a:t>
            </a:r>
            <a:r>
              <a:rPr lang="ja-JP" altLang="en-US" sz="2400" dirty="0" smtClean="0"/>
              <a:t>当選者無し</a:t>
            </a:r>
            <a:endParaRPr lang="en-US" altLang="ja-JP" sz="2400" dirty="0"/>
          </a:p>
          <a:p>
            <a:pPr>
              <a:buNone/>
            </a:pPr>
            <a:r>
              <a:rPr lang="en-US" altLang="ja-JP" sz="2400" dirty="0" smtClean="0"/>
              <a:t>else </a:t>
            </a:r>
            <a:r>
              <a:rPr lang="en-US" altLang="ja-JP" sz="2400" dirty="0" err="1" smtClean="0"/>
              <a:t>System.out.println</a:t>
            </a:r>
            <a:r>
              <a:rPr lang="en-US" altLang="ja-JP" sz="2400" dirty="0" smtClean="0"/>
              <a:t>( total </a:t>
            </a:r>
            <a:r>
              <a:rPr lang="en-US" altLang="ja-JP" sz="2400" dirty="0"/>
              <a:t>* (100 - </a:t>
            </a:r>
            <a:r>
              <a:rPr lang="en-US" altLang="ja-JP" sz="2400" dirty="0" smtClean="0"/>
              <a:t>P) </a:t>
            </a:r>
            <a:r>
              <a:rPr lang="en-US" altLang="ja-JP" sz="2400" dirty="0"/>
              <a:t>/ </a:t>
            </a:r>
            <a:r>
              <a:rPr lang="en-US" altLang="ja-JP" sz="2400" dirty="0" smtClean="0"/>
              <a:t>X_M );</a:t>
            </a:r>
            <a:endParaRPr lang="en-US" altLang="ja-JP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注意点（１）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38" cy="4525963"/>
          </a:xfrm>
        </p:spPr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double</a:t>
            </a:r>
            <a:r>
              <a:rPr lang="ja-JP" altLang="en-US" dirty="0" smtClean="0"/>
              <a:t>型を使うときは，数値誤差に注意すること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int</a:t>
            </a:r>
            <a:r>
              <a:rPr lang="ja-JP" altLang="en-US" dirty="0" smtClean="0"/>
              <a:t>型にキャストするときに，丸め誤差で</a:t>
            </a:r>
            <a:r>
              <a:rPr lang="en-US" altLang="ja-JP" dirty="0" smtClean="0"/>
              <a:t>WA</a:t>
            </a:r>
            <a:r>
              <a:rPr lang="ja-JP" altLang="en-US" dirty="0" smtClean="0"/>
              <a:t>になるチームが</a:t>
            </a:r>
            <a:r>
              <a:rPr lang="ja-JP" altLang="en-US" sz="3200" dirty="0" smtClean="0">
                <a:solidFill>
                  <a:srgbClr val="FF0000"/>
                </a:solidFill>
              </a:rPr>
              <a:t>沢山</a:t>
            </a:r>
            <a:endParaRPr lang="en-US" altLang="ja-JP" sz="3200" dirty="0" smtClean="0">
              <a:solidFill>
                <a:srgbClr val="FF0000"/>
              </a:solidFill>
            </a:endParaRPr>
          </a:p>
          <a:p>
            <a:pPr lvl="1"/>
            <a:r>
              <a:rPr lang="ja-JP" altLang="en-US" dirty="0" smtClean="0"/>
              <a:t>この問題は</a:t>
            </a:r>
            <a:r>
              <a:rPr lang="en-US" altLang="ja-JP" dirty="0" smtClean="0"/>
              <a:t>double</a:t>
            </a:r>
            <a:r>
              <a:rPr lang="ja-JP" altLang="en-US" dirty="0" smtClean="0"/>
              <a:t>型を使わなくても解けます</a:t>
            </a:r>
            <a:endParaRPr lang="en-US" altLang="ja-JP" dirty="0" smtClean="0"/>
          </a:p>
          <a:p>
            <a:r>
              <a:rPr lang="ja-JP" altLang="en-US" dirty="0" smtClean="0"/>
              <a:t>終了</a:t>
            </a:r>
            <a:r>
              <a:rPr lang="ja-JP" altLang="en-US" dirty="0"/>
              <a:t>条件は正しく</a:t>
            </a:r>
            <a:r>
              <a:rPr lang="ja-JP" altLang="en-US" dirty="0" smtClean="0"/>
              <a:t>書</a:t>
            </a:r>
            <a:r>
              <a:rPr lang="ja-JP" altLang="en-US" dirty="0"/>
              <a:t>くこと</a:t>
            </a:r>
            <a:endParaRPr lang="en-US" altLang="ja-JP" dirty="0" smtClean="0"/>
          </a:p>
          <a:p>
            <a:pPr>
              <a:buNone/>
            </a:pPr>
            <a:r>
              <a:rPr kumimoji="1" lang="ja-JP" altLang="en-US" dirty="0" smtClean="0"/>
              <a:t>　</a:t>
            </a:r>
            <a:r>
              <a:rPr kumimoji="1" lang="ja-JP" altLang="en-US" sz="2800" dirty="0" smtClean="0"/>
              <a:t>例．</a:t>
            </a:r>
            <a:r>
              <a:rPr kumimoji="1" lang="en-US" altLang="ja-JP" sz="2800" dirty="0" smtClean="0"/>
              <a:t/>
            </a:r>
            <a:br>
              <a:rPr kumimoji="1" lang="en-US" altLang="ja-JP" sz="2800" dirty="0" smtClean="0"/>
            </a:br>
            <a:r>
              <a:rPr kumimoji="1" lang="ja-JP" altLang="en-US" sz="2800" dirty="0" smtClean="0"/>
              <a:t>　</a:t>
            </a:r>
            <a:r>
              <a:rPr lang="en-US" altLang="ja-JP" sz="2800" dirty="0" smtClean="0"/>
              <a:t>N * M * P == 0</a:t>
            </a:r>
            <a:r>
              <a:rPr lang="ja-JP" altLang="en-US" sz="2800" dirty="0" smtClean="0"/>
              <a:t>ではダメ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ja-JP" altLang="en-US" sz="2800" dirty="0" smtClean="0"/>
              <a:t>　</a:t>
            </a:r>
            <a:r>
              <a:rPr lang="en-US" altLang="ja-JP" sz="2800" dirty="0" smtClean="0"/>
              <a:t>N == 0 || M == 0 || P == 0</a:t>
            </a:r>
            <a:r>
              <a:rPr lang="ja-JP" altLang="en-US" sz="2800" dirty="0"/>
              <a:t>もダメ</a:t>
            </a:r>
            <a:r>
              <a:rPr kumimoji="1" lang="en-US" altLang="ja-JP" sz="2800" dirty="0" smtClean="0"/>
              <a:t/>
            </a:r>
            <a:br>
              <a:rPr kumimoji="1" lang="en-US" altLang="ja-JP" sz="2800" dirty="0" smtClean="0"/>
            </a:br>
            <a:endParaRPr kumimoji="1" lang="ja-JP" alt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注意点（２）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入出力</a:t>
            </a:r>
            <a:r>
              <a:rPr lang="ja-JP" altLang="en-US" dirty="0" smtClean="0"/>
              <a:t>はしっかりできるようになること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C</a:t>
            </a:r>
            <a:r>
              <a:rPr lang="ja-JP" altLang="en-US" dirty="0" smtClean="0"/>
              <a:t>の場合は</a:t>
            </a:r>
            <a:r>
              <a:rPr lang="en-US" altLang="ja-JP" dirty="0" err="1" smtClean="0"/>
              <a:t>scanf</a:t>
            </a:r>
            <a:r>
              <a:rPr lang="ja-JP" altLang="en-US" dirty="0" smtClean="0"/>
              <a:t>と</a:t>
            </a:r>
            <a:r>
              <a:rPr lang="en-US" altLang="ja-JP" dirty="0" err="1" smtClean="0"/>
              <a:t>printf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C++</a:t>
            </a:r>
            <a:r>
              <a:rPr lang="ja-JP" altLang="en-US" dirty="0" smtClean="0"/>
              <a:t>の場合は</a:t>
            </a:r>
            <a:r>
              <a:rPr lang="en-US" altLang="ja-JP" dirty="0" smtClean="0"/>
              <a:t>std::</a:t>
            </a:r>
            <a:r>
              <a:rPr lang="en-US" altLang="ja-JP" dirty="0" err="1" smtClean="0"/>
              <a:t>cin</a:t>
            </a:r>
            <a:r>
              <a:rPr lang="ja-JP" altLang="en-US" dirty="0" smtClean="0"/>
              <a:t>と</a:t>
            </a:r>
            <a:r>
              <a:rPr lang="en-US" altLang="ja-JP" dirty="0" smtClean="0"/>
              <a:t>std::</a:t>
            </a:r>
            <a:r>
              <a:rPr lang="en-US" altLang="ja-JP" dirty="0" err="1" smtClean="0"/>
              <a:t>cout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Java</a:t>
            </a:r>
            <a:r>
              <a:rPr lang="ja-JP" altLang="en-US" dirty="0" smtClean="0"/>
              <a:t>の場合は</a:t>
            </a:r>
            <a:r>
              <a:rPr lang="en-US" altLang="ja-JP" dirty="0" err="1" smtClean="0"/>
              <a:t>java.util.Scanner</a:t>
            </a:r>
            <a:r>
              <a:rPr lang="ja-JP" altLang="en-US" dirty="0" smtClean="0"/>
              <a:t>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err="1" smtClean="0"/>
              <a:t>System.out.println</a:t>
            </a:r>
            <a:r>
              <a:rPr lang="ja-JP" altLang="en-US" dirty="0" smtClean="0"/>
              <a:t>と</a:t>
            </a:r>
            <a:r>
              <a:rPr lang="en-US" altLang="ja-JP" dirty="0" err="1" smtClean="0"/>
              <a:t>System.out.printf</a:t>
            </a:r>
            <a:endParaRPr lang="en-US" altLang="ja-JP" dirty="0" smtClean="0"/>
          </a:p>
          <a:p>
            <a:pPr lvl="1">
              <a:buNone/>
            </a:pPr>
            <a:r>
              <a:rPr lang="ja-JP" altLang="en-US" dirty="0" smtClean="0"/>
              <a:t>を使いこなせるようになりましょう</a:t>
            </a:r>
            <a:endParaRPr lang="en-US" altLang="ja-JP" dirty="0" smtClean="0"/>
          </a:p>
          <a:p>
            <a:pPr lvl="1">
              <a:buNone/>
            </a:pPr>
            <a:r>
              <a:rPr lang="ja-JP" altLang="en-US" dirty="0" smtClean="0"/>
              <a:t>（自分でパーサーを</a:t>
            </a:r>
            <a:r>
              <a:rPr lang="ja-JP" altLang="en-US" dirty="0" err="1" smtClean="0"/>
              <a:t>書くの</a:t>
            </a:r>
            <a:r>
              <a:rPr lang="ja-JP" altLang="en-US" dirty="0" smtClean="0"/>
              <a:t>はやめましょう）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提出概況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提出数</a:t>
            </a:r>
            <a:r>
              <a:rPr lang="ja-JP" altLang="en-US" dirty="0" smtClean="0">
                <a:sym typeface="Wingdings" pitchFamily="2" charset="2"/>
              </a:rPr>
              <a:t>：</a:t>
            </a:r>
            <a:r>
              <a:rPr lang="en-US" altLang="ja-JP" dirty="0" smtClean="0">
                <a:sym typeface="Wingdings" pitchFamily="2" charset="2"/>
              </a:rPr>
              <a:t>188</a:t>
            </a:r>
            <a:r>
              <a:rPr lang="ja-JP" altLang="en-US" dirty="0" smtClean="0">
                <a:sym typeface="Wingdings" pitchFamily="2" charset="2"/>
              </a:rPr>
              <a:t>（</a:t>
            </a:r>
            <a:r>
              <a:rPr lang="en-US" altLang="ja-JP" dirty="0" smtClean="0">
                <a:sym typeface="Wingdings" pitchFamily="2" charset="2"/>
              </a:rPr>
              <a:t>92</a:t>
            </a:r>
            <a:r>
              <a:rPr lang="ja-JP" altLang="en-US" dirty="0" smtClean="0">
                <a:sym typeface="Wingdings" pitchFamily="2" charset="2"/>
              </a:rPr>
              <a:t>チーム）</a:t>
            </a:r>
            <a:endParaRPr kumimoji="1" lang="en-US" altLang="ja-JP" dirty="0" smtClean="0"/>
          </a:p>
          <a:p>
            <a:r>
              <a:rPr lang="ja-JP" altLang="en-US" dirty="0" smtClean="0"/>
              <a:t>正答数：</a:t>
            </a:r>
            <a:r>
              <a:rPr lang="en-US" altLang="ja-JP" dirty="0" smtClean="0"/>
              <a:t>87</a:t>
            </a:r>
          </a:p>
          <a:p>
            <a:r>
              <a:rPr kumimoji="1" lang="ja-JP" altLang="en-US" dirty="0"/>
              <a:t>最初の</a:t>
            </a:r>
            <a:r>
              <a:rPr kumimoji="1" lang="ja-JP" altLang="en-US" dirty="0" smtClean="0"/>
              <a:t>正答：４分</a:t>
            </a:r>
            <a:r>
              <a:rPr lang="ja-JP" altLang="en-US" dirty="0" smtClean="0"/>
              <a:t>２４秒（</a:t>
            </a:r>
            <a:r>
              <a:rPr lang="en-US" dirty="0" smtClean="0"/>
              <a:t>__________(</a:t>
            </a:r>
            <a:r>
              <a:rPr lang="en-US" dirty="0" err="1" smtClean="0"/>
              <a:t>andaasukoaazu</a:t>
            </a:r>
            <a:r>
              <a:rPr lang="en-US" dirty="0" smtClean="0"/>
              <a:t>)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テクノロジー">
  <a:themeElements>
    <a:clrScheme name="グレースケール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テクノロジー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テクノロジー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106</TotalTime>
  <Words>204</Words>
  <Application>Microsoft Office PowerPoint</Application>
  <PresentationFormat>画面に合わせる (4:3)</PresentationFormat>
  <Paragraphs>42</Paragraphs>
  <Slides>6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6</vt:i4>
      </vt:variant>
    </vt:vector>
  </HeadingPairs>
  <TitlesOfParts>
    <vt:vector size="7" baseType="lpstr">
      <vt:lpstr>テクノロジー</vt:lpstr>
      <vt:lpstr>ProBLEM A: Princess’Gamble お姫様のギャンブル</vt:lpstr>
      <vt:lpstr>問題概要</vt:lpstr>
      <vt:lpstr>解法（実装例）</vt:lpstr>
      <vt:lpstr>注意点（１）</vt:lpstr>
      <vt:lpstr>注意点（２）</vt:lpstr>
      <vt:lpstr>提出概況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Princess’ Gamble お姫様のギャンブル</dc:title>
  <dc:creator>Tai Fukuzawa</dc:creator>
  <cp:lastModifiedBy>Tai Fukuzawa</cp:lastModifiedBy>
  <cp:revision>6</cp:revision>
  <dcterms:created xsi:type="dcterms:W3CDTF">2008-06-22T06:44:06Z</dcterms:created>
  <dcterms:modified xsi:type="dcterms:W3CDTF">2008-06-22T08:43:00Z</dcterms:modified>
</cp:coreProperties>
</file>