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78" r:id="rId4"/>
    <p:sldId id="279" r:id="rId5"/>
    <p:sldId id="281" r:id="rId6"/>
    <p:sldId id="271" r:id="rId7"/>
    <p:sldId id="260" r:id="rId8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57" autoAdjust="0"/>
    <p:restoredTop sz="94658" autoAdjust="0"/>
  </p:normalViewPr>
  <p:slideViewPr>
    <p:cSldViewPr>
      <p:cViewPr varScale="1">
        <p:scale>
          <a:sx n="83" d="100"/>
          <a:sy n="83" d="100"/>
        </p:scale>
        <p:origin x="-137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8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タイトル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7" name="サブタイトル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grpSp>
        <p:nvGrpSpPr>
          <p:cNvPr id="2" name="グループ化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フリーフォーム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線コネクタ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付プレースホル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2013/5/5</a:t>
            </a:fld>
            <a:endParaRPr kumimoji="1" lang="ja-JP" altLang="en-US"/>
          </a:p>
        </p:txBody>
      </p:sp>
      <p:sp>
        <p:nvSpPr>
          <p:cNvPr id="19" name="フッター プレースホル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7" name="スライド番号プレースホル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7" name="タイトル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7" name="山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山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8" name="タイトル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2013/5/5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2013/5/5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2013/5/5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8" name="フリーフォーム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フリーフォーム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線コネクタ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山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山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フリーフォーム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線コネクタ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タイトル プレースホル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0" name="テキスト プレースホル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0" name="日付プレースホル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2013/5/5</a:t>
            </a:fld>
            <a:endParaRPr kumimoji="1" lang="ja-JP" altLang="en-US"/>
          </a:p>
        </p:txBody>
      </p:sp>
      <p:sp>
        <p:nvSpPr>
          <p:cNvPr id="22" name="フッター プレースホル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18" name="スライド番号プレースホル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1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ja-JP" sz="1800" dirty="0"/>
              <a:t>JAG </a:t>
            </a:r>
            <a:r>
              <a:rPr lang="en-US" altLang="ja-JP" sz="1800" dirty="0" smtClean="0"/>
              <a:t>Spring </a:t>
            </a:r>
            <a:r>
              <a:rPr lang="en-US" altLang="ja-JP" sz="1800" dirty="0"/>
              <a:t>Contest </a:t>
            </a:r>
            <a:r>
              <a:rPr lang="en-US" altLang="ja-JP" sz="1800" dirty="0" smtClean="0"/>
              <a:t>2013</a:t>
            </a:r>
            <a:r>
              <a:rPr lang="en-US" altLang="ja-JP" sz="4000" dirty="0" smtClean="0"/>
              <a:t/>
            </a:r>
            <a:br>
              <a:rPr lang="en-US" altLang="ja-JP" sz="4000" dirty="0" smtClean="0"/>
            </a:br>
            <a:r>
              <a:rPr kumimoji="1" lang="ja-JP" altLang="en-US" dirty="0" smtClean="0"/>
              <a:t>問題 </a:t>
            </a:r>
            <a:r>
              <a:rPr kumimoji="1" lang="en-US" altLang="ja-JP" dirty="0" smtClean="0"/>
              <a:t>C</a:t>
            </a:r>
            <a:r>
              <a:rPr lang="ja-JP" altLang="en-US" dirty="0" smtClean="0"/>
              <a:t> </a:t>
            </a:r>
            <a:r>
              <a:rPr lang="en-US" altLang="ja-JP" dirty="0" smtClean="0"/>
              <a:t>–</a:t>
            </a:r>
            <a:r>
              <a:rPr lang="en-US" altLang="ja-JP" dirty="0" err="1" smtClean="0"/>
              <a:t>Iyasugigappa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endParaRPr kumimoji="1" lang="ja-JP" altLang="en-US" sz="20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</a:t>
            </a:r>
            <a:r>
              <a:rPr lang="ja-JP" altLang="en-US" dirty="0" smtClean="0"/>
              <a:t>森</a:t>
            </a:r>
            <a:endParaRPr lang="en-US" altLang="ja-JP" dirty="0" smtClean="0"/>
          </a:p>
          <a:p>
            <a:r>
              <a:rPr lang="ja-JP" altLang="en-US" dirty="0" smtClean="0"/>
              <a:t>解答例：</a:t>
            </a:r>
            <a:r>
              <a:rPr lang="ja-JP" altLang="en-US" dirty="0"/>
              <a:t>伊藤</a:t>
            </a:r>
            <a:r>
              <a:rPr lang="ja-JP" altLang="en-US" dirty="0" smtClean="0"/>
              <a:t>、森</a:t>
            </a:r>
            <a:endParaRPr lang="en-US" altLang="ja-JP" dirty="0" smtClean="0"/>
          </a:p>
          <a:p>
            <a:r>
              <a:rPr lang="ja-JP" altLang="en-US" dirty="0" smtClean="0"/>
              <a:t>解説：森</a:t>
            </a:r>
            <a:endParaRPr lang="en-US" altLang="ja-JP" dirty="0" smtClean="0"/>
          </a:p>
        </p:txBody>
      </p:sp>
      <p:sp>
        <p:nvSpPr>
          <p:cNvPr id="4" name="pptTeX_Preamble" descr="\documentclass[12pt]{jarticle}&#10;\pagestyle{empty}&#10;\usepackage{amsmath}&#10;\usepackage[dvips]{color}" hidden="1"/>
          <p:cNvSpPr txBox="1"/>
          <p:nvPr/>
        </p:nvSpPr>
        <p:spPr>
          <a:xfrm>
            <a:off x="-1651000" y="-635000"/>
            <a:ext cx="1651000" cy="6350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カエル、カッパ、イタチがカードゲーム（簡易版ギロチン）をする</a:t>
            </a:r>
            <a:endParaRPr lang="en-US" altLang="ja-JP" dirty="0" smtClean="0"/>
          </a:p>
          <a:p>
            <a:r>
              <a:rPr lang="en-US" altLang="ja-JP" dirty="0" smtClean="0"/>
              <a:t>3</a:t>
            </a:r>
            <a:r>
              <a:rPr lang="ja-JP" altLang="en-US" dirty="0" smtClean="0"/>
              <a:t>人とも相手が自分の得点を最大にする最善手を行うと考えている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しかし、カッパはカエルの得点を最小化しようとする</a:t>
            </a:r>
            <a:endParaRPr lang="en-US" altLang="ja-JP" dirty="0" smtClean="0"/>
          </a:p>
          <a:p>
            <a:pPr lvl="1"/>
            <a:r>
              <a:rPr lang="ja-JP" altLang="en-US" dirty="0"/>
              <a:t>カッパ</a:t>
            </a:r>
            <a:r>
              <a:rPr lang="ja-JP" altLang="en-US" dirty="0" smtClean="0"/>
              <a:t>はカエル、イタチが誤った仮定の下で行動していることを知っている</a:t>
            </a:r>
            <a:endParaRPr lang="en-US" altLang="ja-JP" dirty="0" smtClean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en-US" dirty="0" smtClean="0"/>
              <a:t>全員が最善手を選ぶだけ</a:t>
            </a:r>
            <a:endParaRPr lang="en-US" altLang="ja-JP" dirty="0" smtClean="0"/>
          </a:p>
          <a:p>
            <a:pPr lvl="1"/>
            <a:r>
              <a:rPr lang="ja-JP" altLang="en-US" dirty="0"/>
              <a:t>カエル</a:t>
            </a:r>
            <a:r>
              <a:rPr lang="ja-JP" altLang="en-US" dirty="0" smtClean="0"/>
              <a:t>も最善手を選ぶ</a:t>
            </a:r>
            <a:endParaRPr lang="en-US" altLang="ja-JP" dirty="0" smtClean="0"/>
          </a:p>
          <a:p>
            <a:r>
              <a:rPr lang="ja-JP" altLang="en-US" dirty="0"/>
              <a:t>普通</a:t>
            </a:r>
            <a:r>
              <a:rPr lang="ja-JP" altLang="en-US" dirty="0" smtClean="0"/>
              <a:t>に</a:t>
            </a:r>
            <a:r>
              <a:rPr lang="en-US" altLang="ja-JP" dirty="0" smtClean="0"/>
              <a:t>(</a:t>
            </a:r>
            <a:r>
              <a:rPr lang="ja-JP" altLang="en-US" dirty="0" smtClean="0"/>
              <a:t>メモ化</a:t>
            </a:r>
            <a:r>
              <a:rPr lang="en-US" altLang="ja-JP" dirty="0" smtClean="0"/>
              <a:t>)</a:t>
            </a:r>
            <a:r>
              <a:rPr lang="ja-JP" altLang="en-US" dirty="0" smtClean="0"/>
              <a:t>再帰するだけ</a:t>
            </a:r>
            <a:endParaRPr lang="en-US" altLang="ja-JP" dirty="0" smtClean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カエル・イタチ視点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3931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カッパ視点から見ると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カエル・イタチの思考の中のカッパは最善手を選ぶ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(</a:t>
            </a:r>
            <a:r>
              <a:rPr kumimoji="1" lang="ja-JP" altLang="en-US" dirty="0" smtClean="0"/>
              <a:t>次のターンも含めて</a:t>
            </a:r>
            <a:r>
              <a:rPr kumimoji="1" lang="en-US" altLang="ja-JP" dirty="0" smtClean="0"/>
              <a:t>)</a:t>
            </a:r>
            <a:r>
              <a:rPr kumimoji="1" lang="ja-JP" altLang="en-US" dirty="0" smtClean="0"/>
              <a:t>カッパ</a:t>
            </a:r>
            <a:r>
              <a:rPr lang="ja-JP" altLang="en-US" dirty="0" smtClean="0"/>
              <a:t>はカエルの得点を最小化しようとする</a:t>
            </a:r>
            <a:endParaRPr lang="en-US" altLang="ja-JP" dirty="0" smtClean="0"/>
          </a:p>
          <a:p>
            <a:r>
              <a:rPr lang="ja-JP" altLang="en-US" dirty="0" smtClean="0"/>
              <a:t>思考の反射が起きるせいで変な再帰が必要</a:t>
            </a:r>
            <a:endParaRPr lang="en-US" altLang="ja-JP" dirty="0" smtClean="0"/>
          </a:p>
          <a:p>
            <a:endParaRPr kumimoji="1" lang="en-US" altLang="ja-JP" dirty="0"/>
          </a:p>
          <a:p>
            <a:pPr lvl="1"/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カッパ視点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69697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カエル</a:t>
            </a:r>
            <a:r>
              <a:rPr lang="ja-JP" altLang="en-US" dirty="0"/>
              <a:t>・</a:t>
            </a:r>
            <a:r>
              <a:rPr lang="ja-JP" altLang="en-US" dirty="0" smtClean="0"/>
              <a:t>イタチ視点</a:t>
            </a:r>
            <a:r>
              <a:rPr lang="ja-JP" altLang="en-US" dirty="0"/>
              <a:t>で得点を計算する</a:t>
            </a:r>
            <a:r>
              <a:rPr lang="ja-JP" altLang="en-US" dirty="0" smtClean="0"/>
              <a:t>ルーチン</a:t>
            </a:r>
            <a:r>
              <a:rPr lang="en-US" altLang="ja-JP" dirty="0"/>
              <a:t>(</a:t>
            </a:r>
            <a:r>
              <a:rPr lang="en-US" altLang="ja-JP" dirty="0" err="1"/>
              <a:t>Kaeru</a:t>
            </a:r>
            <a:r>
              <a:rPr lang="en-US" altLang="ja-JP" dirty="0" smtClean="0"/>
              <a:t>)</a:t>
            </a:r>
            <a:r>
              <a:rPr lang="ja-JP" altLang="en-US" dirty="0" smtClean="0"/>
              <a:t>と、</a:t>
            </a:r>
            <a:r>
              <a:rPr lang="ja-JP" altLang="en-US" dirty="0"/>
              <a:t>カッパ視点で得点を計算するルーチン</a:t>
            </a:r>
            <a:r>
              <a:rPr lang="en-US" altLang="ja-JP" dirty="0"/>
              <a:t>(Kappa</a:t>
            </a:r>
            <a:r>
              <a:rPr lang="en-US" altLang="ja-JP" dirty="0" smtClean="0"/>
              <a:t>)</a:t>
            </a:r>
            <a:r>
              <a:rPr lang="ja-JP" altLang="en-US" dirty="0" smtClean="0"/>
              <a:t>が必要</a:t>
            </a:r>
            <a:endParaRPr lang="en-US" altLang="ja-JP" dirty="0" smtClean="0"/>
          </a:p>
          <a:p>
            <a:endParaRPr lang="en-US" altLang="ja-JP" dirty="0"/>
          </a:p>
          <a:p>
            <a:r>
              <a:rPr lang="en-US" altLang="ja-JP" dirty="0" err="1" smtClean="0"/>
              <a:t>Kaeru</a:t>
            </a:r>
            <a:r>
              <a:rPr lang="ja-JP" altLang="en-US" dirty="0" smtClean="0"/>
              <a:t>は</a:t>
            </a:r>
            <a:r>
              <a:rPr lang="en-US" altLang="ja-JP" dirty="0" err="1" smtClean="0"/>
              <a:t>Kaeru</a:t>
            </a:r>
            <a:r>
              <a:rPr lang="ja-JP" altLang="en-US" dirty="0" smtClean="0"/>
              <a:t>を再帰呼び出しするだけ</a:t>
            </a:r>
            <a:endParaRPr lang="en-US" altLang="ja-JP" dirty="0" smtClean="0"/>
          </a:p>
          <a:p>
            <a:r>
              <a:rPr lang="en-US" altLang="ja-JP" dirty="0" smtClean="0"/>
              <a:t>Kappa</a:t>
            </a:r>
            <a:r>
              <a:rPr lang="ja-JP" altLang="en-US" dirty="0" smtClean="0"/>
              <a:t>は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カッパの行動決定には</a:t>
            </a:r>
            <a:r>
              <a:rPr lang="en-US" altLang="ja-JP" dirty="0" smtClean="0"/>
              <a:t>Kappa</a:t>
            </a:r>
            <a:r>
              <a:rPr lang="ja-JP" altLang="en-US" dirty="0" smtClean="0"/>
              <a:t>を再帰呼び出し</a:t>
            </a:r>
            <a:endParaRPr lang="en-US" altLang="ja-JP" dirty="0"/>
          </a:p>
          <a:p>
            <a:pPr lvl="1"/>
            <a:r>
              <a:rPr lang="ja-JP" altLang="en-US" dirty="0" smtClean="0"/>
              <a:t>カエル・イタチの行動決定には</a:t>
            </a:r>
            <a:r>
              <a:rPr lang="en-US" altLang="ja-JP" dirty="0" err="1" smtClean="0"/>
              <a:t>Kaeru</a:t>
            </a:r>
            <a:r>
              <a:rPr lang="ja-JP" altLang="en-US" dirty="0" smtClean="0"/>
              <a:t>を再帰呼び出し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実際の得点計算には</a:t>
            </a:r>
            <a:r>
              <a:rPr lang="en-US" altLang="ja-JP" dirty="0" smtClean="0"/>
              <a:t>Kappa</a:t>
            </a:r>
            <a:r>
              <a:rPr lang="ja-JP" altLang="en-US" dirty="0" smtClean="0"/>
              <a:t>を再帰呼び出し</a:t>
            </a:r>
            <a:endParaRPr lang="en-US" altLang="ja-JP" dirty="0"/>
          </a:p>
          <a:p>
            <a:r>
              <a:rPr lang="ja-JP" altLang="en-US" dirty="0"/>
              <a:t>フラグ</a:t>
            </a:r>
            <a:r>
              <a:rPr lang="ja-JP" altLang="en-US" dirty="0" smtClean="0"/>
              <a:t>で管理すると</a:t>
            </a:r>
            <a:r>
              <a:rPr lang="en-US" altLang="ja-JP" dirty="0" smtClean="0"/>
              <a:t>1</a:t>
            </a:r>
            <a:r>
              <a:rPr lang="ja-JP" altLang="en-US" dirty="0" err="1" smtClean="0"/>
              <a:t>つの</a:t>
            </a:r>
            <a:r>
              <a:rPr lang="ja-JP" altLang="en-US" dirty="0" smtClean="0"/>
              <a:t>関数にまとめることが可能</a:t>
            </a:r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つまり</a:t>
            </a:r>
            <a:r>
              <a:rPr kumimoji="1" lang="en-US" altLang="ja-JP" dirty="0" smtClean="0"/>
              <a:t>…</a:t>
            </a:r>
            <a:r>
              <a:rPr kumimoji="1" lang="ja-JP" altLang="en-US" dirty="0" smtClean="0"/>
              <a:t>どういうことだってば</a:t>
            </a:r>
            <a:r>
              <a:rPr kumimoji="1" lang="ja-JP" altLang="en-US" dirty="0" err="1" smtClean="0"/>
              <a:t>よ</a:t>
            </a:r>
            <a:r>
              <a:rPr kumimoji="1" lang="ja-JP" altLang="en-US" dirty="0" smtClean="0"/>
              <a:t>？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31669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/>
              <a:t>伊藤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177</a:t>
            </a:r>
            <a:r>
              <a:rPr kumimoji="1" lang="ja-JP" altLang="en-US" dirty="0" smtClean="0"/>
              <a:t>行　</a:t>
            </a:r>
            <a:r>
              <a:rPr kumimoji="1" lang="en-US" altLang="ja-JP" dirty="0" smtClean="0"/>
              <a:t>3500B</a:t>
            </a:r>
          </a:p>
          <a:p>
            <a:r>
              <a:rPr kumimoji="1" lang="ja-JP" altLang="en-US" dirty="0" smtClean="0"/>
              <a:t>森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116</a:t>
            </a:r>
            <a:r>
              <a:rPr lang="ja-JP" altLang="en-US" dirty="0" smtClean="0"/>
              <a:t>行  </a:t>
            </a:r>
            <a:r>
              <a:rPr lang="en-US" altLang="ja-JP" dirty="0" smtClean="0"/>
              <a:t>3300B</a:t>
            </a:r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ジャッジ解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First AC</a:t>
            </a:r>
          </a:p>
          <a:p>
            <a:pPr lvl="1"/>
            <a:r>
              <a:rPr lang="en-US" altLang="ja-JP" dirty="0" err="1"/>
              <a:t>cgy&amp;fhq&amp;ljq</a:t>
            </a:r>
            <a:r>
              <a:rPr lang="en-US" altLang="ja-JP" dirty="0"/>
              <a:t>(110</a:t>
            </a:r>
            <a:r>
              <a:rPr lang="ja-JP" altLang="en-US" dirty="0" smtClean="0"/>
              <a:t>分</a:t>
            </a:r>
            <a:r>
              <a:rPr lang="en-US" altLang="ja-JP" dirty="0" smtClean="0"/>
              <a:t>)</a:t>
            </a:r>
          </a:p>
          <a:p>
            <a:r>
              <a:rPr kumimoji="1" lang="en-US" altLang="ja-JP" dirty="0" smtClean="0"/>
              <a:t>AC</a:t>
            </a:r>
            <a:r>
              <a:rPr lang="en-US" altLang="ja-JP" dirty="0" smtClean="0"/>
              <a:t> / Submit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3 </a:t>
            </a:r>
            <a:r>
              <a:rPr lang="en-US" altLang="ja-JP" dirty="0"/>
              <a:t>/ </a:t>
            </a:r>
            <a:r>
              <a:rPr lang="en-US" altLang="ja-JP" dirty="0" smtClean="0"/>
              <a:t>9 (33%)</a:t>
            </a:r>
          </a:p>
          <a:p>
            <a:r>
              <a:rPr kumimoji="1" lang="en-US" altLang="ja-JP" dirty="0" smtClean="0"/>
              <a:t>AC / Trying people</a:t>
            </a:r>
          </a:p>
          <a:p>
            <a:pPr lvl="1"/>
            <a:r>
              <a:rPr lang="en-US" altLang="ja-JP" dirty="0" smtClean="0"/>
              <a:t>3 </a:t>
            </a:r>
            <a:r>
              <a:rPr lang="en-US" altLang="ja-JP" dirty="0"/>
              <a:t>/ </a:t>
            </a:r>
            <a:r>
              <a:rPr lang="en-US" altLang="ja-JP" dirty="0" smtClean="0"/>
              <a:t>4 (75%)</a:t>
            </a:r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ビジネス">
  <a:themeElements>
    <a:clrScheme name="ビジネス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ビジネス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ビジネス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530</TotalTime>
  <Words>271</Words>
  <Application>Microsoft Office PowerPoint</Application>
  <PresentationFormat>画面に合わせる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8" baseType="lpstr">
      <vt:lpstr>ビジネス</vt:lpstr>
      <vt:lpstr>JAG Spring Contest 2013 問題 C –Iyasugigappa </vt:lpstr>
      <vt:lpstr>問題</vt:lpstr>
      <vt:lpstr>カエル・イタチ視点</vt:lpstr>
      <vt:lpstr>カッパ視点</vt:lpstr>
      <vt:lpstr>つまり…どういうことだってばよ？</vt:lpstr>
      <vt:lpstr>ジャッジ解</vt:lpstr>
      <vt:lpstr>結果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問題 C：Iyasugigappa</dc:title>
  <dc:subject>JAG Regional Practice Contest 2012</dc:subject>
  <dc:creator>森　槙悟</dc:creator>
  <dc:description>Ancient Scrolls</dc:description>
  <cp:lastModifiedBy>cos</cp:lastModifiedBy>
  <cp:revision>163</cp:revision>
  <dcterms:created xsi:type="dcterms:W3CDTF">2011-08-07T07:58:17Z</dcterms:created>
  <dcterms:modified xsi:type="dcterms:W3CDTF">2013-05-04T17:11:01Z</dcterms:modified>
</cp:coreProperties>
</file>