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56" r:id="rId1"/>
  </p:sldMasterIdLst>
  <p:notesMasterIdLst>
    <p:notesMasterId r:id="rId9"/>
  </p:notesMasterIdLst>
  <p:sldIdLst>
    <p:sldId id="256" r:id="rId2"/>
    <p:sldId id="257" r:id="rId3"/>
    <p:sldId id="258" r:id="rId4"/>
    <p:sldId id="259" r:id="rId5"/>
    <p:sldId id="260" r:id="rId6"/>
    <p:sldId id="261" r:id="rId7"/>
    <p:sldId id="262" r:id="rId8"/>
  </p:sldIdLst>
  <p:sldSz cx="9144000" cy="6858000" type="screen4x3"/>
  <p:notesSz cx="6858000" cy="9144000"/>
  <p:defaultTextStyle>
    <a:defPPr>
      <a:defRPr lang="ja-JP"/>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53" d="100"/>
          <a:sy n="53" d="100"/>
        </p:scale>
        <p:origin x="-96" y="-40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ヘッダー プレースホルダー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kumimoji="1" lang="ja-JP" altLang="en-US"/>
          </a:p>
        </p:txBody>
      </p:sp>
      <p:sp>
        <p:nvSpPr>
          <p:cNvPr id="3" name="日付プレースホルダー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13ABB756-578F-4355-AD97-985E386D4BBE}" type="datetimeFigureOut">
              <a:rPr kumimoji="1" lang="ja-JP" altLang="en-US" smtClean="0"/>
              <a:t>2012/9/16</a:t>
            </a:fld>
            <a:endParaRPr kumimoji="1" lang="ja-JP" altLang="en-US"/>
          </a:p>
        </p:txBody>
      </p:sp>
      <p:sp>
        <p:nvSpPr>
          <p:cNvPr id="4" name="スライド イメージ プレースホルダー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ja-JP" altLang="en-US"/>
          </a:p>
        </p:txBody>
      </p:sp>
      <p:sp>
        <p:nvSpPr>
          <p:cNvPr id="5" name="ノート プレースホルダー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kumimoji="1" lang="ja-JP" altLang="en-US" smtClean="0"/>
              <a:t>マスター テキストの書式設定</a:t>
            </a:r>
          </a:p>
          <a:p>
            <a:pPr lvl="1"/>
            <a:r>
              <a:rPr kumimoji="1" lang="ja-JP" altLang="en-US" smtClean="0"/>
              <a:t>第 </a:t>
            </a:r>
            <a:r>
              <a:rPr kumimoji="1" lang="en-US" altLang="ja-JP" smtClean="0"/>
              <a:t>2 </a:t>
            </a:r>
            <a:r>
              <a:rPr kumimoji="1" lang="ja-JP" altLang="en-US" smtClean="0"/>
              <a:t>レベル</a:t>
            </a:r>
          </a:p>
          <a:p>
            <a:pPr lvl="2"/>
            <a:r>
              <a:rPr kumimoji="1" lang="ja-JP" altLang="en-US" smtClean="0"/>
              <a:t>第 </a:t>
            </a:r>
            <a:r>
              <a:rPr kumimoji="1" lang="en-US" altLang="ja-JP" smtClean="0"/>
              <a:t>3 </a:t>
            </a:r>
            <a:r>
              <a:rPr kumimoji="1" lang="ja-JP" altLang="en-US" smtClean="0"/>
              <a:t>レベル</a:t>
            </a:r>
          </a:p>
          <a:p>
            <a:pPr lvl="3"/>
            <a:r>
              <a:rPr kumimoji="1" lang="ja-JP" altLang="en-US" smtClean="0"/>
              <a:t>第 </a:t>
            </a:r>
            <a:r>
              <a:rPr kumimoji="1" lang="en-US" altLang="ja-JP" smtClean="0"/>
              <a:t>4 </a:t>
            </a:r>
            <a:r>
              <a:rPr kumimoji="1" lang="ja-JP" altLang="en-US" smtClean="0"/>
              <a:t>レベル</a:t>
            </a:r>
          </a:p>
          <a:p>
            <a:pPr lvl="4"/>
            <a:r>
              <a:rPr kumimoji="1" lang="ja-JP" altLang="en-US" smtClean="0"/>
              <a:t>第 </a:t>
            </a:r>
            <a:r>
              <a:rPr kumimoji="1" lang="en-US" altLang="ja-JP" smtClean="0"/>
              <a:t>5 </a:t>
            </a:r>
            <a:r>
              <a:rPr kumimoji="1" lang="ja-JP" altLang="en-US" smtClean="0"/>
              <a:t>レベル</a:t>
            </a:r>
            <a:endParaRPr kumimoji="1" lang="ja-JP" altLang="en-US"/>
          </a:p>
        </p:txBody>
      </p:sp>
      <p:sp>
        <p:nvSpPr>
          <p:cNvPr id="6" name="フッター プレースホルダー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kumimoji="1" lang="ja-JP" altLang="en-US"/>
          </a:p>
        </p:txBody>
      </p:sp>
      <p:sp>
        <p:nvSpPr>
          <p:cNvPr id="7" name="スライド番号プレースホルダー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8F3EA58-D6F2-4AB0-B3F6-8E76A9700DDE}" type="slidenum">
              <a:rPr kumimoji="1" lang="ja-JP" altLang="en-US" smtClean="0"/>
              <a:t>‹#›</a:t>
            </a:fld>
            <a:endParaRPr kumimoji="1" lang="ja-JP" altLang="en-US"/>
          </a:p>
        </p:txBody>
      </p:sp>
    </p:spTree>
    <p:extLst>
      <p:ext uri="{BB962C8B-B14F-4D97-AF65-F5344CB8AC3E}">
        <p14:creationId xmlns:p14="http://schemas.microsoft.com/office/powerpoint/2010/main" val="674366196"/>
      </p:ext>
    </p:extLst>
  </p:cSld>
  <p:clrMap bg1="lt1" tx1="dk1" bg2="lt2" tx2="dk2" accent1="accent1" accent2="accent2" accent3="accent3" accent4="accent4" accent5="accent5" accent6="accent6" hlink="hlink" folHlink="folHlink"/>
  <p:notesStyle>
    <a:lvl1pPr marL="0" algn="l" defTabSz="914400" rtl="0" eaLnBrk="1" latinLnBrk="0" hangingPunct="1">
      <a:defRPr kumimoji="1" sz="1200" kern="1200">
        <a:solidFill>
          <a:schemeClr val="tx1"/>
        </a:solidFill>
        <a:latin typeface="+mn-lt"/>
        <a:ea typeface="+mn-ea"/>
        <a:cs typeface="+mn-cs"/>
      </a:defRPr>
    </a:lvl1pPr>
    <a:lvl2pPr marL="457200" algn="l" defTabSz="914400" rtl="0" eaLnBrk="1" latinLnBrk="0" hangingPunct="1">
      <a:defRPr kumimoji="1" sz="1200" kern="1200">
        <a:solidFill>
          <a:schemeClr val="tx1"/>
        </a:solidFill>
        <a:latin typeface="+mn-lt"/>
        <a:ea typeface="+mn-ea"/>
        <a:cs typeface="+mn-cs"/>
      </a:defRPr>
    </a:lvl2pPr>
    <a:lvl3pPr marL="914400" algn="l" defTabSz="914400" rtl="0" eaLnBrk="1" latinLnBrk="0" hangingPunct="1">
      <a:defRPr kumimoji="1" sz="1200" kern="1200">
        <a:solidFill>
          <a:schemeClr val="tx1"/>
        </a:solidFill>
        <a:latin typeface="+mn-lt"/>
        <a:ea typeface="+mn-ea"/>
        <a:cs typeface="+mn-cs"/>
      </a:defRPr>
    </a:lvl3pPr>
    <a:lvl4pPr marL="1371600" algn="l" defTabSz="914400" rtl="0" eaLnBrk="1" latinLnBrk="0" hangingPunct="1">
      <a:defRPr kumimoji="1" sz="1200" kern="1200">
        <a:solidFill>
          <a:schemeClr val="tx1"/>
        </a:solidFill>
        <a:latin typeface="+mn-lt"/>
        <a:ea typeface="+mn-ea"/>
        <a:cs typeface="+mn-cs"/>
      </a:defRPr>
    </a:lvl4pPr>
    <a:lvl5pPr marL="1828800" algn="l" defTabSz="914400" rtl="0" eaLnBrk="1" latinLnBrk="0" hangingPunct="1">
      <a:defRPr kumimoji="1" sz="1200" kern="1200">
        <a:solidFill>
          <a:schemeClr val="tx1"/>
        </a:solidFill>
        <a:latin typeface="+mn-lt"/>
        <a:ea typeface="+mn-ea"/>
        <a:cs typeface="+mn-cs"/>
      </a:defRPr>
    </a:lvl5pPr>
    <a:lvl6pPr marL="2286000" algn="l" defTabSz="914400" rtl="0" eaLnBrk="1" latinLnBrk="0" hangingPunct="1">
      <a:defRPr kumimoji="1" sz="1200" kern="1200">
        <a:solidFill>
          <a:schemeClr val="tx1"/>
        </a:solidFill>
        <a:latin typeface="+mn-lt"/>
        <a:ea typeface="+mn-ea"/>
        <a:cs typeface="+mn-cs"/>
      </a:defRPr>
    </a:lvl6pPr>
    <a:lvl7pPr marL="2743200" algn="l" defTabSz="914400" rtl="0" eaLnBrk="1" latinLnBrk="0" hangingPunct="1">
      <a:defRPr kumimoji="1" sz="1200" kern="1200">
        <a:solidFill>
          <a:schemeClr val="tx1"/>
        </a:solidFill>
        <a:latin typeface="+mn-lt"/>
        <a:ea typeface="+mn-ea"/>
        <a:cs typeface="+mn-cs"/>
      </a:defRPr>
    </a:lvl7pPr>
    <a:lvl8pPr marL="3200400" algn="l" defTabSz="914400" rtl="0" eaLnBrk="1" latinLnBrk="0" hangingPunct="1">
      <a:defRPr kumimoji="1" sz="1200" kern="1200">
        <a:solidFill>
          <a:schemeClr val="tx1"/>
        </a:solidFill>
        <a:latin typeface="+mn-lt"/>
        <a:ea typeface="+mn-ea"/>
        <a:cs typeface="+mn-cs"/>
      </a:defRPr>
    </a:lvl8pPr>
    <a:lvl9pPr marL="3657600" algn="l" defTabSz="914400" rtl="0" eaLnBrk="1" latinLnBrk="0" hangingPunct="1">
      <a:defRPr kumimoji="1"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endParaRPr kumimoji="1" lang="ja-JP" altLang="en-US" dirty="0"/>
          </a:p>
        </p:txBody>
      </p:sp>
      <p:sp>
        <p:nvSpPr>
          <p:cNvPr id="4" name="スライド番号プレースホルダー 3"/>
          <p:cNvSpPr>
            <a:spLocks noGrp="1"/>
          </p:cNvSpPr>
          <p:nvPr>
            <p:ph type="sldNum" sz="quarter" idx="10"/>
          </p:nvPr>
        </p:nvSpPr>
        <p:spPr/>
        <p:txBody>
          <a:bodyPr/>
          <a:lstStyle/>
          <a:p>
            <a:fld id="{78F3EA58-D6F2-4AB0-B3F6-8E76A9700DDE}" type="slidenum">
              <a:rPr kumimoji="1" lang="ja-JP" altLang="en-US" smtClean="0"/>
              <a:t>5</a:t>
            </a:fld>
            <a:endParaRPr kumimoji="1" lang="ja-JP" altLang="en-US"/>
          </a:p>
        </p:txBody>
      </p:sp>
    </p:spTree>
    <p:extLst>
      <p:ext uri="{BB962C8B-B14F-4D97-AF65-F5344CB8AC3E}">
        <p14:creationId xmlns:p14="http://schemas.microsoft.com/office/powerpoint/2010/main" val="3852270889"/>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タイトル スライド">
    <p:spTree>
      <p:nvGrpSpPr>
        <p:cNvPr id="1" name=""/>
        <p:cNvGrpSpPr/>
        <p:nvPr/>
      </p:nvGrpSpPr>
      <p:grpSpPr>
        <a:xfrm>
          <a:off x="0" y="0"/>
          <a:ext cx="0" cy="0"/>
          <a:chOff x="0" y="0"/>
          <a:chExt cx="0" cy="0"/>
        </a:xfrm>
      </p:grpSpPr>
      <p:sp>
        <p:nvSpPr>
          <p:cNvPr id="10" name="直角三角形 9"/>
          <p:cNvSpPr/>
          <p:nvPr/>
        </p:nvSpPr>
        <p:spPr>
          <a:xfrm>
            <a:off x="-2" y="4664147"/>
            <a:ext cx="9151089" cy="0"/>
          </a:xfrm>
          <a:prstGeom prst="rtTriangle">
            <a:avLst/>
          </a:prstGeom>
          <a:gradFill flip="none" rotWithShape="1">
            <a:gsLst>
              <a:gs pos="0">
                <a:schemeClr val="accent1">
                  <a:shade val="35000"/>
                  <a:satMod val="170000"/>
                  <a:alpha val="100000"/>
                </a:schemeClr>
              </a:gs>
              <a:gs pos="55000">
                <a:schemeClr val="accent1">
                  <a:tint val="90000"/>
                  <a:satMod val="150000"/>
                  <a:alpha val="100000"/>
                </a:schemeClr>
              </a:gs>
              <a:gs pos="100000">
                <a:schemeClr val="accent1">
                  <a:shade val="35000"/>
                  <a:satMod val="170000"/>
                  <a:alpha val="100000"/>
                </a:schemeClr>
              </a:gs>
            </a:gsLst>
            <a:lin ang="3000000" scaled="1"/>
            <a:tileRect/>
          </a:gradFill>
          <a:ln w="127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9" name="タイトル 8"/>
          <p:cNvSpPr>
            <a:spLocks noGrp="1"/>
          </p:cNvSpPr>
          <p:nvPr>
            <p:ph type="ctrTitle"/>
          </p:nvPr>
        </p:nvSpPr>
        <p:spPr>
          <a:xfrm>
            <a:off x="685800" y="1752601"/>
            <a:ext cx="7772400" cy="1829761"/>
          </a:xfrm>
        </p:spPr>
        <p:txBody>
          <a:bodyPr vert="horz" anchor="b">
            <a:normAutofit/>
            <a:scene3d>
              <a:camera prst="orthographicFront"/>
              <a:lightRig rig="soft" dir="t"/>
            </a:scene3d>
            <a:sp3d prstMaterial="softEdge">
              <a:bevelT w="25400" h="25400"/>
            </a:sp3d>
          </a:bodyPr>
          <a:lstStyle>
            <a:lvl1pPr algn="r">
              <a:defRPr sz="4800" b="1">
                <a:solidFill>
                  <a:schemeClr val="tx2"/>
                </a:solidFill>
                <a:effectLst>
                  <a:outerShdw blurRad="31750" dist="25400" dir="5400000" algn="tl" rotWithShape="0">
                    <a:srgbClr val="000000">
                      <a:alpha val="25000"/>
                    </a:srgbClr>
                  </a:outerShdw>
                </a:effectLst>
              </a:defRPr>
            </a:lvl1pPr>
            <a:extLst/>
          </a:lstStyle>
          <a:p>
            <a:r>
              <a:rPr kumimoji="0" lang="ja-JP" altLang="en-US" smtClean="0"/>
              <a:t>マスター タイトルの書式設定</a:t>
            </a:r>
            <a:endParaRPr kumimoji="0" lang="en-US"/>
          </a:p>
        </p:txBody>
      </p:sp>
      <p:sp>
        <p:nvSpPr>
          <p:cNvPr id="17" name="サブタイトル 16"/>
          <p:cNvSpPr>
            <a:spLocks noGrp="1"/>
          </p:cNvSpPr>
          <p:nvPr>
            <p:ph type="subTitle" idx="1"/>
          </p:nvPr>
        </p:nvSpPr>
        <p:spPr>
          <a:xfrm>
            <a:off x="685800" y="3611607"/>
            <a:ext cx="7772400" cy="1199704"/>
          </a:xfrm>
        </p:spPr>
        <p:txBody>
          <a:bodyPr lIns="45720" rIns="45720"/>
          <a:lstStyle>
            <a:lvl1pPr marL="0" marR="64008" indent="0" algn="r">
              <a:buNone/>
              <a:defRPr>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ja-JP" altLang="en-US" smtClean="0"/>
              <a:t>マスター サブタイトルの書式設定</a:t>
            </a:r>
            <a:endParaRPr kumimoji="0" lang="en-US"/>
          </a:p>
        </p:txBody>
      </p:sp>
      <p:grpSp>
        <p:nvGrpSpPr>
          <p:cNvPr id="2" name="グループ化 1"/>
          <p:cNvGrpSpPr/>
          <p:nvPr/>
        </p:nvGrpSpPr>
        <p:grpSpPr>
          <a:xfrm>
            <a:off x="-3765" y="4953000"/>
            <a:ext cx="9147765" cy="1912088"/>
            <a:chOff x="-3765" y="4832896"/>
            <a:chExt cx="9147765" cy="2032192"/>
          </a:xfrm>
        </p:grpSpPr>
        <p:sp>
          <p:nvSpPr>
            <p:cNvPr id="7" name="フリーフォーム 6"/>
            <p:cNvSpPr>
              <a:spLocks/>
            </p:cNvSpPr>
            <p:nvPr/>
          </p:nvSpPr>
          <p:spPr bwMode="auto">
            <a:xfrm>
              <a:off x="1687513" y="4832896"/>
              <a:ext cx="7456487" cy="518816"/>
            </a:xfrm>
            <a:custGeom>
              <a:avLst>
                <a:gd name="A1" fmla="val 0"/>
                <a:gd name="A2" fmla="val 0"/>
                <a:gd name="A3" fmla="val 0"/>
                <a:gd name="A4" fmla="val 0"/>
                <a:gd name="A5" fmla="val 0"/>
                <a:gd name="A6" fmla="val 0"/>
                <a:gd name="A7" fmla="val 0"/>
                <a:gd name="A8" fmla="val 0"/>
              </a:avLst>
              <a:gdLst/>
              <a:ahLst/>
              <a:cxnLst>
                <a:cxn ang="0">
                  <a:pos x="4697" y="0"/>
                </a:cxn>
                <a:cxn ang="0">
                  <a:pos x="4697" y="367"/>
                </a:cxn>
                <a:cxn ang="0">
                  <a:pos x="0" y="218"/>
                </a:cxn>
                <a:cxn ang="0">
                  <a:pos x="4697" y="0"/>
                </a:cxn>
              </a:cxnLst>
              <a:rect l="0" t="0" r="0" b="0"/>
              <a:pathLst>
                <a:path w="4697" h="367">
                  <a:moveTo>
                    <a:pt x="4697" y="0"/>
                  </a:moveTo>
                  <a:lnTo>
                    <a:pt x="4697" y="367"/>
                  </a:lnTo>
                  <a:lnTo>
                    <a:pt x="0" y="218"/>
                  </a:lnTo>
                  <a:lnTo>
                    <a:pt x="4697" y="0"/>
                  </a:lnTo>
                  <a:close/>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8" name="フリーフォーム 7"/>
            <p:cNvSpPr>
              <a:spLocks/>
            </p:cNvSpPr>
            <p:nvPr/>
          </p:nvSpPr>
          <p:spPr bwMode="auto">
            <a:xfrm>
              <a:off x="35443" y="5135526"/>
              <a:ext cx="9108557"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0" y="0"/>
                  </a:moveTo>
                  <a:lnTo>
                    <a:pt x="5760" y="0"/>
                  </a:lnTo>
                  <a:lnTo>
                    <a:pt x="5760" y="528"/>
                  </a:lnTo>
                  <a:lnTo>
                    <a:pt x="48" y="0"/>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1" name="フリーフォーム 10"/>
            <p:cNvSpPr>
              <a:spLocks/>
            </p:cNvSpPr>
            <p:nvPr/>
          </p:nvSpPr>
          <p:spPr bwMode="auto">
            <a:xfrm>
              <a:off x="0" y="4883888"/>
              <a:ext cx="9144000" cy="1981200"/>
            </a:xfrm>
            <a:custGeom>
              <a:avLst>
                <a:gd name="A1" fmla="val 0"/>
                <a:gd name="A2" fmla="val 0"/>
                <a:gd name="A3" fmla="val 0"/>
                <a:gd name="A4" fmla="val 0"/>
                <a:gd name="A5" fmla="val 0"/>
                <a:gd name="A6" fmla="val 0"/>
                <a:gd name="A7" fmla="val 0"/>
                <a:gd name="A8" fmla="val 0"/>
              </a:avLst>
              <a:gdLst/>
              <a:ahLst/>
              <a:cxnLst>
                <a:cxn ang="0">
                  <a:pos x="0" y="0"/>
                </a:cxn>
                <a:cxn ang="0">
                  <a:pos x="0" y="1248"/>
                </a:cxn>
                <a:cxn ang="0">
                  <a:pos x="5760" y="1248"/>
                </a:cxn>
                <a:cxn ang="0">
                  <a:pos x="5760" y="528"/>
                </a:cxn>
                <a:cxn ang="0">
                  <a:pos x="0" y="0"/>
                </a:cxn>
              </a:cxnLst>
              <a:rect l="0" t="0" r="0" b="0"/>
              <a:pathLst>
                <a:path w="5760" h="1248">
                  <a:moveTo>
                    <a:pt x="0" y="0"/>
                  </a:moveTo>
                  <a:lnTo>
                    <a:pt x="0" y="1248"/>
                  </a:lnTo>
                  <a:lnTo>
                    <a:pt x="5760" y="1248"/>
                  </a:lnTo>
                  <a:lnTo>
                    <a:pt x="5760" y="528"/>
                  </a:lnTo>
                  <a:lnTo>
                    <a:pt x="0" y="0"/>
                  </a:lnTo>
                  <a:close/>
                </a:path>
              </a:pathLst>
            </a:cu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2" name="直線コネクタ 11"/>
            <p:cNvCxnSpPr/>
            <p:nvPr/>
          </p:nvCxnSpPr>
          <p:spPr>
            <a:xfrm>
              <a:off x="-3765" y="4880373"/>
              <a:ext cx="9147765" cy="83994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grpSp>
      <p:sp>
        <p:nvSpPr>
          <p:cNvPr id="30" name="日付プレースホルダー 29"/>
          <p:cNvSpPr>
            <a:spLocks noGrp="1"/>
          </p:cNvSpPr>
          <p:nvPr>
            <p:ph type="dt" sz="half" idx="10"/>
          </p:nvPr>
        </p:nvSpPr>
        <p:spPr/>
        <p:txBody>
          <a:bodyPr/>
          <a:lstStyle>
            <a:lvl1pPr>
              <a:defRPr>
                <a:solidFill>
                  <a:srgbClr val="FFFFFF"/>
                </a:solidFill>
              </a:defRPr>
            </a:lvl1pPr>
            <a:extLst/>
          </a:lstStyle>
          <a:p>
            <a:fld id="{FC9B44D7-12A8-440E-B628-1D6CA235A6BB}" type="datetimeFigureOut">
              <a:rPr kumimoji="1" lang="ja-JP" altLang="en-US" smtClean="0"/>
              <a:t>2012/9/16</a:t>
            </a:fld>
            <a:endParaRPr kumimoji="1" lang="ja-JP" altLang="en-US"/>
          </a:p>
        </p:txBody>
      </p:sp>
      <p:sp>
        <p:nvSpPr>
          <p:cNvPr id="19" name="フッター プレースホルダー 18"/>
          <p:cNvSpPr>
            <a:spLocks noGrp="1"/>
          </p:cNvSpPr>
          <p:nvPr>
            <p:ph type="ftr" sz="quarter" idx="11"/>
          </p:nvPr>
        </p:nvSpPr>
        <p:spPr/>
        <p:txBody>
          <a:bodyPr/>
          <a:lstStyle>
            <a:lvl1pPr>
              <a:defRPr>
                <a:solidFill>
                  <a:schemeClr val="accent1">
                    <a:tint val="20000"/>
                  </a:schemeClr>
                </a:solidFill>
              </a:defRPr>
            </a:lvl1pPr>
            <a:extLst/>
          </a:lstStyle>
          <a:p>
            <a:endParaRPr kumimoji="1" lang="ja-JP" altLang="en-US"/>
          </a:p>
        </p:txBody>
      </p:sp>
      <p:sp>
        <p:nvSpPr>
          <p:cNvPr id="27" name="スライド番号プレースホルダー 26"/>
          <p:cNvSpPr>
            <a:spLocks noGrp="1"/>
          </p:cNvSpPr>
          <p:nvPr>
            <p:ph type="sldNum" sz="quarter" idx="12"/>
          </p:nvPr>
        </p:nvSpPr>
        <p:spPr/>
        <p:txBody>
          <a:bodyPr/>
          <a:lstStyle>
            <a:lvl1pPr>
              <a:defRPr>
                <a:solidFill>
                  <a:srgbClr val="FFFFFF"/>
                </a:solidFill>
              </a:defRPr>
            </a:lvl1pPr>
            <a:extLst/>
          </a:lstStyle>
          <a:p>
            <a:fld id="{0744B048-1763-4F86-B300-7A145E394F31}" type="slidenum">
              <a:rPr kumimoji="1" lang="ja-JP" altLang="en-US" smtClean="0"/>
              <a:t>‹#›</a:t>
            </a:fld>
            <a:endParaRPr kumimoji="1" lang="ja-JP"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タイトルとコンテンツ">
    <p:spTree>
      <p:nvGrpSpPr>
        <p:cNvPr id="1" name=""/>
        <p:cNvGrpSpPr/>
        <p:nvPr/>
      </p:nvGrpSpPr>
      <p:grpSpPr>
        <a:xfrm>
          <a:off x="0" y="0"/>
          <a:ext cx="0" cy="0"/>
          <a:chOff x="0" y="0"/>
          <a:chExt cx="0" cy="0"/>
        </a:xfrm>
      </p:grpSpPr>
      <p:sp>
        <p:nvSpPr>
          <p:cNvPr id="3" name="コンテンツ プレースホルダー 2"/>
          <p:cNvSpPr>
            <a:spLocks noGrp="1"/>
          </p:cNvSpPr>
          <p:nvPr>
            <p:ph idx="1"/>
          </p:nvPr>
        </p:nvSpPr>
        <p:spPr/>
        <p:txBody>
          <a:bodyPr/>
          <a:lstStyle>
            <a:extLst/>
          </a:lstStyle>
          <a:p>
            <a:pPr lvl="0" eaLnBrk="1" latinLnBrk="0" hangingPunct="1"/>
            <a:r>
              <a:rPr lang="ja-JP" altLang="en-US" smtClean="0"/>
              <a:t>マスター テキストの書式設定</a:t>
            </a:r>
          </a:p>
          <a:p>
            <a:pPr lvl="1" eaLnBrk="1" latinLnBrk="0" hangingPunct="1"/>
            <a:r>
              <a:rPr lang="ja-JP" altLang="en-US" smtClean="0"/>
              <a:t>第 </a:t>
            </a:r>
            <a:r>
              <a:rPr lang="en-US" altLang="ja-JP" smtClean="0"/>
              <a:t>2 </a:t>
            </a:r>
            <a:r>
              <a:rPr lang="ja-JP" altLang="en-US" smtClean="0"/>
              <a:t>レベル</a:t>
            </a:r>
          </a:p>
          <a:p>
            <a:pPr lvl="2" eaLnBrk="1" latinLnBrk="0" hangingPunct="1"/>
            <a:r>
              <a:rPr lang="ja-JP" altLang="en-US" smtClean="0"/>
              <a:t>第 </a:t>
            </a:r>
            <a:r>
              <a:rPr lang="en-US" altLang="ja-JP" smtClean="0"/>
              <a:t>3 </a:t>
            </a:r>
            <a:r>
              <a:rPr lang="ja-JP" altLang="en-US" smtClean="0"/>
              <a:t>レベル</a:t>
            </a:r>
          </a:p>
          <a:p>
            <a:pPr lvl="3" eaLnBrk="1" latinLnBrk="0" hangingPunct="1"/>
            <a:r>
              <a:rPr lang="ja-JP" altLang="en-US" smtClean="0"/>
              <a:t>第 </a:t>
            </a:r>
            <a:r>
              <a:rPr lang="en-US" altLang="ja-JP" smtClean="0"/>
              <a:t>4 </a:t>
            </a:r>
            <a:r>
              <a:rPr lang="ja-JP" altLang="en-US" smtClean="0"/>
              <a:t>レベル</a:t>
            </a:r>
          </a:p>
          <a:p>
            <a:pPr lvl="4" eaLnBrk="1" latinLnBrk="0" hangingPunct="1"/>
            <a:r>
              <a:rPr lang="ja-JP" altLang="en-US" smtClean="0"/>
              <a:t>第 </a:t>
            </a:r>
            <a:r>
              <a:rPr lang="en-US" altLang="ja-JP" smtClean="0"/>
              <a:t>5 </a:t>
            </a:r>
            <a:r>
              <a:rPr lang="ja-JP" altLang="en-US" smtClean="0"/>
              <a:t>レベル</a:t>
            </a:r>
            <a:endParaRPr kumimoji="0" lang="en-US"/>
          </a:p>
        </p:txBody>
      </p:sp>
      <p:sp>
        <p:nvSpPr>
          <p:cNvPr id="4" name="日付プレースホルダー 3"/>
          <p:cNvSpPr>
            <a:spLocks noGrp="1"/>
          </p:cNvSpPr>
          <p:nvPr>
            <p:ph type="dt" sz="half" idx="10"/>
          </p:nvPr>
        </p:nvSpPr>
        <p:spPr/>
        <p:txBody>
          <a:bodyPr/>
          <a:lstStyle>
            <a:extLst/>
          </a:lstStyle>
          <a:p>
            <a:fld id="{FC9B44D7-12A8-440E-B628-1D6CA235A6BB}" type="datetimeFigureOut">
              <a:rPr kumimoji="1" lang="ja-JP" altLang="en-US" smtClean="0"/>
              <a:t>2012/9/16</a:t>
            </a:fld>
            <a:endParaRPr kumimoji="1" lang="ja-JP" altLang="en-US"/>
          </a:p>
        </p:txBody>
      </p:sp>
      <p:sp>
        <p:nvSpPr>
          <p:cNvPr id="5" name="フッター プレースホルダー 4"/>
          <p:cNvSpPr>
            <a:spLocks noGrp="1"/>
          </p:cNvSpPr>
          <p:nvPr>
            <p:ph type="ftr" sz="quarter" idx="11"/>
          </p:nvPr>
        </p:nvSpPr>
        <p:spPr/>
        <p:txBody>
          <a:bodyPr/>
          <a:lstStyle>
            <a:extLst/>
          </a:lstStyle>
          <a:p>
            <a:endParaRPr kumimoji="1" lang="ja-JP" altLang="en-US"/>
          </a:p>
        </p:txBody>
      </p:sp>
      <p:sp>
        <p:nvSpPr>
          <p:cNvPr id="6" name="スライド番号プレースホルダー 5"/>
          <p:cNvSpPr>
            <a:spLocks noGrp="1"/>
          </p:cNvSpPr>
          <p:nvPr>
            <p:ph type="sldNum" sz="quarter" idx="12"/>
          </p:nvPr>
        </p:nvSpPr>
        <p:spPr/>
        <p:txBody>
          <a:bodyPr/>
          <a:lstStyle>
            <a:extLst/>
          </a:lstStyle>
          <a:p>
            <a:fld id="{0744B048-1763-4F86-B300-7A145E394F31}" type="slidenum">
              <a:rPr kumimoji="1" lang="ja-JP" altLang="en-US" smtClean="0"/>
              <a:t>‹#›</a:t>
            </a:fld>
            <a:endParaRPr kumimoji="1" lang="ja-JP" altLang="en-US"/>
          </a:p>
        </p:txBody>
      </p:sp>
      <p:sp>
        <p:nvSpPr>
          <p:cNvPr id="7" name="タイトル 6"/>
          <p:cNvSpPr>
            <a:spLocks noGrp="1"/>
          </p:cNvSpPr>
          <p:nvPr>
            <p:ph type="title"/>
          </p:nvPr>
        </p:nvSpPr>
        <p:spPr/>
        <p:txBody>
          <a:bodyPr rtlCol="0"/>
          <a:lstStyle>
            <a:extLst/>
          </a:lstStyle>
          <a:p>
            <a:r>
              <a:rPr kumimoji="0" lang="ja-JP" altLang="en-US" smtClean="0"/>
              <a:t>マスター タイトルの書式設定</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セクション見出し">
    <p:bg>
      <p:bgRef idx="1002">
        <a:schemeClr val="bg1"/>
      </p:bgRef>
    </p:bg>
    <p:spTree>
      <p:nvGrpSpPr>
        <p:cNvPr id="1" name=""/>
        <p:cNvGrpSpPr/>
        <p:nvPr/>
      </p:nvGrpSpPr>
      <p:grpSpPr>
        <a:xfrm>
          <a:off x="0" y="0"/>
          <a:ext cx="0" cy="0"/>
          <a:chOff x="0" y="0"/>
          <a:chExt cx="0" cy="0"/>
        </a:xfrm>
      </p:grpSpPr>
      <p:sp>
        <p:nvSpPr>
          <p:cNvPr id="2" name="タイトル 1"/>
          <p:cNvSpPr>
            <a:spLocks noGrp="1"/>
          </p:cNvSpPr>
          <p:nvPr>
            <p:ph type="title"/>
          </p:nvPr>
        </p:nvSpPr>
        <p:spPr>
          <a:xfrm>
            <a:off x="722376" y="1059712"/>
            <a:ext cx="7772400" cy="1828800"/>
          </a:xfrm>
        </p:spPr>
        <p:txBody>
          <a:bodyPr vert="horz" anchor="b">
            <a:normAutofit/>
            <a:scene3d>
              <a:camera prst="orthographicFront"/>
              <a:lightRig rig="soft" dir="t"/>
            </a:scene3d>
            <a:sp3d prstMaterial="softEdge">
              <a:bevelT w="25400" h="25400"/>
            </a:sp3d>
          </a:bodyPr>
          <a:lstStyle>
            <a:lvl1pPr algn="r">
              <a:buNone/>
              <a:defRPr sz="4800" b="1" cap="none" baseline="0">
                <a:effectLst>
                  <a:outerShdw blurRad="31750" dist="25400" dir="5400000" algn="tl" rotWithShape="0">
                    <a:srgbClr val="000000">
                      <a:alpha val="25000"/>
                    </a:srgbClr>
                  </a:outerShdw>
                </a:effectLst>
              </a:defRPr>
            </a:lvl1pPr>
            <a:extLst/>
          </a:lstStyle>
          <a:p>
            <a:r>
              <a:rPr kumimoji="0" lang="ja-JP" altLang="en-US" smtClean="0"/>
              <a:t>マスター タイトルの書式設定</a:t>
            </a:r>
            <a:endParaRPr kumimoji="0" lang="en-US"/>
          </a:p>
        </p:txBody>
      </p:sp>
      <p:sp>
        <p:nvSpPr>
          <p:cNvPr id="3" name="テキスト プレースホルダー 2"/>
          <p:cNvSpPr>
            <a:spLocks noGrp="1"/>
          </p:cNvSpPr>
          <p:nvPr>
            <p:ph type="body" idx="1"/>
          </p:nvPr>
        </p:nvSpPr>
        <p:spPr>
          <a:xfrm>
            <a:off x="3922713" y="2931712"/>
            <a:ext cx="4572000" cy="1454888"/>
          </a:xfrm>
        </p:spPr>
        <p:txBody>
          <a:bodyPr lIns="91440" rIns="91440" anchor="t"/>
          <a:lstStyle>
            <a:lvl1pPr marL="0" indent="0" algn="l">
              <a:buNone/>
              <a:defRPr sz="23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ja-JP" altLang="en-US" smtClean="0"/>
              <a:t>マスター テキストの書式設定</a:t>
            </a:r>
          </a:p>
        </p:txBody>
      </p:sp>
      <p:sp>
        <p:nvSpPr>
          <p:cNvPr id="4" name="日付プレースホルダー 3"/>
          <p:cNvSpPr>
            <a:spLocks noGrp="1"/>
          </p:cNvSpPr>
          <p:nvPr>
            <p:ph type="dt" sz="half" idx="10"/>
          </p:nvPr>
        </p:nvSpPr>
        <p:spPr/>
        <p:txBody>
          <a:bodyPr/>
          <a:lstStyle>
            <a:extLst/>
          </a:lstStyle>
          <a:p>
            <a:fld id="{FC9B44D7-12A8-440E-B628-1D6CA235A6BB}" type="datetimeFigureOut">
              <a:rPr kumimoji="1" lang="ja-JP" altLang="en-US" smtClean="0"/>
              <a:t>2012/9/16</a:t>
            </a:fld>
            <a:endParaRPr kumimoji="1" lang="ja-JP" altLang="en-US"/>
          </a:p>
        </p:txBody>
      </p:sp>
      <p:sp>
        <p:nvSpPr>
          <p:cNvPr id="5" name="フッター プレースホルダー 4"/>
          <p:cNvSpPr>
            <a:spLocks noGrp="1"/>
          </p:cNvSpPr>
          <p:nvPr>
            <p:ph type="ftr" sz="quarter" idx="11"/>
          </p:nvPr>
        </p:nvSpPr>
        <p:spPr/>
        <p:txBody>
          <a:bodyPr/>
          <a:lstStyle>
            <a:extLst/>
          </a:lstStyle>
          <a:p>
            <a:endParaRPr kumimoji="1" lang="ja-JP" altLang="en-US"/>
          </a:p>
        </p:txBody>
      </p:sp>
      <p:sp>
        <p:nvSpPr>
          <p:cNvPr id="6" name="スライド番号プレースホルダー 5"/>
          <p:cNvSpPr>
            <a:spLocks noGrp="1"/>
          </p:cNvSpPr>
          <p:nvPr>
            <p:ph type="sldNum" sz="quarter" idx="12"/>
          </p:nvPr>
        </p:nvSpPr>
        <p:spPr/>
        <p:txBody>
          <a:bodyPr/>
          <a:lstStyle>
            <a:extLst/>
          </a:lstStyle>
          <a:p>
            <a:fld id="{0744B048-1763-4F86-B300-7A145E394F31}" type="slidenum">
              <a:rPr kumimoji="1" lang="ja-JP" altLang="en-US" smtClean="0"/>
              <a:t>‹#›</a:t>
            </a:fld>
            <a:endParaRPr kumimoji="1" lang="ja-JP" altLang="en-US"/>
          </a:p>
        </p:txBody>
      </p:sp>
      <p:sp>
        <p:nvSpPr>
          <p:cNvPr id="7" name="山形 6"/>
          <p:cNvSpPr/>
          <p:nvPr/>
        </p:nvSpPr>
        <p:spPr>
          <a:xfrm>
            <a:off x="3636680"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
        <p:nvSpPr>
          <p:cNvPr id="8" name="山形 7"/>
          <p:cNvSpPr/>
          <p:nvPr/>
        </p:nvSpPr>
        <p:spPr>
          <a:xfrm>
            <a:off x="3450264"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2 つのコンテンツ">
    <p:bg>
      <p:bgRef idx="1002">
        <a:schemeClr val="bg1"/>
      </p:bgRef>
    </p:bg>
    <p:spTree>
      <p:nvGrpSpPr>
        <p:cNvPr id="1" name=""/>
        <p:cNvGrpSpPr/>
        <p:nvPr/>
      </p:nvGrpSpPr>
      <p:grpSpPr>
        <a:xfrm>
          <a:off x="0" y="0"/>
          <a:ext cx="0" cy="0"/>
          <a:chOff x="0" y="0"/>
          <a:chExt cx="0" cy="0"/>
        </a:xfrm>
      </p:grpSpPr>
      <p:sp>
        <p:nvSpPr>
          <p:cNvPr id="3" name="コンテンツ プレースホルダー 2"/>
          <p:cNvSpPr>
            <a:spLocks noGrp="1"/>
          </p:cNvSpPr>
          <p:nvPr>
            <p:ph sz="half" idx="1"/>
          </p:nvPr>
        </p:nvSpPr>
        <p:spPr>
          <a:xfrm>
            <a:off x="457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ja-JP" altLang="en-US" smtClean="0"/>
              <a:t>マスター テキストの書式設定</a:t>
            </a:r>
          </a:p>
          <a:p>
            <a:pPr lvl="1" eaLnBrk="1" latinLnBrk="0" hangingPunct="1"/>
            <a:r>
              <a:rPr lang="ja-JP" altLang="en-US" smtClean="0"/>
              <a:t>第 </a:t>
            </a:r>
            <a:r>
              <a:rPr lang="en-US" altLang="ja-JP" smtClean="0"/>
              <a:t>2 </a:t>
            </a:r>
            <a:r>
              <a:rPr lang="ja-JP" altLang="en-US" smtClean="0"/>
              <a:t>レベル</a:t>
            </a:r>
          </a:p>
          <a:p>
            <a:pPr lvl="2" eaLnBrk="1" latinLnBrk="0" hangingPunct="1"/>
            <a:r>
              <a:rPr lang="ja-JP" altLang="en-US" smtClean="0"/>
              <a:t>第 </a:t>
            </a:r>
            <a:r>
              <a:rPr lang="en-US" altLang="ja-JP" smtClean="0"/>
              <a:t>3 </a:t>
            </a:r>
            <a:r>
              <a:rPr lang="ja-JP" altLang="en-US" smtClean="0"/>
              <a:t>レベル</a:t>
            </a:r>
          </a:p>
          <a:p>
            <a:pPr lvl="3" eaLnBrk="1" latinLnBrk="0" hangingPunct="1"/>
            <a:r>
              <a:rPr lang="ja-JP" altLang="en-US" smtClean="0"/>
              <a:t>第 </a:t>
            </a:r>
            <a:r>
              <a:rPr lang="en-US" altLang="ja-JP" smtClean="0"/>
              <a:t>4 </a:t>
            </a:r>
            <a:r>
              <a:rPr lang="ja-JP" altLang="en-US" smtClean="0"/>
              <a:t>レベル</a:t>
            </a:r>
          </a:p>
          <a:p>
            <a:pPr lvl="4" eaLnBrk="1" latinLnBrk="0" hangingPunct="1"/>
            <a:r>
              <a:rPr lang="ja-JP" altLang="en-US" smtClean="0"/>
              <a:t>第 </a:t>
            </a:r>
            <a:r>
              <a:rPr lang="en-US" altLang="ja-JP" smtClean="0"/>
              <a:t>5 </a:t>
            </a:r>
            <a:r>
              <a:rPr lang="ja-JP" altLang="en-US" smtClean="0"/>
              <a:t>レベル</a:t>
            </a:r>
            <a:endParaRPr kumimoji="0" lang="en-US"/>
          </a:p>
        </p:txBody>
      </p:sp>
      <p:sp>
        <p:nvSpPr>
          <p:cNvPr id="4" name="コンテンツ プレースホルダー 3"/>
          <p:cNvSpPr>
            <a:spLocks noGrp="1"/>
          </p:cNvSpPr>
          <p:nvPr>
            <p:ph sz="half" idx="2"/>
          </p:nvPr>
        </p:nvSpPr>
        <p:spPr>
          <a:xfrm>
            <a:off x="4648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ja-JP" altLang="en-US" smtClean="0"/>
              <a:t>マスター テキストの書式設定</a:t>
            </a:r>
          </a:p>
          <a:p>
            <a:pPr lvl="1" eaLnBrk="1" latinLnBrk="0" hangingPunct="1"/>
            <a:r>
              <a:rPr lang="ja-JP" altLang="en-US" smtClean="0"/>
              <a:t>第 </a:t>
            </a:r>
            <a:r>
              <a:rPr lang="en-US" altLang="ja-JP" smtClean="0"/>
              <a:t>2 </a:t>
            </a:r>
            <a:r>
              <a:rPr lang="ja-JP" altLang="en-US" smtClean="0"/>
              <a:t>レベル</a:t>
            </a:r>
          </a:p>
          <a:p>
            <a:pPr lvl="2" eaLnBrk="1" latinLnBrk="0" hangingPunct="1"/>
            <a:r>
              <a:rPr lang="ja-JP" altLang="en-US" smtClean="0"/>
              <a:t>第 </a:t>
            </a:r>
            <a:r>
              <a:rPr lang="en-US" altLang="ja-JP" smtClean="0"/>
              <a:t>3 </a:t>
            </a:r>
            <a:r>
              <a:rPr lang="ja-JP" altLang="en-US" smtClean="0"/>
              <a:t>レベル</a:t>
            </a:r>
          </a:p>
          <a:p>
            <a:pPr lvl="3" eaLnBrk="1" latinLnBrk="0" hangingPunct="1"/>
            <a:r>
              <a:rPr lang="ja-JP" altLang="en-US" smtClean="0"/>
              <a:t>第 </a:t>
            </a:r>
            <a:r>
              <a:rPr lang="en-US" altLang="ja-JP" smtClean="0"/>
              <a:t>4 </a:t>
            </a:r>
            <a:r>
              <a:rPr lang="ja-JP" altLang="en-US" smtClean="0"/>
              <a:t>レベル</a:t>
            </a:r>
          </a:p>
          <a:p>
            <a:pPr lvl="4" eaLnBrk="1" latinLnBrk="0" hangingPunct="1"/>
            <a:r>
              <a:rPr lang="ja-JP" altLang="en-US" smtClean="0"/>
              <a:t>第 </a:t>
            </a:r>
            <a:r>
              <a:rPr lang="en-US" altLang="ja-JP" smtClean="0"/>
              <a:t>5 </a:t>
            </a:r>
            <a:r>
              <a:rPr lang="ja-JP" altLang="en-US" smtClean="0"/>
              <a:t>レベル</a:t>
            </a:r>
            <a:endParaRPr kumimoji="0" lang="en-US"/>
          </a:p>
        </p:txBody>
      </p:sp>
      <p:sp>
        <p:nvSpPr>
          <p:cNvPr id="5" name="日付プレースホルダー 4"/>
          <p:cNvSpPr>
            <a:spLocks noGrp="1"/>
          </p:cNvSpPr>
          <p:nvPr>
            <p:ph type="dt" sz="half" idx="10"/>
          </p:nvPr>
        </p:nvSpPr>
        <p:spPr/>
        <p:txBody>
          <a:bodyPr/>
          <a:lstStyle>
            <a:extLst/>
          </a:lstStyle>
          <a:p>
            <a:fld id="{FC9B44D7-12A8-440E-B628-1D6CA235A6BB}" type="datetimeFigureOut">
              <a:rPr kumimoji="1" lang="ja-JP" altLang="en-US" smtClean="0"/>
              <a:t>2012/9/16</a:t>
            </a:fld>
            <a:endParaRPr kumimoji="1" lang="ja-JP" altLang="en-US"/>
          </a:p>
        </p:txBody>
      </p:sp>
      <p:sp>
        <p:nvSpPr>
          <p:cNvPr id="6" name="フッター プレースホルダー 5"/>
          <p:cNvSpPr>
            <a:spLocks noGrp="1"/>
          </p:cNvSpPr>
          <p:nvPr>
            <p:ph type="ftr" sz="quarter" idx="11"/>
          </p:nvPr>
        </p:nvSpPr>
        <p:spPr/>
        <p:txBody>
          <a:bodyPr/>
          <a:lstStyle>
            <a:extLst/>
          </a:lstStyle>
          <a:p>
            <a:endParaRPr kumimoji="1" lang="ja-JP" altLang="en-US"/>
          </a:p>
        </p:txBody>
      </p:sp>
      <p:sp>
        <p:nvSpPr>
          <p:cNvPr id="7" name="スライド番号プレースホルダー 6"/>
          <p:cNvSpPr>
            <a:spLocks noGrp="1"/>
          </p:cNvSpPr>
          <p:nvPr>
            <p:ph type="sldNum" sz="quarter" idx="12"/>
          </p:nvPr>
        </p:nvSpPr>
        <p:spPr/>
        <p:txBody>
          <a:bodyPr/>
          <a:lstStyle>
            <a:extLst/>
          </a:lstStyle>
          <a:p>
            <a:fld id="{0744B048-1763-4F86-B300-7A145E394F31}" type="slidenum">
              <a:rPr kumimoji="1" lang="ja-JP" altLang="en-US" smtClean="0"/>
              <a:t>‹#›</a:t>
            </a:fld>
            <a:endParaRPr kumimoji="1" lang="ja-JP" altLang="en-US"/>
          </a:p>
        </p:txBody>
      </p:sp>
      <p:sp>
        <p:nvSpPr>
          <p:cNvPr id="8" name="タイトル 7"/>
          <p:cNvSpPr>
            <a:spLocks noGrp="1"/>
          </p:cNvSpPr>
          <p:nvPr>
            <p:ph type="title"/>
          </p:nvPr>
        </p:nvSpPr>
        <p:spPr/>
        <p:txBody>
          <a:bodyPr rtlCol="0"/>
          <a:lstStyle>
            <a:extLst/>
          </a:lstStyle>
          <a:p>
            <a:r>
              <a:rPr kumimoji="0" lang="ja-JP" altLang="en-US" smtClean="0"/>
              <a:t>マスター タイトルの書式設定</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比較">
    <p:bg>
      <p:bgRef idx="1003">
        <a:schemeClr val="bg1"/>
      </p:bgRef>
    </p:bg>
    <p:spTree>
      <p:nvGrpSpPr>
        <p:cNvPr id="1" name=""/>
        <p:cNvGrpSpPr/>
        <p:nvPr/>
      </p:nvGrpSpPr>
      <p:grpSpPr>
        <a:xfrm>
          <a:off x="0" y="0"/>
          <a:ext cx="0" cy="0"/>
          <a:chOff x="0" y="0"/>
          <a:chExt cx="0" cy="0"/>
        </a:xfrm>
      </p:grpSpPr>
      <p:sp>
        <p:nvSpPr>
          <p:cNvPr id="2" name="タイトル 1"/>
          <p:cNvSpPr>
            <a:spLocks noGrp="1"/>
          </p:cNvSpPr>
          <p:nvPr>
            <p:ph type="title"/>
          </p:nvPr>
        </p:nvSpPr>
        <p:spPr>
          <a:xfrm>
            <a:off x="457200" y="273050"/>
            <a:ext cx="8229600" cy="1143000"/>
          </a:xfrm>
        </p:spPr>
        <p:txBody>
          <a:bodyPr anchor="ctr"/>
          <a:lstStyle>
            <a:lvl1pPr>
              <a:defRPr/>
            </a:lvl1pPr>
            <a:extLst/>
          </a:lstStyle>
          <a:p>
            <a:r>
              <a:rPr kumimoji="0" lang="ja-JP" altLang="en-US" smtClean="0"/>
              <a:t>マスター タイトルの書式設定</a:t>
            </a:r>
            <a:endParaRPr kumimoji="0" lang="en-US"/>
          </a:p>
        </p:txBody>
      </p:sp>
      <p:sp>
        <p:nvSpPr>
          <p:cNvPr id="3" name="テキスト プレースホルダー 2"/>
          <p:cNvSpPr>
            <a:spLocks noGrp="1"/>
          </p:cNvSpPr>
          <p:nvPr>
            <p:ph type="body" idx="1"/>
          </p:nvPr>
        </p:nvSpPr>
        <p:spPr>
          <a:xfrm>
            <a:off x="457200" y="5410200"/>
            <a:ext cx="4040188"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ja-JP" altLang="en-US" smtClean="0"/>
              <a:t>マスター テキストの書式設定</a:t>
            </a:r>
          </a:p>
        </p:txBody>
      </p:sp>
      <p:sp>
        <p:nvSpPr>
          <p:cNvPr id="4" name="テキスト プレースホルダー 3"/>
          <p:cNvSpPr>
            <a:spLocks noGrp="1"/>
          </p:cNvSpPr>
          <p:nvPr>
            <p:ph type="body" sz="half" idx="3"/>
          </p:nvPr>
        </p:nvSpPr>
        <p:spPr>
          <a:xfrm>
            <a:off x="4645026" y="5410200"/>
            <a:ext cx="4041775"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ja-JP" altLang="en-US" smtClean="0"/>
              <a:t>マスター テキストの書式設定</a:t>
            </a:r>
          </a:p>
        </p:txBody>
      </p:sp>
      <p:sp>
        <p:nvSpPr>
          <p:cNvPr id="5" name="コンテンツ プレースホルダー 4"/>
          <p:cNvSpPr>
            <a:spLocks noGrp="1"/>
          </p:cNvSpPr>
          <p:nvPr>
            <p:ph sz="quarter" idx="2"/>
          </p:nvPr>
        </p:nvSpPr>
        <p:spPr>
          <a:xfrm>
            <a:off x="457200" y="1444294"/>
            <a:ext cx="4040188" cy="3941763"/>
          </a:xfrm>
          <a:ln>
            <a:noFill/>
            <a:prstDash val="sysDash"/>
            <a:miter lim="800000"/>
          </a:ln>
        </p:spPr>
        <p:txBody>
          <a:bodyPr/>
          <a:lstStyle>
            <a:lvl1pPr>
              <a:defRPr sz="2400"/>
            </a:lvl1pPr>
            <a:lvl2pPr>
              <a:defRPr sz="2000"/>
            </a:lvl2pPr>
            <a:lvl3pPr>
              <a:defRPr sz="1800"/>
            </a:lvl3pPr>
            <a:lvl4pPr>
              <a:defRPr sz="1600"/>
            </a:lvl4pPr>
            <a:lvl5pPr>
              <a:defRPr sz="1600"/>
            </a:lvl5pPr>
            <a:extLst/>
          </a:lstStyle>
          <a:p>
            <a:pPr lvl="0" eaLnBrk="1" latinLnBrk="0" hangingPunct="1"/>
            <a:r>
              <a:rPr lang="ja-JP" altLang="en-US" smtClean="0"/>
              <a:t>マスター テキストの書式設定</a:t>
            </a:r>
          </a:p>
          <a:p>
            <a:pPr lvl="1" eaLnBrk="1" latinLnBrk="0" hangingPunct="1"/>
            <a:r>
              <a:rPr lang="ja-JP" altLang="en-US" smtClean="0"/>
              <a:t>第 </a:t>
            </a:r>
            <a:r>
              <a:rPr lang="en-US" altLang="ja-JP" smtClean="0"/>
              <a:t>2 </a:t>
            </a:r>
            <a:r>
              <a:rPr lang="ja-JP" altLang="en-US" smtClean="0"/>
              <a:t>レベル</a:t>
            </a:r>
          </a:p>
          <a:p>
            <a:pPr lvl="2" eaLnBrk="1" latinLnBrk="0" hangingPunct="1"/>
            <a:r>
              <a:rPr lang="ja-JP" altLang="en-US" smtClean="0"/>
              <a:t>第 </a:t>
            </a:r>
            <a:r>
              <a:rPr lang="en-US" altLang="ja-JP" smtClean="0"/>
              <a:t>3 </a:t>
            </a:r>
            <a:r>
              <a:rPr lang="ja-JP" altLang="en-US" smtClean="0"/>
              <a:t>レベル</a:t>
            </a:r>
          </a:p>
          <a:p>
            <a:pPr lvl="3" eaLnBrk="1" latinLnBrk="0" hangingPunct="1"/>
            <a:r>
              <a:rPr lang="ja-JP" altLang="en-US" smtClean="0"/>
              <a:t>第 </a:t>
            </a:r>
            <a:r>
              <a:rPr lang="en-US" altLang="ja-JP" smtClean="0"/>
              <a:t>4 </a:t>
            </a:r>
            <a:r>
              <a:rPr lang="ja-JP" altLang="en-US" smtClean="0"/>
              <a:t>レベル</a:t>
            </a:r>
          </a:p>
          <a:p>
            <a:pPr lvl="4" eaLnBrk="1" latinLnBrk="0" hangingPunct="1"/>
            <a:r>
              <a:rPr lang="ja-JP" altLang="en-US" smtClean="0"/>
              <a:t>第 </a:t>
            </a:r>
            <a:r>
              <a:rPr lang="en-US" altLang="ja-JP" smtClean="0"/>
              <a:t>5 </a:t>
            </a:r>
            <a:r>
              <a:rPr lang="ja-JP" altLang="en-US" smtClean="0"/>
              <a:t>レベル</a:t>
            </a:r>
            <a:endParaRPr kumimoji="0" lang="en-US"/>
          </a:p>
        </p:txBody>
      </p:sp>
      <p:sp>
        <p:nvSpPr>
          <p:cNvPr id="6" name="コンテンツ プレースホルダー 5"/>
          <p:cNvSpPr>
            <a:spLocks noGrp="1"/>
          </p:cNvSpPr>
          <p:nvPr>
            <p:ph sz="quarter" idx="4"/>
          </p:nvPr>
        </p:nvSpPr>
        <p:spPr>
          <a:xfrm>
            <a:off x="4645025" y="1444294"/>
            <a:ext cx="4041775" cy="3941763"/>
          </a:xfrm>
          <a:ln>
            <a:noFill/>
            <a:prstDash val="sysDash"/>
            <a:miter lim="800000"/>
          </a:ln>
        </p:spPr>
        <p:txBody>
          <a:bodyPr/>
          <a:lstStyle>
            <a:lvl1pPr>
              <a:spcBef>
                <a:spcPts val="0"/>
              </a:spcBef>
              <a:defRPr sz="2400"/>
            </a:lvl1pPr>
            <a:lvl2pPr>
              <a:defRPr sz="2000"/>
            </a:lvl2pPr>
            <a:lvl3pPr>
              <a:defRPr sz="1800"/>
            </a:lvl3pPr>
            <a:lvl4pPr>
              <a:defRPr sz="1600"/>
            </a:lvl4pPr>
            <a:lvl5pPr>
              <a:defRPr sz="1600"/>
            </a:lvl5pPr>
            <a:extLst/>
          </a:lstStyle>
          <a:p>
            <a:pPr lvl="0" eaLnBrk="1" latinLnBrk="0" hangingPunct="1"/>
            <a:r>
              <a:rPr lang="ja-JP" altLang="en-US" smtClean="0"/>
              <a:t>マスター テキストの書式設定</a:t>
            </a:r>
          </a:p>
          <a:p>
            <a:pPr lvl="1" eaLnBrk="1" latinLnBrk="0" hangingPunct="1"/>
            <a:r>
              <a:rPr lang="ja-JP" altLang="en-US" smtClean="0"/>
              <a:t>第 </a:t>
            </a:r>
            <a:r>
              <a:rPr lang="en-US" altLang="ja-JP" smtClean="0"/>
              <a:t>2 </a:t>
            </a:r>
            <a:r>
              <a:rPr lang="ja-JP" altLang="en-US" smtClean="0"/>
              <a:t>レベル</a:t>
            </a:r>
          </a:p>
          <a:p>
            <a:pPr lvl="2" eaLnBrk="1" latinLnBrk="0" hangingPunct="1"/>
            <a:r>
              <a:rPr lang="ja-JP" altLang="en-US" smtClean="0"/>
              <a:t>第 </a:t>
            </a:r>
            <a:r>
              <a:rPr lang="en-US" altLang="ja-JP" smtClean="0"/>
              <a:t>3 </a:t>
            </a:r>
            <a:r>
              <a:rPr lang="ja-JP" altLang="en-US" smtClean="0"/>
              <a:t>レベル</a:t>
            </a:r>
          </a:p>
          <a:p>
            <a:pPr lvl="3" eaLnBrk="1" latinLnBrk="0" hangingPunct="1"/>
            <a:r>
              <a:rPr lang="ja-JP" altLang="en-US" smtClean="0"/>
              <a:t>第 </a:t>
            </a:r>
            <a:r>
              <a:rPr lang="en-US" altLang="ja-JP" smtClean="0"/>
              <a:t>4 </a:t>
            </a:r>
            <a:r>
              <a:rPr lang="ja-JP" altLang="en-US" smtClean="0"/>
              <a:t>レベル</a:t>
            </a:r>
          </a:p>
          <a:p>
            <a:pPr lvl="4" eaLnBrk="1" latinLnBrk="0" hangingPunct="1"/>
            <a:r>
              <a:rPr lang="ja-JP" altLang="en-US" smtClean="0"/>
              <a:t>第 </a:t>
            </a:r>
            <a:r>
              <a:rPr lang="en-US" altLang="ja-JP" smtClean="0"/>
              <a:t>5 </a:t>
            </a:r>
            <a:r>
              <a:rPr lang="ja-JP" altLang="en-US" smtClean="0"/>
              <a:t>レベル</a:t>
            </a:r>
            <a:endParaRPr kumimoji="0" lang="en-US"/>
          </a:p>
        </p:txBody>
      </p:sp>
      <p:sp>
        <p:nvSpPr>
          <p:cNvPr id="7" name="日付プレースホルダー 6"/>
          <p:cNvSpPr>
            <a:spLocks noGrp="1"/>
          </p:cNvSpPr>
          <p:nvPr>
            <p:ph type="dt" sz="half" idx="10"/>
          </p:nvPr>
        </p:nvSpPr>
        <p:spPr/>
        <p:txBody>
          <a:bodyPr/>
          <a:lstStyle>
            <a:extLst/>
          </a:lstStyle>
          <a:p>
            <a:fld id="{FC9B44D7-12A8-440E-B628-1D6CA235A6BB}" type="datetimeFigureOut">
              <a:rPr kumimoji="1" lang="ja-JP" altLang="en-US" smtClean="0"/>
              <a:t>2012/9/16</a:t>
            </a:fld>
            <a:endParaRPr kumimoji="1" lang="ja-JP" altLang="en-US"/>
          </a:p>
        </p:txBody>
      </p:sp>
      <p:sp>
        <p:nvSpPr>
          <p:cNvPr id="8" name="フッター プレースホルダー 7"/>
          <p:cNvSpPr>
            <a:spLocks noGrp="1"/>
          </p:cNvSpPr>
          <p:nvPr>
            <p:ph type="ftr" sz="quarter" idx="11"/>
          </p:nvPr>
        </p:nvSpPr>
        <p:spPr/>
        <p:txBody>
          <a:bodyPr/>
          <a:lstStyle>
            <a:extLst/>
          </a:lstStyle>
          <a:p>
            <a:endParaRPr kumimoji="1" lang="ja-JP" altLang="en-US"/>
          </a:p>
        </p:txBody>
      </p:sp>
      <p:sp>
        <p:nvSpPr>
          <p:cNvPr id="9" name="スライド番号プレースホルダー 8"/>
          <p:cNvSpPr>
            <a:spLocks noGrp="1"/>
          </p:cNvSpPr>
          <p:nvPr>
            <p:ph type="sldNum" sz="quarter" idx="12"/>
          </p:nvPr>
        </p:nvSpPr>
        <p:spPr/>
        <p:txBody>
          <a:bodyPr/>
          <a:lstStyle>
            <a:extLst/>
          </a:lstStyle>
          <a:p>
            <a:fld id="{0744B048-1763-4F86-B300-7A145E394F31}" type="slidenum">
              <a:rPr kumimoji="1" lang="ja-JP" altLang="en-US" smtClean="0"/>
              <a:t>‹#›</a:t>
            </a:fld>
            <a:endParaRPr kumimoji="1" lang="ja-JP" altLang="en-US"/>
          </a:p>
        </p:txBody>
      </p:sp>
    </p:spTree>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タイトルのみ">
    <p:bg>
      <p:bgRef idx="1002">
        <a:schemeClr val="bg1"/>
      </p:bgRef>
    </p:bg>
    <p:spTree>
      <p:nvGrpSpPr>
        <p:cNvPr id="1" name=""/>
        <p:cNvGrpSpPr/>
        <p:nvPr/>
      </p:nvGrpSpPr>
      <p:grpSpPr>
        <a:xfrm>
          <a:off x="0" y="0"/>
          <a:ext cx="0" cy="0"/>
          <a:chOff x="0" y="0"/>
          <a:chExt cx="0" cy="0"/>
        </a:xfrm>
      </p:grpSpPr>
      <p:sp>
        <p:nvSpPr>
          <p:cNvPr id="3" name="日付プレースホルダー 2"/>
          <p:cNvSpPr>
            <a:spLocks noGrp="1"/>
          </p:cNvSpPr>
          <p:nvPr>
            <p:ph type="dt" sz="half" idx="10"/>
          </p:nvPr>
        </p:nvSpPr>
        <p:spPr/>
        <p:txBody>
          <a:bodyPr/>
          <a:lstStyle>
            <a:extLst/>
          </a:lstStyle>
          <a:p>
            <a:fld id="{FC9B44D7-12A8-440E-B628-1D6CA235A6BB}" type="datetimeFigureOut">
              <a:rPr kumimoji="1" lang="ja-JP" altLang="en-US" smtClean="0"/>
              <a:t>2012/9/16</a:t>
            </a:fld>
            <a:endParaRPr kumimoji="1" lang="ja-JP" altLang="en-US"/>
          </a:p>
        </p:txBody>
      </p:sp>
      <p:sp>
        <p:nvSpPr>
          <p:cNvPr id="4" name="フッター プレースホルダー 3"/>
          <p:cNvSpPr>
            <a:spLocks noGrp="1"/>
          </p:cNvSpPr>
          <p:nvPr>
            <p:ph type="ftr" sz="quarter" idx="11"/>
          </p:nvPr>
        </p:nvSpPr>
        <p:spPr/>
        <p:txBody>
          <a:bodyPr/>
          <a:lstStyle>
            <a:extLst/>
          </a:lstStyle>
          <a:p>
            <a:endParaRPr kumimoji="1" lang="ja-JP" altLang="en-US"/>
          </a:p>
        </p:txBody>
      </p:sp>
      <p:sp>
        <p:nvSpPr>
          <p:cNvPr id="5" name="スライド番号プレースホルダー 4"/>
          <p:cNvSpPr>
            <a:spLocks noGrp="1"/>
          </p:cNvSpPr>
          <p:nvPr>
            <p:ph type="sldNum" sz="quarter" idx="12"/>
          </p:nvPr>
        </p:nvSpPr>
        <p:spPr/>
        <p:txBody>
          <a:bodyPr/>
          <a:lstStyle>
            <a:extLst/>
          </a:lstStyle>
          <a:p>
            <a:fld id="{0744B048-1763-4F86-B300-7A145E394F31}" type="slidenum">
              <a:rPr kumimoji="1" lang="ja-JP" altLang="en-US" smtClean="0"/>
              <a:t>‹#›</a:t>
            </a:fld>
            <a:endParaRPr kumimoji="1" lang="ja-JP" altLang="en-US"/>
          </a:p>
        </p:txBody>
      </p:sp>
      <p:sp>
        <p:nvSpPr>
          <p:cNvPr id="6" name="タイトル 5"/>
          <p:cNvSpPr>
            <a:spLocks noGrp="1"/>
          </p:cNvSpPr>
          <p:nvPr>
            <p:ph type="title"/>
          </p:nvPr>
        </p:nvSpPr>
        <p:spPr/>
        <p:txBody>
          <a:bodyPr rtlCol="0"/>
          <a:lstStyle>
            <a:extLst/>
          </a:lstStyle>
          <a:p>
            <a:r>
              <a:rPr kumimoji="0" lang="ja-JP" altLang="en-US" smtClean="0"/>
              <a:t>マスター タイトルの書式設定</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白紙">
    <p:spTree>
      <p:nvGrpSpPr>
        <p:cNvPr id="1" name=""/>
        <p:cNvGrpSpPr/>
        <p:nvPr/>
      </p:nvGrpSpPr>
      <p:grpSpPr>
        <a:xfrm>
          <a:off x="0" y="0"/>
          <a:ext cx="0" cy="0"/>
          <a:chOff x="0" y="0"/>
          <a:chExt cx="0" cy="0"/>
        </a:xfrm>
      </p:grpSpPr>
      <p:sp>
        <p:nvSpPr>
          <p:cNvPr id="2" name="日付プレースホルダー 1"/>
          <p:cNvSpPr>
            <a:spLocks noGrp="1"/>
          </p:cNvSpPr>
          <p:nvPr>
            <p:ph type="dt" sz="half" idx="10"/>
          </p:nvPr>
        </p:nvSpPr>
        <p:spPr/>
        <p:txBody>
          <a:bodyPr/>
          <a:lstStyle>
            <a:extLst/>
          </a:lstStyle>
          <a:p>
            <a:fld id="{FC9B44D7-12A8-440E-B628-1D6CA235A6BB}" type="datetimeFigureOut">
              <a:rPr kumimoji="1" lang="ja-JP" altLang="en-US" smtClean="0"/>
              <a:t>2012/9/16</a:t>
            </a:fld>
            <a:endParaRPr kumimoji="1" lang="ja-JP" altLang="en-US"/>
          </a:p>
        </p:txBody>
      </p:sp>
      <p:sp>
        <p:nvSpPr>
          <p:cNvPr id="3" name="フッター プレースホルダー 2"/>
          <p:cNvSpPr>
            <a:spLocks noGrp="1"/>
          </p:cNvSpPr>
          <p:nvPr>
            <p:ph type="ftr" sz="quarter" idx="11"/>
          </p:nvPr>
        </p:nvSpPr>
        <p:spPr/>
        <p:txBody>
          <a:bodyPr/>
          <a:lstStyle>
            <a:extLst/>
          </a:lstStyle>
          <a:p>
            <a:endParaRPr kumimoji="1" lang="ja-JP" altLang="en-US"/>
          </a:p>
        </p:txBody>
      </p:sp>
      <p:sp>
        <p:nvSpPr>
          <p:cNvPr id="4" name="スライド番号プレースホルダー 3"/>
          <p:cNvSpPr>
            <a:spLocks noGrp="1"/>
          </p:cNvSpPr>
          <p:nvPr>
            <p:ph type="sldNum" sz="quarter" idx="12"/>
          </p:nvPr>
        </p:nvSpPr>
        <p:spPr/>
        <p:txBody>
          <a:bodyPr/>
          <a:lstStyle>
            <a:extLst/>
          </a:lstStyle>
          <a:p>
            <a:fld id="{0744B048-1763-4F86-B300-7A145E394F31}" type="slidenum">
              <a:rPr kumimoji="1" lang="ja-JP" altLang="en-US" smtClean="0"/>
              <a:t>‹#›</a:t>
            </a:fld>
            <a:endParaRPr kumimoji="1" lang="ja-JP"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タイトル付きの&#10;コンテンツ">
    <p:bg>
      <p:bgRef idx="1003">
        <a:schemeClr val="bg1"/>
      </p:bgRef>
    </p:bg>
    <p:spTree>
      <p:nvGrpSpPr>
        <p:cNvPr id="1" name=""/>
        <p:cNvGrpSpPr/>
        <p:nvPr/>
      </p:nvGrpSpPr>
      <p:grpSpPr>
        <a:xfrm>
          <a:off x="0" y="0"/>
          <a:ext cx="0" cy="0"/>
          <a:chOff x="0" y="0"/>
          <a:chExt cx="0" cy="0"/>
        </a:xfrm>
      </p:grpSpPr>
      <p:sp>
        <p:nvSpPr>
          <p:cNvPr id="2" name="タイトル 1"/>
          <p:cNvSpPr>
            <a:spLocks noGrp="1"/>
          </p:cNvSpPr>
          <p:nvPr>
            <p:ph type="title"/>
          </p:nvPr>
        </p:nvSpPr>
        <p:spPr>
          <a:xfrm>
            <a:off x="914400" y="4876800"/>
            <a:ext cx="7481776" cy="457200"/>
          </a:xfrm>
        </p:spPr>
        <p:txBody>
          <a:bodyPr vert="horz" anchor="t">
            <a:noAutofit/>
            <a:sp3d prstMaterial="softEdge">
              <a:bevelT w="0" h="0"/>
            </a:sp3d>
          </a:bodyPr>
          <a:lstStyle>
            <a:lvl1pPr algn="r">
              <a:buNone/>
              <a:defRPr sz="2500" b="0">
                <a:solidFill>
                  <a:schemeClr val="accent1"/>
                </a:solidFill>
                <a:effectLst/>
              </a:defRPr>
            </a:lvl1pPr>
            <a:extLst/>
          </a:lstStyle>
          <a:p>
            <a:r>
              <a:rPr kumimoji="0" lang="ja-JP" altLang="en-US" smtClean="0"/>
              <a:t>マスター タイトルの書式設定</a:t>
            </a:r>
            <a:endParaRPr kumimoji="0" lang="en-US"/>
          </a:p>
        </p:txBody>
      </p:sp>
      <p:sp>
        <p:nvSpPr>
          <p:cNvPr id="3" name="テキスト プレースホルダー 2"/>
          <p:cNvSpPr>
            <a:spLocks noGrp="1"/>
          </p:cNvSpPr>
          <p:nvPr>
            <p:ph type="body" idx="2"/>
          </p:nvPr>
        </p:nvSpPr>
        <p:spPr>
          <a:xfrm>
            <a:off x="4419600" y="5355102"/>
            <a:ext cx="3974592" cy="914400"/>
          </a:xfrm>
        </p:spPr>
        <p:txBody>
          <a:bodyPr/>
          <a:lstStyle>
            <a:lvl1pPr marL="0" indent="0" algn="r">
              <a:buNone/>
              <a:defRPr sz="1600"/>
            </a:lvl1pPr>
            <a:lvl2pPr>
              <a:buNone/>
              <a:defRPr sz="1200"/>
            </a:lvl2pPr>
            <a:lvl3pPr>
              <a:buNone/>
              <a:defRPr sz="1000"/>
            </a:lvl3pPr>
            <a:lvl4pPr>
              <a:buNone/>
              <a:defRPr sz="900"/>
            </a:lvl4pPr>
            <a:lvl5pPr>
              <a:buNone/>
              <a:defRPr sz="900"/>
            </a:lvl5pPr>
            <a:extLst/>
          </a:lstStyle>
          <a:p>
            <a:pPr lvl="0" eaLnBrk="1" latinLnBrk="0" hangingPunct="1"/>
            <a:r>
              <a:rPr kumimoji="0" lang="ja-JP" altLang="en-US" smtClean="0"/>
              <a:t>マスター テキストの書式設定</a:t>
            </a:r>
          </a:p>
        </p:txBody>
      </p:sp>
      <p:sp>
        <p:nvSpPr>
          <p:cNvPr id="4" name="コンテンツ プレースホルダー 3"/>
          <p:cNvSpPr>
            <a:spLocks noGrp="1"/>
          </p:cNvSpPr>
          <p:nvPr>
            <p:ph sz="half" idx="1"/>
          </p:nvPr>
        </p:nvSpPr>
        <p:spPr>
          <a:xfrm>
            <a:off x="914400" y="274320"/>
            <a:ext cx="7479792" cy="4572000"/>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ja-JP" altLang="en-US" smtClean="0"/>
              <a:t>マスター テキストの書式設定</a:t>
            </a:r>
          </a:p>
          <a:p>
            <a:pPr lvl="1" eaLnBrk="1" latinLnBrk="0" hangingPunct="1"/>
            <a:r>
              <a:rPr lang="ja-JP" altLang="en-US" smtClean="0"/>
              <a:t>第 </a:t>
            </a:r>
            <a:r>
              <a:rPr lang="en-US" altLang="ja-JP" smtClean="0"/>
              <a:t>2 </a:t>
            </a:r>
            <a:r>
              <a:rPr lang="ja-JP" altLang="en-US" smtClean="0"/>
              <a:t>レベル</a:t>
            </a:r>
          </a:p>
          <a:p>
            <a:pPr lvl="2" eaLnBrk="1" latinLnBrk="0" hangingPunct="1"/>
            <a:r>
              <a:rPr lang="ja-JP" altLang="en-US" smtClean="0"/>
              <a:t>第 </a:t>
            </a:r>
            <a:r>
              <a:rPr lang="en-US" altLang="ja-JP" smtClean="0"/>
              <a:t>3 </a:t>
            </a:r>
            <a:r>
              <a:rPr lang="ja-JP" altLang="en-US" smtClean="0"/>
              <a:t>レベル</a:t>
            </a:r>
          </a:p>
          <a:p>
            <a:pPr lvl="3" eaLnBrk="1" latinLnBrk="0" hangingPunct="1"/>
            <a:r>
              <a:rPr lang="ja-JP" altLang="en-US" smtClean="0"/>
              <a:t>第 </a:t>
            </a:r>
            <a:r>
              <a:rPr lang="en-US" altLang="ja-JP" smtClean="0"/>
              <a:t>4 </a:t>
            </a:r>
            <a:r>
              <a:rPr lang="ja-JP" altLang="en-US" smtClean="0"/>
              <a:t>レベル</a:t>
            </a:r>
          </a:p>
          <a:p>
            <a:pPr lvl="4" eaLnBrk="1" latinLnBrk="0" hangingPunct="1"/>
            <a:r>
              <a:rPr lang="ja-JP" altLang="en-US" smtClean="0"/>
              <a:t>第 </a:t>
            </a:r>
            <a:r>
              <a:rPr lang="en-US" altLang="ja-JP" smtClean="0"/>
              <a:t>5 </a:t>
            </a:r>
            <a:r>
              <a:rPr lang="ja-JP" altLang="en-US" smtClean="0"/>
              <a:t>レベル</a:t>
            </a:r>
            <a:endParaRPr kumimoji="0" lang="en-US"/>
          </a:p>
        </p:txBody>
      </p:sp>
      <p:sp>
        <p:nvSpPr>
          <p:cNvPr id="5" name="日付プレースホルダー 4"/>
          <p:cNvSpPr>
            <a:spLocks noGrp="1"/>
          </p:cNvSpPr>
          <p:nvPr>
            <p:ph type="dt" sz="half" idx="10"/>
          </p:nvPr>
        </p:nvSpPr>
        <p:spPr>
          <a:xfrm>
            <a:off x="6727032" y="6407944"/>
            <a:ext cx="1920240" cy="365760"/>
          </a:xfrm>
        </p:spPr>
        <p:txBody>
          <a:bodyPr/>
          <a:lstStyle>
            <a:extLst/>
          </a:lstStyle>
          <a:p>
            <a:fld id="{FC9B44D7-12A8-440E-B628-1D6CA235A6BB}" type="datetimeFigureOut">
              <a:rPr kumimoji="1" lang="ja-JP" altLang="en-US" smtClean="0"/>
              <a:t>2012/9/16</a:t>
            </a:fld>
            <a:endParaRPr kumimoji="1" lang="ja-JP" altLang="en-US"/>
          </a:p>
        </p:txBody>
      </p:sp>
      <p:sp>
        <p:nvSpPr>
          <p:cNvPr id="6" name="フッター プレースホルダー 5"/>
          <p:cNvSpPr>
            <a:spLocks noGrp="1"/>
          </p:cNvSpPr>
          <p:nvPr>
            <p:ph type="ftr" sz="quarter" idx="11"/>
          </p:nvPr>
        </p:nvSpPr>
        <p:spPr/>
        <p:txBody>
          <a:bodyPr/>
          <a:lstStyle>
            <a:extLst/>
          </a:lstStyle>
          <a:p>
            <a:endParaRPr kumimoji="1" lang="ja-JP" altLang="en-US"/>
          </a:p>
        </p:txBody>
      </p:sp>
      <p:sp>
        <p:nvSpPr>
          <p:cNvPr id="7" name="スライド番号プレースホルダー 6"/>
          <p:cNvSpPr>
            <a:spLocks noGrp="1"/>
          </p:cNvSpPr>
          <p:nvPr>
            <p:ph type="sldNum" sz="quarter" idx="12"/>
          </p:nvPr>
        </p:nvSpPr>
        <p:spPr/>
        <p:txBody>
          <a:bodyPr/>
          <a:lstStyle>
            <a:extLst/>
          </a:lstStyle>
          <a:p>
            <a:fld id="{0744B048-1763-4F86-B300-7A145E394F31}" type="slidenum">
              <a:rPr kumimoji="1" lang="ja-JP" altLang="en-US" smtClean="0"/>
              <a:t>‹#›</a:t>
            </a:fld>
            <a:endParaRPr kumimoji="1" lang="ja-JP" altLang="en-US"/>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タイトル付きの図">
    <p:bg>
      <p:bgRef idx="1002">
        <a:schemeClr val="bg1"/>
      </p:bgRef>
    </p:bg>
    <p:spTree>
      <p:nvGrpSpPr>
        <p:cNvPr id="1" name=""/>
        <p:cNvGrpSpPr/>
        <p:nvPr/>
      </p:nvGrpSpPr>
      <p:grpSpPr>
        <a:xfrm>
          <a:off x="0" y="0"/>
          <a:ext cx="0" cy="0"/>
          <a:chOff x="0" y="0"/>
          <a:chExt cx="0" cy="0"/>
        </a:xfrm>
      </p:grpSpPr>
      <p:sp>
        <p:nvSpPr>
          <p:cNvPr id="4" name="テキスト プレースホルダー 3"/>
          <p:cNvSpPr>
            <a:spLocks noGrp="1"/>
          </p:cNvSpPr>
          <p:nvPr>
            <p:ph type="body" sz="half" idx="2"/>
          </p:nvPr>
        </p:nvSpPr>
        <p:spPr>
          <a:xfrm>
            <a:off x="1141232" y="5443402"/>
            <a:ext cx="7162800" cy="648232"/>
          </a:xfrm>
          <a:noFill/>
        </p:spPr>
        <p:txBody>
          <a:bodyPr lIns="91440" tIns="0" rIns="91440" anchor="t"/>
          <a:lstStyle>
            <a:lvl1pPr marL="0" marR="18288" indent="0" algn="r">
              <a:buNone/>
              <a:defRPr sz="1400"/>
            </a:lvl1pPr>
            <a:lvl2pPr>
              <a:defRPr sz="1200"/>
            </a:lvl2pPr>
            <a:lvl3pPr>
              <a:defRPr sz="1000"/>
            </a:lvl3pPr>
            <a:lvl4pPr>
              <a:defRPr sz="900"/>
            </a:lvl4pPr>
            <a:lvl5pPr>
              <a:defRPr sz="900"/>
            </a:lvl5pPr>
            <a:extLst/>
          </a:lstStyle>
          <a:p>
            <a:pPr lvl="0" eaLnBrk="1" latinLnBrk="0" hangingPunct="1"/>
            <a:r>
              <a:rPr kumimoji="0" lang="ja-JP" altLang="en-US" smtClean="0"/>
              <a:t>マスター テキストの書式設定</a:t>
            </a:r>
          </a:p>
        </p:txBody>
      </p:sp>
      <p:sp>
        <p:nvSpPr>
          <p:cNvPr id="3" name="図プレースホルダー 2"/>
          <p:cNvSpPr>
            <a:spLocks noGrp="1"/>
          </p:cNvSpPr>
          <p:nvPr>
            <p:ph type="pic" idx="1"/>
          </p:nvPr>
        </p:nvSpPr>
        <p:spPr>
          <a:xfrm>
            <a:off x="228600" y="189968"/>
            <a:ext cx="8686800" cy="4389120"/>
          </a:xfrm>
          <a:prstGeom prst="rect">
            <a:avLst/>
          </a:prstGeom>
          <a:solidFill>
            <a:schemeClr val="bg2"/>
          </a:solidFill>
          <a:ln>
            <a:solidFill>
              <a:schemeClr val="bg1"/>
            </a:solidFill>
          </a:ln>
          <a:effectLst>
            <a:innerShdw blurRad="95250">
              <a:srgbClr val="000000"/>
            </a:innerShdw>
          </a:effectLst>
        </p:spPr>
        <p:txBody>
          <a:bodyPr/>
          <a:lstStyle>
            <a:lvl1pPr marL="0" indent="0">
              <a:buNone/>
              <a:defRPr sz="3200"/>
            </a:lvl1pPr>
            <a:extLst/>
          </a:lstStyle>
          <a:p>
            <a:r>
              <a:rPr kumimoji="0" lang="ja-JP" altLang="en-US" smtClean="0"/>
              <a:t>アイコンをクリックして図を追加</a:t>
            </a:r>
            <a:endParaRPr kumimoji="0" lang="en-US" dirty="0"/>
          </a:p>
        </p:txBody>
      </p:sp>
      <p:sp>
        <p:nvSpPr>
          <p:cNvPr id="5" name="日付プレースホルダー 4"/>
          <p:cNvSpPr>
            <a:spLocks noGrp="1"/>
          </p:cNvSpPr>
          <p:nvPr>
            <p:ph type="dt" sz="half" idx="10"/>
          </p:nvPr>
        </p:nvSpPr>
        <p:spPr/>
        <p:txBody>
          <a:bodyPr/>
          <a:lstStyle>
            <a:lvl1pPr>
              <a:defRPr>
                <a:solidFill>
                  <a:schemeClr val="tx1"/>
                </a:solidFill>
              </a:defRPr>
            </a:lvl1pPr>
            <a:extLst/>
          </a:lstStyle>
          <a:p>
            <a:fld id="{FC9B44D7-12A8-440E-B628-1D6CA235A6BB}" type="datetimeFigureOut">
              <a:rPr kumimoji="1" lang="ja-JP" altLang="en-US" smtClean="0"/>
              <a:t>2012/9/16</a:t>
            </a:fld>
            <a:endParaRPr kumimoji="1" lang="ja-JP" altLang="en-US"/>
          </a:p>
        </p:txBody>
      </p:sp>
      <p:sp>
        <p:nvSpPr>
          <p:cNvPr id="6" name="フッター プレースホルダー 5"/>
          <p:cNvSpPr>
            <a:spLocks noGrp="1"/>
          </p:cNvSpPr>
          <p:nvPr>
            <p:ph type="ftr" sz="quarter" idx="11"/>
          </p:nvPr>
        </p:nvSpPr>
        <p:spPr>
          <a:xfrm>
            <a:off x="4380072" y="6407944"/>
            <a:ext cx="2350681" cy="365125"/>
          </a:xfrm>
        </p:spPr>
        <p:txBody>
          <a:bodyPr/>
          <a:lstStyle>
            <a:lvl1pPr>
              <a:defRPr>
                <a:solidFill>
                  <a:schemeClr val="tx1"/>
                </a:solidFill>
              </a:defRPr>
            </a:lvl1pPr>
            <a:extLst/>
          </a:lstStyle>
          <a:p>
            <a:endParaRPr kumimoji="1" lang="ja-JP" altLang="en-US"/>
          </a:p>
        </p:txBody>
      </p:sp>
      <p:sp>
        <p:nvSpPr>
          <p:cNvPr id="7" name="スライド番号プレースホルダー 6"/>
          <p:cNvSpPr>
            <a:spLocks noGrp="1"/>
          </p:cNvSpPr>
          <p:nvPr>
            <p:ph type="sldNum" sz="quarter" idx="12"/>
          </p:nvPr>
        </p:nvSpPr>
        <p:spPr/>
        <p:txBody>
          <a:bodyPr/>
          <a:lstStyle>
            <a:lvl1pPr>
              <a:defRPr>
                <a:solidFill>
                  <a:schemeClr val="tx1"/>
                </a:solidFill>
              </a:defRPr>
            </a:lvl1pPr>
            <a:extLst/>
          </a:lstStyle>
          <a:p>
            <a:fld id="{0744B048-1763-4F86-B300-7A145E394F31}" type="slidenum">
              <a:rPr kumimoji="1" lang="ja-JP" altLang="en-US" smtClean="0"/>
              <a:t>‹#›</a:t>
            </a:fld>
            <a:endParaRPr kumimoji="1" lang="ja-JP" altLang="en-US"/>
          </a:p>
        </p:txBody>
      </p:sp>
      <p:sp>
        <p:nvSpPr>
          <p:cNvPr id="2" name="タイトル 1"/>
          <p:cNvSpPr>
            <a:spLocks noGrp="1"/>
          </p:cNvSpPr>
          <p:nvPr>
            <p:ph type="title"/>
          </p:nvPr>
        </p:nvSpPr>
        <p:spPr>
          <a:xfrm>
            <a:off x="228600" y="4865122"/>
            <a:ext cx="8075432" cy="562672"/>
          </a:xfrm>
          <a:noFill/>
        </p:spPr>
        <p:txBody>
          <a:bodyPr anchor="t">
            <a:sp3d prstMaterial="softEdge"/>
          </a:bodyPr>
          <a:lstStyle>
            <a:lvl1pPr marR="0" algn="r">
              <a:buNone/>
              <a:defRPr sz="3000" b="0">
                <a:solidFill>
                  <a:schemeClr val="accent1"/>
                </a:solidFill>
                <a:effectLst>
                  <a:outerShdw blurRad="50800" dist="25000" dir="5400000" algn="t" rotWithShape="0">
                    <a:prstClr val="black">
                      <a:alpha val="45000"/>
                    </a:prstClr>
                  </a:outerShdw>
                </a:effectLst>
              </a:defRPr>
            </a:lvl1pPr>
            <a:extLst/>
          </a:lstStyle>
          <a:p>
            <a:r>
              <a:rPr kumimoji="0" lang="ja-JP" altLang="en-US" smtClean="0"/>
              <a:t>マスター タイトルの書式設定</a:t>
            </a:r>
            <a:endParaRPr kumimoji="0" lang="en-US"/>
          </a:p>
        </p:txBody>
      </p:sp>
      <p:sp>
        <p:nvSpPr>
          <p:cNvPr id="8" name="フリーフォーム 7"/>
          <p:cNvSpPr>
            <a:spLocks/>
          </p:cNvSpPr>
          <p:nvPr/>
        </p:nvSpPr>
        <p:spPr bwMode="auto">
          <a:xfrm>
            <a:off x="499273" y="5944936"/>
            <a:ext cx="4940624" cy="921076"/>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9" name="フリーフォーム 8"/>
          <p:cNvSpPr>
            <a:spLocks/>
          </p:cNvSpPr>
          <p:nvPr/>
        </p:nvSpPr>
        <p:spPr bwMode="auto">
          <a:xfrm>
            <a:off x="485717" y="5939011"/>
            <a:ext cx="3690451"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0" name="直角三角形 9"/>
          <p:cNvSpPr>
            <a:spLocks/>
          </p:cNvSpPr>
          <p:nvPr/>
        </p:nvSpPr>
        <p:spPr bwMode="auto">
          <a:xfrm>
            <a:off x="-6042" y="5791253"/>
            <a:ext cx="3402314" cy="1080868"/>
          </a:xfrm>
          <a:prstGeom prst="rtTriangle">
            <a:avLst/>
          </a:pr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1" name="直線コネクタ 10"/>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12" name="山形 11"/>
          <p:cNvSpPr/>
          <p:nvPr/>
        </p:nvSpPr>
        <p:spPr>
          <a:xfrm>
            <a:off x="8664112"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
        <p:nvSpPr>
          <p:cNvPr id="13" name="山形 12"/>
          <p:cNvSpPr/>
          <p:nvPr/>
        </p:nvSpPr>
        <p:spPr>
          <a:xfrm>
            <a:off x="8477696"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タイトルと&#10;縦書きテキスト">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extLst/>
          </a:lstStyle>
          <a:p>
            <a:r>
              <a:rPr kumimoji="0" lang="ja-JP" altLang="en-US" smtClean="0"/>
              <a:t>マスター タイトルの書式設定</a:t>
            </a:r>
            <a:endParaRPr kumimoji="0" lang="en-US"/>
          </a:p>
        </p:txBody>
      </p:sp>
      <p:sp>
        <p:nvSpPr>
          <p:cNvPr id="3" name="縦書きテキスト プレースホルダー 2"/>
          <p:cNvSpPr>
            <a:spLocks noGrp="1"/>
          </p:cNvSpPr>
          <p:nvPr>
            <p:ph type="body" orient="vert" idx="1"/>
          </p:nvPr>
        </p:nvSpPr>
        <p:spPr>
          <a:xfrm>
            <a:off x="457200" y="1481329"/>
            <a:ext cx="8229600" cy="4386071"/>
          </a:xfrm>
        </p:spPr>
        <p:txBody>
          <a:bodyPr vert="eaVert"/>
          <a:lstStyle>
            <a:extLst/>
          </a:lstStyle>
          <a:p>
            <a:pPr lvl="0" eaLnBrk="1" latinLnBrk="0" hangingPunct="1"/>
            <a:r>
              <a:rPr lang="ja-JP" altLang="en-US" smtClean="0"/>
              <a:t>マスター テキストの書式設定</a:t>
            </a:r>
          </a:p>
          <a:p>
            <a:pPr lvl="1" eaLnBrk="1" latinLnBrk="0" hangingPunct="1"/>
            <a:r>
              <a:rPr lang="ja-JP" altLang="en-US" smtClean="0"/>
              <a:t>第 </a:t>
            </a:r>
            <a:r>
              <a:rPr lang="en-US" altLang="ja-JP" smtClean="0"/>
              <a:t>2 </a:t>
            </a:r>
            <a:r>
              <a:rPr lang="ja-JP" altLang="en-US" smtClean="0"/>
              <a:t>レベル</a:t>
            </a:r>
          </a:p>
          <a:p>
            <a:pPr lvl="2" eaLnBrk="1" latinLnBrk="0" hangingPunct="1"/>
            <a:r>
              <a:rPr lang="ja-JP" altLang="en-US" smtClean="0"/>
              <a:t>第 </a:t>
            </a:r>
            <a:r>
              <a:rPr lang="en-US" altLang="ja-JP" smtClean="0"/>
              <a:t>3 </a:t>
            </a:r>
            <a:r>
              <a:rPr lang="ja-JP" altLang="en-US" smtClean="0"/>
              <a:t>レベル</a:t>
            </a:r>
          </a:p>
          <a:p>
            <a:pPr lvl="3" eaLnBrk="1" latinLnBrk="0" hangingPunct="1"/>
            <a:r>
              <a:rPr lang="ja-JP" altLang="en-US" smtClean="0"/>
              <a:t>第 </a:t>
            </a:r>
            <a:r>
              <a:rPr lang="en-US" altLang="ja-JP" smtClean="0"/>
              <a:t>4 </a:t>
            </a:r>
            <a:r>
              <a:rPr lang="ja-JP" altLang="en-US" smtClean="0"/>
              <a:t>レベル</a:t>
            </a:r>
          </a:p>
          <a:p>
            <a:pPr lvl="4" eaLnBrk="1" latinLnBrk="0" hangingPunct="1"/>
            <a:r>
              <a:rPr lang="ja-JP" altLang="en-US" smtClean="0"/>
              <a:t>第 </a:t>
            </a:r>
            <a:r>
              <a:rPr lang="en-US" altLang="ja-JP" smtClean="0"/>
              <a:t>5 </a:t>
            </a:r>
            <a:r>
              <a:rPr lang="ja-JP" altLang="en-US" smtClean="0"/>
              <a:t>レベル</a:t>
            </a:r>
            <a:endParaRPr kumimoji="0" lang="en-US"/>
          </a:p>
        </p:txBody>
      </p:sp>
      <p:sp>
        <p:nvSpPr>
          <p:cNvPr id="4" name="日付プレースホルダー 3"/>
          <p:cNvSpPr>
            <a:spLocks noGrp="1"/>
          </p:cNvSpPr>
          <p:nvPr>
            <p:ph type="dt" sz="half" idx="10"/>
          </p:nvPr>
        </p:nvSpPr>
        <p:spPr/>
        <p:txBody>
          <a:bodyPr/>
          <a:lstStyle>
            <a:extLst/>
          </a:lstStyle>
          <a:p>
            <a:fld id="{FC9B44D7-12A8-440E-B628-1D6CA235A6BB}" type="datetimeFigureOut">
              <a:rPr kumimoji="1" lang="ja-JP" altLang="en-US" smtClean="0"/>
              <a:t>2012/9/16</a:t>
            </a:fld>
            <a:endParaRPr kumimoji="1" lang="ja-JP" altLang="en-US"/>
          </a:p>
        </p:txBody>
      </p:sp>
      <p:sp>
        <p:nvSpPr>
          <p:cNvPr id="5" name="フッター プレースホルダー 4"/>
          <p:cNvSpPr>
            <a:spLocks noGrp="1"/>
          </p:cNvSpPr>
          <p:nvPr>
            <p:ph type="ftr" sz="quarter" idx="11"/>
          </p:nvPr>
        </p:nvSpPr>
        <p:spPr/>
        <p:txBody>
          <a:bodyPr/>
          <a:lstStyle>
            <a:extLst/>
          </a:lstStyle>
          <a:p>
            <a:endParaRPr kumimoji="1" lang="ja-JP" altLang="en-US"/>
          </a:p>
        </p:txBody>
      </p:sp>
      <p:sp>
        <p:nvSpPr>
          <p:cNvPr id="6" name="スライド番号プレースホルダー 5"/>
          <p:cNvSpPr>
            <a:spLocks noGrp="1"/>
          </p:cNvSpPr>
          <p:nvPr>
            <p:ph type="sldNum" sz="quarter" idx="12"/>
          </p:nvPr>
        </p:nvSpPr>
        <p:spPr/>
        <p:txBody>
          <a:bodyPr/>
          <a:lstStyle>
            <a:extLst/>
          </a:lstStyle>
          <a:p>
            <a:fld id="{0744B048-1763-4F86-B300-7A145E394F31}" type="slidenum">
              <a:rPr kumimoji="1" lang="ja-JP" altLang="en-US" smtClean="0"/>
              <a:t>‹#›</a:t>
            </a:fld>
            <a:endParaRPr kumimoji="1" lang="ja-JP"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縦書きタイトルと&#10;縦書きテキスト">
    <p:spTree>
      <p:nvGrpSpPr>
        <p:cNvPr id="1" name=""/>
        <p:cNvGrpSpPr/>
        <p:nvPr/>
      </p:nvGrpSpPr>
      <p:grpSpPr>
        <a:xfrm>
          <a:off x="0" y="0"/>
          <a:ext cx="0" cy="0"/>
          <a:chOff x="0" y="0"/>
          <a:chExt cx="0" cy="0"/>
        </a:xfrm>
      </p:grpSpPr>
      <p:sp>
        <p:nvSpPr>
          <p:cNvPr id="2" name="縦書きタイトル 1"/>
          <p:cNvSpPr>
            <a:spLocks noGrp="1"/>
          </p:cNvSpPr>
          <p:nvPr>
            <p:ph type="title" orient="vert"/>
          </p:nvPr>
        </p:nvSpPr>
        <p:spPr>
          <a:xfrm>
            <a:off x="6844013" y="274640"/>
            <a:ext cx="1777470" cy="5592761"/>
          </a:xfrm>
        </p:spPr>
        <p:txBody>
          <a:bodyPr vert="eaVert"/>
          <a:lstStyle>
            <a:extLst/>
          </a:lstStyle>
          <a:p>
            <a:r>
              <a:rPr kumimoji="0" lang="ja-JP" altLang="en-US" smtClean="0"/>
              <a:t>マスター タイトルの書式設定</a:t>
            </a:r>
            <a:endParaRPr kumimoji="0" lang="en-US"/>
          </a:p>
        </p:txBody>
      </p:sp>
      <p:sp>
        <p:nvSpPr>
          <p:cNvPr id="3" name="縦書きテキスト プレースホルダー 2"/>
          <p:cNvSpPr>
            <a:spLocks noGrp="1"/>
          </p:cNvSpPr>
          <p:nvPr>
            <p:ph type="body" orient="vert" idx="1"/>
          </p:nvPr>
        </p:nvSpPr>
        <p:spPr>
          <a:xfrm>
            <a:off x="457200" y="274641"/>
            <a:ext cx="6324600" cy="5592760"/>
          </a:xfrm>
        </p:spPr>
        <p:txBody>
          <a:bodyPr vert="eaVert"/>
          <a:lstStyle>
            <a:extLst/>
          </a:lstStyle>
          <a:p>
            <a:pPr lvl="0" eaLnBrk="1" latinLnBrk="0" hangingPunct="1"/>
            <a:r>
              <a:rPr lang="ja-JP" altLang="en-US" smtClean="0"/>
              <a:t>マスター テキストの書式設定</a:t>
            </a:r>
          </a:p>
          <a:p>
            <a:pPr lvl="1" eaLnBrk="1" latinLnBrk="0" hangingPunct="1"/>
            <a:r>
              <a:rPr lang="ja-JP" altLang="en-US" smtClean="0"/>
              <a:t>第 </a:t>
            </a:r>
            <a:r>
              <a:rPr lang="en-US" altLang="ja-JP" smtClean="0"/>
              <a:t>2 </a:t>
            </a:r>
            <a:r>
              <a:rPr lang="ja-JP" altLang="en-US" smtClean="0"/>
              <a:t>レベル</a:t>
            </a:r>
          </a:p>
          <a:p>
            <a:pPr lvl="2" eaLnBrk="1" latinLnBrk="0" hangingPunct="1"/>
            <a:r>
              <a:rPr lang="ja-JP" altLang="en-US" smtClean="0"/>
              <a:t>第 </a:t>
            </a:r>
            <a:r>
              <a:rPr lang="en-US" altLang="ja-JP" smtClean="0"/>
              <a:t>3 </a:t>
            </a:r>
            <a:r>
              <a:rPr lang="ja-JP" altLang="en-US" smtClean="0"/>
              <a:t>レベル</a:t>
            </a:r>
          </a:p>
          <a:p>
            <a:pPr lvl="3" eaLnBrk="1" latinLnBrk="0" hangingPunct="1"/>
            <a:r>
              <a:rPr lang="ja-JP" altLang="en-US" smtClean="0"/>
              <a:t>第 </a:t>
            </a:r>
            <a:r>
              <a:rPr lang="en-US" altLang="ja-JP" smtClean="0"/>
              <a:t>4 </a:t>
            </a:r>
            <a:r>
              <a:rPr lang="ja-JP" altLang="en-US" smtClean="0"/>
              <a:t>レベル</a:t>
            </a:r>
          </a:p>
          <a:p>
            <a:pPr lvl="4" eaLnBrk="1" latinLnBrk="0" hangingPunct="1"/>
            <a:r>
              <a:rPr lang="ja-JP" altLang="en-US" smtClean="0"/>
              <a:t>第 </a:t>
            </a:r>
            <a:r>
              <a:rPr lang="en-US" altLang="ja-JP" smtClean="0"/>
              <a:t>5 </a:t>
            </a:r>
            <a:r>
              <a:rPr lang="ja-JP" altLang="en-US" smtClean="0"/>
              <a:t>レベル</a:t>
            </a:r>
            <a:endParaRPr kumimoji="0" lang="en-US"/>
          </a:p>
        </p:txBody>
      </p:sp>
      <p:sp>
        <p:nvSpPr>
          <p:cNvPr id="4" name="日付プレースホルダー 3"/>
          <p:cNvSpPr>
            <a:spLocks noGrp="1"/>
          </p:cNvSpPr>
          <p:nvPr>
            <p:ph type="dt" sz="half" idx="10"/>
          </p:nvPr>
        </p:nvSpPr>
        <p:spPr/>
        <p:txBody>
          <a:bodyPr/>
          <a:lstStyle>
            <a:extLst/>
          </a:lstStyle>
          <a:p>
            <a:fld id="{FC9B44D7-12A8-440E-B628-1D6CA235A6BB}" type="datetimeFigureOut">
              <a:rPr kumimoji="1" lang="ja-JP" altLang="en-US" smtClean="0"/>
              <a:t>2012/9/16</a:t>
            </a:fld>
            <a:endParaRPr kumimoji="1" lang="ja-JP" altLang="en-US"/>
          </a:p>
        </p:txBody>
      </p:sp>
      <p:sp>
        <p:nvSpPr>
          <p:cNvPr id="5" name="フッター プレースホルダー 4"/>
          <p:cNvSpPr>
            <a:spLocks noGrp="1"/>
          </p:cNvSpPr>
          <p:nvPr>
            <p:ph type="ftr" sz="quarter" idx="11"/>
          </p:nvPr>
        </p:nvSpPr>
        <p:spPr/>
        <p:txBody>
          <a:bodyPr/>
          <a:lstStyle>
            <a:extLst/>
          </a:lstStyle>
          <a:p>
            <a:endParaRPr kumimoji="1" lang="ja-JP" altLang="en-US"/>
          </a:p>
        </p:txBody>
      </p:sp>
      <p:sp>
        <p:nvSpPr>
          <p:cNvPr id="6" name="スライド番号プレースホルダー 5"/>
          <p:cNvSpPr>
            <a:spLocks noGrp="1"/>
          </p:cNvSpPr>
          <p:nvPr>
            <p:ph type="sldNum" sz="quarter" idx="12"/>
          </p:nvPr>
        </p:nvSpPr>
        <p:spPr/>
        <p:txBody>
          <a:bodyPr/>
          <a:lstStyle>
            <a:extLst/>
          </a:lstStyle>
          <a:p>
            <a:fld id="{0744B048-1763-4F86-B300-7A145E394F31}" type="slidenum">
              <a:rPr kumimoji="1" lang="ja-JP" altLang="en-US" smtClean="0"/>
              <a:t>‹#›</a:t>
            </a:fld>
            <a:endParaRPr kumimoji="1" lang="ja-JP"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3" name="フリーフォーム 12"/>
          <p:cNvSpPr>
            <a:spLocks/>
          </p:cNvSpPr>
          <p:nvPr/>
        </p:nvSpPr>
        <p:spPr bwMode="auto">
          <a:xfrm>
            <a:off x="499273" y="5944936"/>
            <a:ext cx="4940624" cy="921076"/>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2" name="フリーフォーム 11"/>
          <p:cNvSpPr>
            <a:spLocks/>
          </p:cNvSpPr>
          <p:nvPr/>
        </p:nvSpPr>
        <p:spPr bwMode="auto">
          <a:xfrm>
            <a:off x="485717" y="5939011"/>
            <a:ext cx="3690451"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4" name="直角三角形 13"/>
          <p:cNvSpPr>
            <a:spLocks/>
          </p:cNvSpPr>
          <p:nvPr/>
        </p:nvSpPr>
        <p:spPr bwMode="auto">
          <a:xfrm>
            <a:off x="-6042" y="5791253"/>
            <a:ext cx="3402314" cy="1080868"/>
          </a:xfrm>
          <a:prstGeom prst="rtTriangle">
            <a:avLst/>
          </a:prstGeom>
          <a:blipFill>
            <a:blip r:embed="rId13">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5" name="直線コネクタ 14"/>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タイトル プレースホルダー 8"/>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scene3d>
            <a:sp3d prstMaterial="softEdge">
              <a:bevelT w="25400" h="25400"/>
            </a:sp3d>
          </a:bodyPr>
          <a:lstStyle>
            <a:extLst/>
          </a:lstStyle>
          <a:p>
            <a:r>
              <a:rPr kumimoji="0" lang="ja-JP" altLang="en-US" smtClean="0"/>
              <a:t>マスター タイトルの書式設定</a:t>
            </a:r>
            <a:endParaRPr kumimoji="0" lang="en-US"/>
          </a:p>
        </p:txBody>
      </p:sp>
      <p:sp>
        <p:nvSpPr>
          <p:cNvPr id="30" name="テキスト プレースホルダー 29"/>
          <p:cNvSpPr>
            <a:spLocks noGrp="1"/>
          </p:cNvSpPr>
          <p:nvPr>
            <p:ph type="body" idx="1"/>
          </p:nvPr>
        </p:nvSpPr>
        <p:spPr>
          <a:xfrm>
            <a:off x="457200" y="1481328"/>
            <a:ext cx="8229600" cy="4525963"/>
          </a:xfrm>
          <a:prstGeom prst="rect">
            <a:avLst/>
          </a:prstGeom>
        </p:spPr>
        <p:txBody>
          <a:bodyPr vert="horz">
            <a:normAutofit/>
          </a:bodyPr>
          <a:lstStyle>
            <a:extLst/>
          </a:lstStyle>
          <a:p>
            <a:pPr lvl="0" eaLnBrk="1" latinLnBrk="0" hangingPunct="1"/>
            <a:r>
              <a:rPr kumimoji="0" lang="ja-JP" altLang="en-US" smtClean="0"/>
              <a:t>マスター テキストの書式設定</a:t>
            </a:r>
          </a:p>
          <a:p>
            <a:pPr lvl="1" eaLnBrk="1" latinLnBrk="0" hangingPunct="1"/>
            <a:r>
              <a:rPr kumimoji="0" lang="ja-JP" altLang="en-US" smtClean="0"/>
              <a:t>第 </a:t>
            </a:r>
            <a:r>
              <a:rPr kumimoji="0" lang="en-US" altLang="ja-JP" smtClean="0"/>
              <a:t>2 </a:t>
            </a:r>
            <a:r>
              <a:rPr kumimoji="0" lang="ja-JP" altLang="en-US" smtClean="0"/>
              <a:t>レベル</a:t>
            </a:r>
          </a:p>
          <a:p>
            <a:pPr lvl="2" eaLnBrk="1" latinLnBrk="0" hangingPunct="1"/>
            <a:r>
              <a:rPr kumimoji="0" lang="ja-JP" altLang="en-US" smtClean="0"/>
              <a:t>第 </a:t>
            </a:r>
            <a:r>
              <a:rPr kumimoji="0" lang="en-US" altLang="ja-JP" smtClean="0"/>
              <a:t>3 </a:t>
            </a:r>
            <a:r>
              <a:rPr kumimoji="0" lang="ja-JP" altLang="en-US" smtClean="0"/>
              <a:t>レベル</a:t>
            </a:r>
          </a:p>
          <a:p>
            <a:pPr lvl="3" eaLnBrk="1" latinLnBrk="0" hangingPunct="1"/>
            <a:r>
              <a:rPr kumimoji="0" lang="ja-JP" altLang="en-US" smtClean="0"/>
              <a:t>第 </a:t>
            </a:r>
            <a:r>
              <a:rPr kumimoji="0" lang="en-US" altLang="ja-JP" smtClean="0"/>
              <a:t>4 </a:t>
            </a:r>
            <a:r>
              <a:rPr kumimoji="0" lang="ja-JP" altLang="en-US" smtClean="0"/>
              <a:t>レベル</a:t>
            </a:r>
          </a:p>
          <a:p>
            <a:pPr lvl="4" eaLnBrk="1" latinLnBrk="0" hangingPunct="1"/>
            <a:r>
              <a:rPr kumimoji="0" lang="ja-JP" altLang="en-US" smtClean="0"/>
              <a:t>第 </a:t>
            </a:r>
            <a:r>
              <a:rPr kumimoji="0" lang="en-US" altLang="ja-JP" smtClean="0"/>
              <a:t>5 </a:t>
            </a:r>
            <a:r>
              <a:rPr kumimoji="0" lang="ja-JP" altLang="en-US" smtClean="0"/>
              <a:t>レベル</a:t>
            </a:r>
            <a:endParaRPr kumimoji="0" lang="en-US"/>
          </a:p>
        </p:txBody>
      </p:sp>
      <p:sp>
        <p:nvSpPr>
          <p:cNvPr id="10" name="日付プレースホルダー 9"/>
          <p:cNvSpPr>
            <a:spLocks noGrp="1"/>
          </p:cNvSpPr>
          <p:nvPr>
            <p:ph type="dt" sz="half" idx="2"/>
          </p:nvPr>
        </p:nvSpPr>
        <p:spPr>
          <a:xfrm>
            <a:off x="6727032" y="6407944"/>
            <a:ext cx="1920240" cy="365760"/>
          </a:xfrm>
          <a:prstGeom prst="rect">
            <a:avLst/>
          </a:prstGeom>
        </p:spPr>
        <p:txBody>
          <a:bodyPr vert="horz" anchor="b"/>
          <a:lstStyle>
            <a:lvl1pPr algn="l" eaLnBrk="1" latinLnBrk="0" hangingPunct="1">
              <a:defRPr kumimoji="0" sz="1000">
                <a:solidFill>
                  <a:schemeClr val="tx1"/>
                </a:solidFill>
              </a:defRPr>
            </a:lvl1pPr>
            <a:extLst/>
          </a:lstStyle>
          <a:p>
            <a:fld id="{FC9B44D7-12A8-440E-B628-1D6CA235A6BB}" type="datetimeFigureOut">
              <a:rPr kumimoji="1" lang="ja-JP" altLang="en-US" smtClean="0"/>
              <a:t>2012/9/16</a:t>
            </a:fld>
            <a:endParaRPr kumimoji="1" lang="ja-JP" altLang="en-US"/>
          </a:p>
        </p:txBody>
      </p:sp>
      <p:sp>
        <p:nvSpPr>
          <p:cNvPr id="22" name="フッター プレースホルダー 21"/>
          <p:cNvSpPr>
            <a:spLocks noGrp="1"/>
          </p:cNvSpPr>
          <p:nvPr>
            <p:ph type="ftr" sz="quarter" idx="3"/>
          </p:nvPr>
        </p:nvSpPr>
        <p:spPr>
          <a:xfrm>
            <a:off x="4380072" y="6407944"/>
            <a:ext cx="2350681" cy="365125"/>
          </a:xfrm>
          <a:prstGeom prst="rect">
            <a:avLst/>
          </a:prstGeom>
        </p:spPr>
        <p:txBody>
          <a:bodyPr vert="horz" anchor="b"/>
          <a:lstStyle>
            <a:lvl1pPr algn="r" eaLnBrk="1" latinLnBrk="0" hangingPunct="1">
              <a:defRPr kumimoji="0" sz="1000">
                <a:solidFill>
                  <a:schemeClr val="tx1"/>
                </a:solidFill>
              </a:defRPr>
            </a:lvl1pPr>
            <a:extLst/>
          </a:lstStyle>
          <a:p>
            <a:endParaRPr kumimoji="1" lang="ja-JP" altLang="en-US"/>
          </a:p>
        </p:txBody>
      </p:sp>
      <p:sp>
        <p:nvSpPr>
          <p:cNvPr id="18" name="スライド番号プレースホルダー 17"/>
          <p:cNvSpPr>
            <a:spLocks noGrp="1"/>
          </p:cNvSpPr>
          <p:nvPr>
            <p:ph type="sldNum" sz="quarter" idx="4"/>
          </p:nvPr>
        </p:nvSpPr>
        <p:spPr>
          <a:xfrm>
            <a:off x="8647272" y="6407944"/>
            <a:ext cx="365760" cy="365125"/>
          </a:xfrm>
          <a:prstGeom prst="rect">
            <a:avLst/>
          </a:prstGeom>
        </p:spPr>
        <p:txBody>
          <a:bodyPr vert="horz" anchor="b"/>
          <a:lstStyle>
            <a:lvl1pPr algn="r" eaLnBrk="1" latinLnBrk="0" hangingPunct="1">
              <a:defRPr kumimoji="0" sz="1000" b="0">
                <a:solidFill>
                  <a:schemeClr val="tx1"/>
                </a:solidFill>
              </a:defRPr>
            </a:lvl1pPr>
            <a:extLst/>
          </a:lstStyle>
          <a:p>
            <a:fld id="{0744B048-1763-4F86-B300-7A145E394F31}" type="slidenum">
              <a:rPr kumimoji="1" lang="ja-JP" altLang="en-US" smtClean="0"/>
              <a:t>‹#›</a:t>
            </a:fld>
            <a:endParaRPr kumimoji="1" lang="ja-JP" altLang="en-US"/>
          </a:p>
        </p:txBody>
      </p:sp>
    </p:spTree>
  </p:cSld>
  <p:clrMap bg1="lt1" tx1="dk1" bg2="lt2" tx2="dk2" accent1="accent1" accent2="accent2" accent3="accent3" accent4="accent4" accent5="accent5" accent6="accent6" hlink="hlink" folHlink="folHlink"/>
  <p:sldLayoutIdLst>
    <p:sldLayoutId id="2147483757" r:id="rId1"/>
    <p:sldLayoutId id="2147483758" r:id="rId2"/>
    <p:sldLayoutId id="2147483759" r:id="rId3"/>
    <p:sldLayoutId id="2147483760" r:id="rId4"/>
    <p:sldLayoutId id="2147483761" r:id="rId5"/>
    <p:sldLayoutId id="2147483762" r:id="rId6"/>
    <p:sldLayoutId id="2147483763" r:id="rId7"/>
    <p:sldLayoutId id="2147483764" r:id="rId8"/>
    <p:sldLayoutId id="2147483765" r:id="rId9"/>
    <p:sldLayoutId id="2147483766" r:id="rId10"/>
    <p:sldLayoutId id="2147483767" r:id="rId11"/>
  </p:sldLayoutIdLst>
  <p:txStyles>
    <p:titleStyle>
      <a:lvl1pPr algn="l" rtl="0" eaLnBrk="1" latinLnBrk="0" hangingPunct="1">
        <a:spcBef>
          <a:spcPct val="0"/>
        </a:spcBef>
        <a:buNone/>
        <a:defRPr kumimoji="1" sz="4100" b="1" kern="1200">
          <a:solidFill>
            <a:schemeClr val="tx2"/>
          </a:solidFill>
          <a:effectLst>
            <a:outerShdw blurRad="31750" dist="25400" dir="5400000" algn="tl" rotWithShape="0">
              <a:srgbClr val="000000">
                <a:alpha val="25000"/>
              </a:srgbClr>
            </a:outerShdw>
          </a:effectLst>
          <a:latin typeface="+mj-lt"/>
          <a:ea typeface="+mj-ea"/>
          <a:cs typeface="+mj-cs"/>
        </a:defRPr>
      </a:lvl1pPr>
      <a:extLst/>
    </p:titleStyle>
    <p:bodyStyle>
      <a:lvl1pPr marL="365760" indent="-256032" algn="l" rtl="0" eaLnBrk="1" latinLnBrk="0" hangingPunct="1">
        <a:spcBef>
          <a:spcPts val="400"/>
        </a:spcBef>
        <a:spcAft>
          <a:spcPts val="0"/>
        </a:spcAft>
        <a:buClr>
          <a:schemeClr val="accent1"/>
        </a:buClr>
        <a:buSzPct val="68000"/>
        <a:buFont typeface="Wingdings 3"/>
        <a:buChar char=""/>
        <a:defRPr kumimoji="1" sz="2700" kern="1200">
          <a:solidFill>
            <a:schemeClr val="tx1"/>
          </a:solidFill>
          <a:latin typeface="+mn-lt"/>
          <a:ea typeface="+mn-ea"/>
          <a:cs typeface="+mn-cs"/>
        </a:defRPr>
      </a:lvl1pPr>
      <a:lvl2pPr marL="621792" indent="-228600" algn="l" rtl="0" eaLnBrk="1" latinLnBrk="0" hangingPunct="1">
        <a:spcBef>
          <a:spcPts val="324"/>
        </a:spcBef>
        <a:buClr>
          <a:schemeClr val="accent1"/>
        </a:buClr>
        <a:buFont typeface="Verdana"/>
        <a:buChar char="◦"/>
        <a:defRPr kumimoji="1" sz="2300" kern="1200">
          <a:solidFill>
            <a:schemeClr val="tx1"/>
          </a:solidFill>
          <a:latin typeface="+mn-lt"/>
          <a:ea typeface="+mn-ea"/>
          <a:cs typeface="+mn-cs"/>
        </a:defRPr>
      </a:lvl2pPr>
      <a:lvl3pPr marL="859536" indent="-228600" algn="l" rtl="0" eaLnBrk="1" latinLnBrk="0" hangingPunct="1">
        <a:spcBef>
          <a:spcPts val="350"/>
        </a:spcBef>
        <a:buClr>
          <a:schemeClr val="accent2"/>
        </a:buClr>
        <a:buSzPct val="100000"/>
        <a:buFont typeface="Wingdings 2"/>
        <a:buChar char=""/>
        <a:defRPr kumimoji="1" sz="2100" kern="1200">
          <a:solidFill>
            <a:schemeClr val="tx1"/>
          </a:solidFill>
          <a:latin typeface="+mn-lt"/>
          <a:ea typeface="+mn-ea"/>
          <a:cs typeface="+mn-cs"/>
        </a:defRPr>
      </a:lvl3pPr>
      <a:lvl4pPr marL="1143000" indent="-228600" algn="l" rtl="0" eaLnBrk="1" latinLnBrk="0" hangingPunct="1">
        <a:spcBef>
          <a:spcPts val="350"/>
        </a:spcBef>
        <a:buClr>
          <a:schemeClr val="accent2"/>
        </a:buClr>
        <a:buFont typeface="Wingdings 2"/>
        <a:buChar char=""/>
        <a:defRPr kumimoji="1" sz="1900" kern="1200">
          <a:solidFill>
            <a:schemeClr val="tx1"/>
          </a:solidFill>
          <a:latin typeface="+mn-lt"/>
          <a:ea typeface="+mn-ea"/>
          <a:cs typeface="+mn-cs"/>
        </a:defRPr>
      </a:lvl4pPr>
      <a:lvl5pPr marL="1371600" indent="-228600" algn="l" rtl="0" eaLnBrk="1" latinLnBrk="0" hangingPunct="1">
        <a:spcBef>
          <a:spcPts val="350"/>
        </a:spcBef>
        <a:buClr>
          <a:schemeClr val="accent2"/>
        </a:buClr>
        <a:buFont typeface="Wingdings 2"/>
        <a:buChar char=""/>
        <a:defRPr kumimoji="1" sz="1800"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1"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1"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1"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1" sz="1600" kern="1200" baseline="0">
          <a:solidFill>
            <a:schemeClr val="tx1"/>
          </a:solidFill>
          <a:latin typeface="+mn-lt"/>
          <a:ea typeface="+mn-ea"/>
          <a:cs typeface="+mn-cs"/>
        </a:defRPr>
      </a:lvl9pPr>
      <a:extLst/>
    </p:bodyStyle>
    <p:otherStyle>
      <a:lvl1pPr marL="0" algn="l" rtl="0" eaLnBrk="1" latinLnBrk="0" hangingPunct="1">
        <a:defRPr kumimoji="1" kern="1200">
          <a:solidFill>
            <a:schemeClr val="tx1"/>
          </a:solidFill>
          <a:latin typeface="+mn-lt"/>
          <a:ea typeface="+mn-ea"/>
          <a:cs typeface="+mn-cs"/>
        </a:defRPr>
      </a:lvl1pPr>
      <a:lvl2pPr marL="457200" algn="l" rtl="0" eaLnBrk="1" latinLnBrk="0" hangingPunct="1">
        <a:defRPr kumimoji="1" kern="1200">
          <a:solidFill>
            <a:schemeClr val="tx1"/>
          </a:solidFill>
          <a:latin typeface="+mn-lt"/>
          <a:ea typeface="+mn-ea"/>
          <a:cs typeface="+mn-cs"/>
        </a:defRPr>
      </a:lvl2pPr>
      <a:lvl3pPr marL="914400" algn="l" rtl="0" eaLnBrk="1" latinLnBrk="0" hangingPunct="1">
        <a:defRPr kumimoji="1" kern="1200">
          <a:solidFill>
            <a:schemeClr val="tx1"/>
          </a:solidFill>
          <a:latin typeface="+mn-lt"/>
          <a:ea typeface="+mn-ea"/>
          <a:cs typeface="+mn-cs"/>
        </a:defRPr>
      </a:lvl3pPr>
      <a:lvl4pPr marL="1371600" algn="l" rtl="0" eaLnBrk="1" latinLnBrk="0" hangingPunct="1">
        <a:defRPr kumimoji="1" kern="1200">
          <a:solidFill>
            <a:schemeClr val="tx1"/>
          </a:solidFill>
          <a:latin typeface="+mn-lt"/>
          <a:ea typeface="+mn-ea"/>
          <a:cs typeface="+mn-cs"/>
        </a:defRPr>
      </a:lvl4pPr>
      <a:lvl5pPr marL="1828800" algn="l" rtl="0" eaLnBrk="1" latinLnBrk="0" hangingPunct="1">
        <a:defRPr kumimoji="1" kern="1200">
          <a:solidFill>
            <a:schemeClr val="tx1"/>
          </a:solidFill>
          <a:latin typeface="+mn-lt"/>
          <a:ea typeface="+mn-ea"/>
          <a:cs typeface="+mn-cs"/>
        </a:defRPr>
      </a:lvl5pPr>
      <a:lvl6pPr marL="2286000" algn="l" rtl="0" eaLnBrk="1" latinLnBrk="0" hangingPunct="1">
        <a:defRPr kumimoji="1" kern="1200">
          <a:solidFill>
            <a:schemeClr val="tx1"/>
          </a:solidFill>
          <a:latin typeface="+mn-lt"/>
          <a:ea typeface="+mn-ea"/>
          <a:cs typeface="+mn-cs"/>
        </a:defRPr>
      </a:lvl6pPr>
      <a:lvl7pPr marL="2743200" algn="l" rtl="0" eaLnBrk="1" latinLnBrk="0" hangingPunct="1">
        <a:defRPr kumimoji="1" kern="1200">
          <a:solidFill>
            <a:schemeClr val="tx1"/>
          </a:solidFill>
          <a:latin typeface="+mn-lt"/>
          <a:ea typeface="+mn-ea"/>
          <a:cs typeface="+mn-cs"/>
        </a:defRPr>
      </a:lvl7pPr>
      <a:lvl8pPr marL="3200400" algn="l" rtl="0" eaLnBrk="1" latinLnBrk="0" hangingPunct="1">
        <a:defRPr kumimoji="1" kern="1200">
          <a:solidFill>
            <a:schemeClr val="tx1"/>
          </a:solidFill>
          <a:latin typeface="+mn-lt"/>
          <a:ea typeface="+mn-ea"/>
          <a:cs typeface="+mn-cs"/>
        </a:defRPr>
      </a:lvl8pPr>
      <a:lvl9pPr marL="3657600" algn="l" rtl="0" eaLnBrk="1" latinLnBrk="0" hangingPunct="1">
        <a:defRPr kumimoji="1"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ctrTitle"/>
          </p:nvPr>
        </p:nvSpPr>
        <p:spPr/>
        <p:txBody>
          <a:bodyPr/>
          <a:lstStyle/>
          <a:p>
            <a:r>
              <a:rPr lang="en-US" altLang="ja-JP" dirty="0"/>
              <a:t>D</a:t>
            </a:r>
            <a:r>
              <a:rPr lang="en-US" altLang="ja-JP" dirty="0" smtClean="0"/>
              <a:t>: </a:t>
            </a:r>
            <a:r>
              <a:rPr lang="en-US" altLang="ja-JP" dirty="0" err="1" smtClean="0"/>
              <a:t>ReverseSort</a:t>
            </a:r>
            <a:endParaRPr kumimoji="1" lang="ja-JP" altLang="en-US" dirty="0"/>
          </a:p>
        </p:txBody>
      </p:sp>
      <p:sp>
        <p:nvSpPr>
          <p:cNvPr id="3" name="サブタイトル 2"/>
          <p:cNvSpPr>
            <a:spLocks noGrp="1"/>
          </p:cNvSpPr>
          <p:nvPr>
            <p:ph type="subTitle" idx="1"/>
          </p:nvPr>
        </p:nvSpPr>
        <p:spPr/>
        <p:txBody>
          <a:bodyPr>
            <a:normAutofit fontScale="92500" lnSpcReduction="20000"/>
          </a:bodyPr>
          <a:lstStyle/>
          <a:p>
            <a:r>
              <a:rPr lang="ja-JP" altLang="en-US" dirty="0" smtClean="0"/>
              <a:t>問題：薮</a:t>
            </a:r>
            <a:endParaRPr lang="en-US" altLang="ja-JP" dirty="0" smtClean="0"/>
          </a:p>
          <a:p>
            <a:r>
              <a:rPr kumimoji="1" lang="ja-JP" altLang="en-US" dirty="0" smtClean="0"/>
              <a:t>解答</a:t>
            </a:r>
            <a:r>
              <a:rPr kumimoji="1" lang="ja-JP" altLang="en-US" dirty="0"/>
              <a:t>作成</a:t>
            </a:r>
            <a:r>
              <a:rPr kumimoji="1" lang="ja-JP" altLang="en-US" dirty="0" smtClean="0"/>
              <a:t>：</a:t>
            </a:r>
            <a:r>
              <a:rPr kumimoji="1" lang="ja-JP" altLang="en-US" dirty="0" smtClean="0"/>
              <a:t>大坂、薮</a:t>
            </a:r>
            <a:endParaRPr kumimoji="1" lang="en-US" altLang="ja-JP" dirty="0" smtClean="0"/>
          </a:p>
          <a:p>
            <a:r>
              <a:rPr lang="ja-JP" altLang="en-US" dirty="0" smtClean="0"/>
              <a:t>解説：薮</a:t>
            </a:r>
            <a:endParaRPr kumimoji="1" lang="ja-JP" altLang="en-US" dirty="0"/>
          </a:p>
        </p:txBody>
      </p:sp>
    </p:spTree>
    <p:extLst>
      <p:ext uri="{BB962C8B-B14F-4D97-AF65-F5344CB8AC3E}">
        <p14:creationId xmlns:p14="http://schemas.microsoft.com/office/powerpoint/2010/main" val="1435815729"/>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3" name="コンテンツ プレースホルダー 2"/>
              <p:cNvSpPr>
                <a:spLocks noGrp="1"/>
              </p:cNvSpPr>
              <p:nvPr>
                <p:ph idx="1"/>
              </p:nvPr>
            </p:nvSpPr>
            <p:spPr/>
            <p:txBody>
              <a:bodyPr/>
              <a:lstStyle/>
              <a:p>
                <a:r>
                  <a:rPr kumimoji="1" lang="en-US" altLang="ja-JP" dirty="0" smtClean="0"/>
                  <a:t>1</a:t>
                </a:r>
                <a:r>
                  <a:rPr kumimoji="1" lang="ja-JP" altLang="en-US" dirty="0" smtClean="0"/>
                  <a:t>～</a:t>
                </a:r>
                <a:r>
                  <a:rPr kumimoji="1" lang="en-US" altLang="ja-JP" dirty="0" smtClean="0"/>
                  <a:t>N</a:t>
                </a:r>
                <a:r>
                  <a:rPr lang="ja-JP" altLang="en-US" dirty="0" err="1" smtClean="0"/>
                  <a:t>までの</a:t>
                </a:r>
                <a:r>
                  <a:rPr lang="ja-JP" altLang="en-US" dirty="0" smtClean="0"/>
                  <a:t>数字を用いた順列がある</a:t>
                </a:r>
                <a:endParaRPr lang="en-US" altLang="ja-JP" dirty="0" smtClean="0"/>
              </a:p>
              <a:p>
                <a:r>
                  <a:rPr lang="ja-JP" altLang="en-US" dirty="0" smtClean="0"/>
                  <a:t>ある区間を逆順にする操作を元に昇順に並び変えたい</a:t>
                </a:r>
                <a:endParaRPr lang="en-US" altLang="ja-JP" dirty="0" smtClean="0"/>
              </a:p>
              <a:p>
                <a:r>
                  <a:rPr lang="ja-JP" altLang="en-US" dirty="0" smtClean="0"/>
                  <a:t>必要な最小操作回数は？</a:t>
                </a:r>
                <a:endParaRPr lang="en-US" altLang="ja-JP" dirty="0" smtClean="0"/>
              </a:p>
              <a:p>
                <a:pPr marL="342900" lvl="1" indent="-342900">
                  <a:buFont typeface="Arial" pitchFamily="34" charset="0"/>
                  <a:buChar char="•"/>
                </a:pPr>
                <a:endParaRPr lang="en-US" altLang="ja-JP" b="0" i="1" dirty="0" smtClean="0">
                  <a:latin typeface="Cambria Math"/>
                </a:endParaRPr>
              </a:p>
              <a:p>
                <a:pPr marL="342900" lvl="1" indent="-342900">
                  <a:buFont typeface="Arial" pitchFamily="34" charset="0"/>
                  <a:buChar char="•"/>
                </a:pPr>
                <a14:m>
                  <m:oMath xmlns:m="http://schemas.openxmlformats.org/officeDocument/2006/math">
                    <m:r>
                      <a:rPr lang="en-US" altLang="ja-JP" b="0" i="1" smtClean="0">
                        <a:latin typeface="Cambria Math"/>
                      </a:rPr>
                      <m:t>1</m:t>
                    </m:r>
                    <m:r>
                      <a:rPr lang="en-US" altLang="ja-JP" b="0" i="1" smtClean="0">
                        <a:latin typeface="Cambria Math"/>
                        <a:ea typeface="Cambria Math"/>
                      </a:rPr>
                      <m:t>≤</m:t>
                    </m:r>
                    <m:r>
                      <a:rPr lang="en-US" altLang="ja-JP" b="0" i="1" smtClean="0">
                        <a:latin typeface="Cambria Math"/>
                        <a:ea typeface="Cambria Math"/>
                      </a:rPr>
                      <m:t>𝑁</m:t>
                    </m:r>
                    <m:r>
                      <a:rPr lang="en-US" altLang="ja-JP" b="0" i="1" smtClean="0">
                        <a:latin typeface="Cambria Math"/>
                        <a:ea typeface="Cambria Math"/>
                      </a:rPr>
                      <m:t>≤10</m:t>
                    </m:r>
                  </m:oMath>
                </a14:m>
                <a:endParaRPr lang="en-US" altLang="ja-JP" dirty="0"/>
              </a:p>
              <a:p>
                <a:endParaRPr lang="en-US" altLang="ja-JP" dirty="0" smtClean="0"/>
              </a:p>
            </p:txBody>
          </p:sp>
        </mc:Choice>
        <mc:Fallback xmlns="">
          <p:sp>
            <p:nvSpPr>
              <p:cNvPr id="3" name="コンテンツ プレースホルダー 2"/>
              <p:cNvSpPr>
                <a:spLocks noGrp="1" noRot="1" noChangeAspect="1" noMove="1" noResize="1" noEditPoints="1" noAdjustHandles="1" noChangeArrowheads="1" noChangeShapeType="1" noTextEdit="1"/>
              </p:cNvSpPr>
              <p:nvPr>
                <p:ph idx="1"/>
              </p:nvPr>
            </p:nvSpPr>
            <p:spPr>
              <a:blipFill rotWithShape="1">
                <a:blip r:embed="rId2"/>
                <a:stretch>
                  <a:fillRect l="-1630" t="-2426"/>
                </a:stretch>
              </a:blipFill>
            </p:spPr>
            <p:txBody>
              <a:bodyPr/>
              <a:lstStyle/>
              <a:p>
                <a:r>
                  <a:rPr lang="ja-JP" altLang="en-US">
                    <a:noFill/>
                  </a:rPr>
                  <a:t> </a:t>
                </a:r>
              </a:p>
            </p:txBody>
          </p:sp>
        </mc:Fallback>
      </mc:AlternateContent>
      <p:sp>
        <p:nvSpPr>
          <p:cNvPr id="2" name="タイトル 1"/>
          <p:cNvSpPr>
            <a:spLocks noGrp="1"/>
          </p:cNvSpPr>
          <p:nvPr>
            <p:ph type="title"/>
          </p:nvPr>
        </p:nvSpPr>
        <p:spPr/>
        <p:txBody>
          <a:bodyPr/>
          <a:lstStyle/>
          <a:p>
            <a:r>
              <a:rPr kumimoji="1" lang="ja-JP" altLang="en-US" dirty="0" smtClean="0"/>
              <a:t>問題概要</a:t>
            </a:r>
            <a:endParaRPr kumimoji="1" lang="ja-JP" altLang="en-US" dirty="0"/>
          </a:p>
        </p:txBody>
      </p:sp>
    </p:spTree>
    <p:extLst>
      <p:ext uri="{BB962C8B-B14F-4D97-AF65-F5344CB8AC3E}">
        <p14:creationId xmlns:p14="http://schemas.microsoft.com/office/powerpoint/2010/main" val="85167890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コンテンツ プレースホルダー 2"/>
          <p:cNvSpPr>
            <a:spLocks noGrp="1"/>
          </p:cNvSpPr>
          <p:nvPr>
            <p:ph idx="1"/>
          </p:nvPr>
        </p:nvSpPr>
        <p:spPr/>
        <p:txBody>
          <a:bodyPr/>
          <a:lstStyle/>
          <a:p>
            <a:r>
              <a:rPr lang="ja-JP" altLang="en-US" dirty="0" smtClean="0"/>
              <a:t>両側幅優先探索</a:t>
            </a:r>
            <a:endParaRPr kumimoji="1" lang="en-US" altLang="ja-JP" dirty="0" smtClean="0"/>
          </a:p>
          <a:p>
            <a:endParaRPr kumimoji="1" lang="en-US" altLang="ja-JP" dirty="0" smtClean="0"/>
          </a:p>
          <a:p>
            <a:r>
              <a:rPr lang="en-US" altLang="ja-JP" dirty="0" smtClean="0"/>
              <a:t>N</a:t>
            </a:r>
            <a:r>
              <a:rPr lang="ja-JP" altLang="en-US" dirty="0" smtClean="0"/>
              <a:t>個の数字をソートするとき、必要な操作回数は高々</a:t>
            </a:r>
            <a:r>
              <a:rPr lang="en-US" altLang="ja-JP" dirty="0" smtClean="0"/>
              <a:t>N-1</a:t>
            </a:r>
            <a:r>
              <a:rPr lang="ja-JP" altLang="en-US" dirty="0" smtClean="0"/>
              <a:t>回</a:t>
            </a:r>
            <a:endParaRPr lang="en-US" altLang="ja-JP" dirty="0" smtClean="0"/>
          </a:p>
          <a:p>
            <a:pPr lvl="1"/>
            <a:r>
              <a:rPr lang="ja-JP" altLang="en-US" dirty="0" smtClean="0"/>
              <a:t>ソートされていない一番小さい数値を正しい位置にもってくるような操作を繰り返す</a:t>
            </a:r>
            <a:endParaRPr lang="en-US" altLang="ja-JP" dirty="0" smtClean="0"/>
          </a:p>
          <a:p>
            <a:pPr marL="457200" lvl="1" indent="0">
              <a:buNone/>
            </a:pPr>
            <a:endParaRPr lang="en-US" altLang="ja-JP" dirty="0" smtClean="0"/>
          </a:p>
        </p:txBody>
      </p:sp>
      <p:sp>
        <p:nvSpPr>
          <p:cNvPr id="2" name="タイトル 1"/>
          <p:cNvSpPr>
            <a:spLocks noGrp="1"/>
          </p:cNvSpPr>
          <p:nvPr>
            <p:ph type="title"/>
          </p:nvPr>
        </p:nvSpPr>
        <p:spPr/>
        <p:txBody>
          <a:bodyPr/>
          <a:lstStyle/>
          <a:p>
            <a:r>
              <a:rPr kumimoji="1" lang="ja-JP" altLang="en-US" dirty="0" smtClean="0"/>
              <a:t>解法</a:t>
            </a:r>
            <a:r>
              <a:rPr kumimoji="1" lang="en-US" altLang="ja-JP" dirty="0" smtClean="0"/>
              <a:t>(1/3)</a:t>
            </a:r>
            <a:endParaRPr kumimoji="1" lang="ja-JP" altLang="en-US" dirty="0"/>
          </a:p>
        </p:txBody>
      </p:sp>
    </p:spTree>
    <p:extLst>
      <p:ext uri="{BB962C8B-B14F-4D97-AF65-F5344CB8AC3E}">
        <p14:creationId xmlns:p14="http://schemas.microsoft.com/office/powerpoint/2010/main" val="149851871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3" name="コンテンツ プレースホルダー 2"/>
              <p:cNvSpPr>
                <a:spLocks noGrp="1"/>
              </p:cNvSpPr>
              <p:nvPr>
                <p:ph idx="1"/>
              </p:nvPr>
            </p:nvSpPr>
            <p:spPr/>
            <p:txBody>
              <a:bodyPr>
                <a:normAutofit/>
              </a:bodyPr>
              <a:lstStyle/>
              <a:p>
                <a:r>
                  <a:rPr lang="en-US" altLang="ja-JP" dirty="0" smtClean="0"/>
                  <a:t>N=10</a:t>
                </a:r>
                <a:r>
                  <a:rPr lang="ja-JP" altLang="en-US" dirty="0" smtClean="0"/>
                  <a:t>の時、最悪でも</a:t>
                </a:r>
                <a:r>
                  <a:rPr lang="en-US" altLang="ja-JP" dirty="0" smtClean="0"/>
                  <a:t>9</a:t>
                </a:r>
                <a:r>
                  <a:rPr lang="ja-JP" altLang="en-US" dirty="0" smtClean="0"/>
                  <a:t>回の施行でソートが完了する</a:t>
                </a:r>
                <a:endParaRPr lang="en-US" altLang="ja-JP" dirty="0" smtClean="0"/>
              </a:p>
              <a:p>
                <a:endParaRPr kumimoji="1" lang="en-US" altLang="ja-JP" dirty="0" smtClean="0"/>
              </a:p>
              <a:p>
                <a:r>
                  <a:rPr lang="en-US" altLang="ja-JP" dirty="0" smtClean="0"/>
                  <a:t>[</a:t>
                </a:r>
                <a14:m>
                  <m:oMath xmlns:m="http://schemas.openxmlformats.org/officeDocument/2006/math">
                    <m:r>
                      <a:rPr lang="en-US" altLang="ja-JP" b="0" i="1" smtClean="0">
                        <a:latin typeface="Cambria Math"/>
                      </a:rPr>
                      <m:t>1,2,……,</m:t>
                    </m:r>
                    <m:r>
                      <a:rPr lang="en-US" altLang="ja-JP" b="0" i="1" smtClean="0">
                        <a:latin typeface="Cambria Math"/>
                      </a:rPr>
                      <m:t>𝑁</m:t>
                    </m:r>
                  </m:oMath>
                </a14:m>
                <a:r>
                  <a:rPr lang="en-US" altLang="ja-JP" dirty="0" smtClean="0"/>
                  <a:t>]</a:t>
                </a:r>
                <a:r>
                  <a:rPr lang="ja-JP" altLang="en-US" dirty="0" smtClean="0"/>
                  <a:t>から</a:t>
                </a:r>
                <a:r>
                  <a:rPr lang="en-US" altLang="ja-JP" dirty="0" smtClean="0"/>
                  <a:t>4</a:t>
                </a:r>
                <a:r>
                  <a:rPr lang="ja-JP" altLang="en-US" dirty="0" smtClean="0"/>
                  <a:t>回の施行で辿り付ける順列と、</a:t>
                </a:r>
                <a:r>
                  <a:rPr lang="en-US" altLang="ja-JP" dirty="0" smtClean="0"/>
                  <a:t>[</a:t>
                </a:r>
                <a14:m>
                  <m:oMath xmlns:m="http://schemas.openxmlformats.org/officeDocument/2006/math">
                    <m:sSub>
                      <m:sSubPr>
                        <m:ctrlPr>
                          <a:rPr lang="en-US" altLang="ja-JP" b="0" i="1" smtClean="0">
                            <a:latin typeface="Cambria Math"/>
                          </a:rPr>
                        </m:ctrlPr>
                      </m:sSubPr>
                      <m:e>
                        <m:r>
                          <a:rPr lang="en-US" altLang="ja-JP" b="0" i="1" smtClean="0">
                            <a:latin typeface="Cambria Math"/>
                          </a:rPr>
                          <m:t>𝐴</m:t>
                        </m:r>
                      </m:e>
                      <m:sub>
                        <m:r>
                          <a:rPr lang="en-US" altLang="ja-JP" b="0" i="1" smtClean="0">
                            <a:latin typeface="Cambria Math"/>
                          </a:rPr>
                          <m:t>1</m:t>
                        </m:r>
                      </m:sub>
                    </m:sSub>
                    <m:r>
                      <a:rPr lang="en-US" altLang="ja-JP" b="0" i="1" smtClean="0">
                        <a:latin typeface="Cambria Math"/>
                      </a:rPr>
                      <m:t>,</m:t>
                    </m:r>
                    <m:sSub>
                      <m:sSubPr>
                        <m:ctrlPr>
                          <a:rPr lang="en-US" altLang="ja-JP" b="0" i="1" smtClean="0">
                            <a:latin typeface="Cambria Math"/>
                          </a:rPr>
                        </m:ctrlPr>
                      </m:sSubPr>
                      <m:e>
                        <m:r>
                          <a:rPr lang="en-US" altLang="ja-JP" b="0" i="1" smtClean="0">
                            <a:latin typeface="Cambria Math"/>
                          </a:rPr>
                          <m:t>𝐴</m:t>
                        </m:r>
                      </m:e>
                      <m:sub>
                        <m:r>
                          <a:rPr lang="en-US" altLang="ja-JP" b="0" i="1" smtClean="0">
                            <a:latin typeface="Cambria Math"/>
                          </a:rPr>
                          <m:t>2</m:t>
                        </m:r>
                      </m:sub>
                    </m:sSub>
                    <m:r>
                      <a:rPr lang="en-US" altLang="ja-JP" b="0" i="1" smtClean="0">
                        <a:latin typeface="Cambria Math"/>
                      </a:rPr>
                      <m:t>,……,</m:t>
                    </m:r>
                    <m:sSub>
                      <m:sSubPr>
                        <m:ctrlPr>
                          <a:rPr lang="en-US" altLang="ja-JP" b="0" i="1" smtClean="0">
                            <a:latin typeface="Cambria Math"/>
                          </a:rPr>
                        </m:ctrlPr>
                      </m:sSubPr>
                      <m:e>
                        <m:r>
                          <a:rPr lang="en-US" altLang="ja-JP" b="0" i="1" smtClean="0">
                            <a:latin typeface="Cambria Math"/>
                          </a:rPr>
                          <m:t>𝐴</m:t>
                        </m:r>
                      </m:e>
                      <m:sub>
                        <m:r>
                          <a:rPr lang="en-US" altLang="ja-JP" b="0" i="1" smtClean="0">
                            <a:latin typeface="Cambria Math"/>
                          </a:rPr>
                          <m:t>𝑁</m:t>
                        </m:r>
                      </m:sub>
                    </m:sSub>
                    <m:r>
                      <a:rPr lang="en-US" altLang="ja-JP" b="0" i="1" smtClean="0">
                        <a:latin typeface="Cambria Math"/>
                      </a:rPr>
                      <m:t>]</m:t>
                    </m:r>
                  </m:oMath>
                </a14:m>
                <a:r>
                  <a:rPr kumimoji="1" lang="ja-JP" altLang="en-US" dirty="0" smtClean="0"/>
                  <a:t>から</a:t>
                </a:r>
                <a:r>
                  <a:rPr kumimoji="1" lang="en-US" altLang="ja-JP" dirty="0" smtClean="0"/>
                  <a:t>4</a:t>
                </a:r>
                <a:r>
                  <a:rPr kumimoji="1" lang="ja-JP" altLang="en-US" dirty="0" smtClean="0"/>
                  <a:t>回の施行で辿り付ける順列をそれぞれ</a:t>
                </a:r>
                <a:r>
                  <a:rPr kumimoji="1" lang="en-US" altLang="ja-JP" dirty="0" smtClean="0"/>
                  <a:t>BFS</a:t>
                </a:r>
                <a:r>
                  <a:rPr kumimoji="1" lang="ja-JP" altLang="en-US" dirty="0" smtClean="0"/>
                  <a:t>で計算する</a:t>
                </a:r>
                <a:endParaRPr kumimoji="1" lang="en-US" altLang="ja-JP" dirty="0" smtClean="0"/>
              </a:p>
              <a:p>
                <a:pPr lvl="1"/>
                <a:r>
                  <a:rPr lang="en-US" altLang="ja-JP" dirty="0" smtClean="0"/>
                  <a:t>1</a:t>
                </a:r>
                <a:r>
                  <a:rPr lang="ja-JP" altLang="en-US" dirty="0" smtClean="0"/>
                  <a:t>回の施行で</a:t>
                </a:r>
                <a14:m>
                  <m:oMath xmlns:m="http://schemas.openxmlformats.org/officeDocument/2006/math">
                    <m:sSup>
                      <m:sSupPr>
                        <m:ctrlPr>
                          <a:rPr lang="en-US" altLang="ja-JP" i="1" smtClean="0">
                            <a:latin typeface="Cambria Math"/>
                          </a:rPr>
                        </m:ctrlPr>
                      </m:sSupPr>
                      <m:e>
                        <m:r>
                          <a:rPr lang="en-US" altLang="ja-JP" b="0" i="1" smtClean="0">
                            <a:latin typeface="Cambria Math"/>
                          </a:rPr>
                          <m:t>𝑁</m:t>
                        </m:r>
                      </m:e>
                      <m:sup>
                        <m:r>
                          <a:rPr lang="en-US" altLang="ja-JP" b="0" i="1" smtClean="0">
                            <a:latin typeface="Cambria Math"/>
                          </a:rPr>
                          <m:t>2</m:t>
                        </m:r>
                      </m:sup>
                    </m:sSup>
                    <m:r>
                      <a:rPr lang="en-US" altLang="ja-JP" b="0" i="1" smtClean="0">
                        <a:latin typeface="Cambria Math"/>
                      </a:rPr>
                      <m:t>/2</m:t>
                    </m:r>
                  </m:oMath>
                </a14:m>
                <a:r>
                  <a:rPr lang="ja-JP" altLang="en-US" dirty="0" smtClean="0"/>
                  <a:t>通りの施行の仕方があるので</a:t>
                </a:r>
                <a:r>
                  <a:rPr lang="en-US" altLang="ja-JP" dirty="0" smtClean="0"/>
                  <a:t>4</a:t>
                </a:r>
                <a:r>
                  <a:rPr lang="ja-JP" altLang="en-US" dirty="0" smtClean="0"/>
                  <a:t>回だと</a:t>
                </a:r>
                <a14:m>
                  <m:oMath xmlns:m="http://schemas.openxmlformats.org/officeDocument/2006/math">
                    <m:sSup>
                      <m:sSupPr>
                        <m:ctrlPr>
                          <a:rPr lang="en-US" altLang="ja-JP" i="1" smtClean="0">
                            <a:latin typeface="Cambria Math"/>
                          </a:rPr>
                        </m:ctrlPr>
                      </m:sSupPr>
                      <m:e>
                        <m:r>
                          <a:rPr lang="en-US" altLang="ja-JP" b="0" i="1" smtClean="0">
                            <a:latin typeface="Cambria Math"/>
                          </a:rPr>
                          <m:t>𝑁</m:t>
                        </m:r>
                      </m:e>
                      <m:sup>
                        <m:r>
                          <a:rPr lang="en-US" altLang="ja-JP" b="0" i="1" smtClean="0">
                            <a:latin typeface="Cambria Math"/>
                          </a:rPr>
                          <m:t>8</m:t>
                        </m:r>
                      </m:sup>
                    </m:sSup>
                    <m:r>
                      <a:rPr lang="en-US" altLang="ja-JP" b="0" i="1" smtClean="0">
                        <a:latin typeface="Cambria Math"/>
                      </a:rPr>
                      <m:t>/8</m:t>
                    </m:r>
                  </m:oMath>
                </a14:m>
                <a:r>
                  <a:rPr lang="ja-JP" altLang="en-US" dirty="0" smtClean="0"/>
                  <a:t>通り</a:t>
                </a:r>
                <a:endParaRPr lang="en-US" altLang="ja-JP" dirty="0" smtClean="0"/>
              </a:p>
              <a:p>
                <a:pPr lvl="1"/>
                <a:r>
                  <a:rPr kumimoji="1" lang="en-US" altLang="ja-JP" dirty="0" smtClean="0"/>
                  <a:t>1</a:t>
                </a:r>
                <a:r>
                  <a:rPr kumimoji="1" lang="ja-JP" altLang="en-US" dirty="0" smtClean="0"/>
                  <a:t>回の施行には</a:t>
                </a:r>
                <a:r>
                  <a:rPr lang="en-US" altLang="ja-JP" dirty="0" smtClean="0"/>
                  <a:t>O(N)</a:t>
                </a:r>
              </a:p>
              <a:p>
                <a:pPr lvl="1"/>
                <a:r>
                  <a:rPr kumimoji="1" lang="ja-JP" altLang="en-US" dirty="0" smtClean="0"/>
                  <a:t>よって全体では</a:t>
                </a:r>
                <a:r>
                  <a:rPr kumimoji="1" lang="en-US" altLang="ja-JP" dirty="0" smtClean="0"/>
                  <a:t>O(</a:t>
                </a:r>
                <a14:m>
                  <m:oMath xmlns:m="http://schemas.openxmlformats.org/officeDocument/2006/math">
                    <m:sSup>
                      <m:sSupPr>
                        <m:ctrlPr>
                          <a:rPr kumimoji="1" lang="en-US" altLang="ja-JP" b="0" i="1" smtClean="0">
                            <a:latin typeface="Cambria Math"/>
                          </a:rPr>
                        </m:ctrlPr>
                      </m:sSupPr>
                      <m:e>
                        <m:r>
                          <a:rPr kumimoji="1" lang="en-US" altLang="ja-JP" b="0" i="1" smtClean="0">
                            <a:latin typeface="Cambria Math"/>
                          </a:rPr>
                          <m:t>𝑁</m:t>
                        </m:r>
                      </m:e>
                      <m:sup>
                        <m:r>
                          <a:rPr kumimoji="1" lang="en-US" altLang="ja-JP" b="0" i="1" smtClean="0">
                            <a:latin typeface="Cambria Math"/>
                          </a:rPr>
                          <m:t>9</m:t>
                        </m:r>
                      </m:sup>
                    </m:sSup>
                  </m:oMath>
                </a14:m>
                <a:r>
                  <a:rPr kumimoji="1" lang="en-US" altLang="ja-JP" dirty="0" smtClean="0"/>
                  <a:t>)</a:t>
                </a:r>
                <a:r>
                  <a:rPr lang="ja-JP" altLang="en-US" dirty="0" smtClean="0"/>
                  <a:t>だが、</a:t>
                </a:r>
                <a:r>
                  <a:rPr kumimoji="1" lang="ja-JP" altLang="en-US" dirty="0" smtClean="0"/>
                  <a:t>定数がとても小さいので十分間に合う</a:t>
                </a:r>
                <a:endParaRPr kumimoji="1" lang="en-US" altLang="ja-JP" dirty="0"/>
              </a:p>
            </p:txBody>
          </p:sp>
        </mc:Choice>
        <mc:Fallback xmlns="">
          <p:sp>
            <p:nvSpPr>
              <p:cNvPr id="3" name="コンテンツ プレースホルダー 2"/>
              <p:cNvSpPr>
                <a:spLocks noGrp="1" noRot="1" noChangeAspect="1" noMove="1" noResize="1" noEditPoints="1" noAdjustHandles="1" noChangeArrowheads="1" noChangeShapeType="1" noTextEdit="1"/>
              </p:cNvSpPr>
              <p:nvPr>
                <p:ph idx="1"/>
              </p:nvPr>
            </p:nvSpPr>
            <p:spPr>
              <a:blipFill rotWithShape="1">
                <a:blip r:embed="rId2"/>
                <a:stretch>
                  <a:fillRect l="-1481" t="-4313" r="-4741"/>
                </a:stretch>
              </a:blipFill>
            </p:spPr>
            <p:txBody>
              <a:bodyPr/>
              <a:lstStyle/>
              <a:p>
                <a:r>
                  <a:rPr lang="ja-JP" altLang="en-US">
                    <a:noFill/>
                  </a:rPr>
                  <a:t> </a:t>
                </a:r>
              </a:p>
            </p:txBody>
          </p:sp>
        </mc:Fallback>
      </mc:AlternateContent>
      <p:sp>
        <p:nvSpPr>
          <p:cNvPr id="2" name="タイトル 1"/>
          <p:cNvSpPr>
            <a:spLocks noGrp="1"/>
          </p:cNvSpPr>
          <p:nvPr>
            <p:ph type="title"/>
          </p:nvPr>
        </p:nvSpPr>
        <p:spPr/>
        <p:txBody>
          <a:bodyPr/>
          <a:lstStyle/>
          <a:p>
            <a:r>
              <a:rPr lang="ja-JP" altLang="en-US" dirty="0" smtClean="0"/>
              <a:t>解法</a:t>
            </a:r>
            <a:r>
              <a:rPr lang="en-US" altLang="ja-JP" dirty="0" smtClean="0"/>
              <a:t>(2/3)</a:t>
            </a:r>
            <a:endParaRPr kumimoji="1" lang="ja-JP" altLang="en-US" dirty="0"/>
          </a:p>
        </p:txBody>
      </p:sp>
    </p:spTree>
    <p:extLst>
      <p:ext uri="{BB962C8B-B14F-4D97-AF65-F5344CB8AC3E}">
        <p14:creationId xmlns:p14="http://schemas.microsoft.com/office/powerpoint/2010/main" val="281375366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コンテンツ プレースホルダー 2"/>
          <p:cNvSpPr>
            <a:spLocks noGrp="1"/>
          </p:cNvSpPr>
          <p:nvPr>
            <p:ph idx="1"/>
          </p:nvPr>
        </p:nvSpPr>
        <p:spPr/>
        <p:txBody>
          <a:bodyPr/>
          <a:lstStyle/>
          <a:p>
            <a:r>
              <a:rPr kumimoji="1" lang="ja-JP" altLang="en-US" dirty="0" smtClean="0"/>
              <a:t>二つの共通部分が見つかったら、その</a:t>
            </a:r>
            <a:r>
              <a:rPr kumimoji="1" lang="en-US" altLang="ja-JP" dirty="0" smtClean="0"/>
              <a:t>2</a:t>
            </a:r>
            <a:r>
              <a:rPr kumimoji="1" lang="ja-JP" altLang="en-US" dirty="0" err="1" smtClean="0"/>
              <a:t>つの</a:t>
            </a:r>
            <a:r>
              <a:rPr kumimoji="1" lang="ja-JP" altLang="en-US" dirty="0" smtClean="0"/>
              <a:t>和の最小値が答え</a:t>
            </a:r>
            <a:endParaRPr kumimoji="1" lang="en-US" altLang="ja-JP" dirty="0" smtClean="0"/>
          </a:p>
          <a:p>
            <a:endParaRPr lang="en-US" altLang="ja-JP" dirty="0"/>
          </a:p>
          <a:p>
            <a:r>
              <a:rPr kumimoji="1" lang="ja-JP" altLang="en-US" dirty="0" smtClean="0"/>
              <a:t>共通部分が見つからなかったら答えは</a:t>
            </a:r>
            <a:r>
              <a:rPr kumimoji="1" lang="en-US" altLang="ja-JP" dirty="0" smtClean="0"/>
              <a:t>9</a:t>
            </a:r>
          </a:p>
          <a:p>
            <a:endParaRPr lang="en-US" altLang="ja-JP" dirty="0"/>
          </a:p>
          <a:p>
            <a:r>
              <a:rPr lang="ja-JP" altLang="en-US" dirty="0" smtClean="0"/>
              <a:t>全体の計算回数は</a:t>
            </a:r>
            <a:r>
              <a:rPr lang="en-US" altLang="ja-JP" dirty="0" smtClean="0"/>
              <a:t>BFS</a:t>
            </a:r>
            <a:r>
              <a:rPr lang="ja-JP" altLang="en-US" dirty="0" smtClean="0"/>
              <a:t>の計算回数と同じ</a:t>
            </a:r>
            <a:endParaRPr lang="en-US" altLang="ja-JP" dirty="0" smtClean="0"/>
          </a:p>
          <a:p>
            <a:pPr lvl="1"/>
            <a:endParaRPr kumimoji="1" lang="ja-JP" altLang="en-US" dirty="0"/>
          </a:p>
        </p:txBody>
      </p:sp>
      <p:sp>
        <p:nvSpPr>
          <p:cNvPr id="2" name="タイトル 1"/>
          <p:cNvSpPr>
            <a:spLocks noGrp="1"/>
          </p:cNvSpPr>
          <p:nvPr>
            <p:ph type="title"/>
          </p:nvPr>
        </p:nvSpPr>
        <p:spPr/>
        <p:txBody>
          <a:bodyPr/>
          <a:lstStyle/>
          <a:p>
            <a:r>
              <a:rPr kumimoji="1" lang="ja-JP" altLang="en-US" dirty="0" smtClean="0"/>
              <a:t>解法</a:t>
            </a:r>
            <a:r>
              <a:rPr kumimoji="1" lang="en-US" altLang="ja-JP" dirty="0" smtClean="0"/>
              <a:t>(3/3)</a:t>
            </a:r>
            <a:endParaRPr kumimoji="1" lang="ja-JP" altLang="en-US" dirty="0"/>
          </a:p>
        </p:txBody>
      </p:sp>
    </p:spTree>
    <p:extLst>
      <p:ext uri="{BB962C8B-B14F-4D97-AF65-F5344CB8AC3E}">
        <p14:creationId xmlns:p14="http://schemas.microsoft.com/office/powerpoint/2010/main" val="391477077"/>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コンテンツ プレースホルダー 2"/>
          <p:cNvSpPr>
            <a:spLocks noGrp="1"/>
          </p:cNvSpPr>
          <p:nvPr>
            <p:ph idx="1"/>
          </p:nvPr>
        </p:nvSpPr>
        <p:spPr/>
        <p:txBody>
          <a:bodyPr/>
          <a:lstStyle/>
          <a:p>
            <a:r>
              <a:rPr kumimoji="1" lang="ja-JP" altLang="en-US" dirty="0" smtClean="0"/>
              <a:t>薮 </a:t>
            </a:r>
            <a:r>
              <a:rPr lang="en-US" altLang="ja-JP" dirty="0" smtClean="0"/>
              <a:t>C++(82</a:t>
            </a:r>
            <a:r>
              <a:rPr lang="ja-JP" altLang="en-US" dirty="0" smtClean="0"/>
              <a:t>行</a:t>
            </a:r>
            <a:r>
              <a:rPr lang="en-US" altLang="ja-JP" dirty="0" smtClean="0"/>
              <a:t>)</a:t>
            </a:r>
          </a:p>
          <a:p>
            <a:r>
              <a:rPr kumimoji="1" lang="ja-JP" altLang="en-US" dirty="0" smtClean="0"/>
              <a:t>大坂  </a:t>
            </a:r>
            <a:r>
              <a:rPr kumimoji="1" lang="en-US" altLang="ja-JP" dirty="0" smtClean="0"/>
              <a:t>Java(119</a:t>
            </a:r>
            <a:r>
              <a:rPr kumimoji="1" lang="ja-JP" altLang="en-US" dirty="0" smtClean="0"/>
              <a:t>行</a:t>
            </a:r>
            <a:r>
              <a:rPr kumimoji="1" lang="en-US" altLang="ja-JP" dirty="0" smtClean="0"/>
              <a:t>)</a:t>
            </a:r>
          </a:p>
        </p:txBody>
      </p:sp>
      <p:sp>
        <p:nvSpPr>
          <p:cNvPr id="2" name="タイトル 1"/>
          <p:cNvSpPr>
            <a:spLocks noGrp="1"/>
          </p:cNvSpPr>
          <p:nvPr>
            <p:ph type="title"/>
          </p:nvPr>
        </p:nvSpPr>
        <p:spPr/>
        <p:txBody>
          <a:bodyPr/>
          <a:lstStyle/>
          <a:p>
            <a:r>
              <a:rPr kumimoji="1" lang="ja-JP" altLang="en-US" dirty="0" smtClean="0"/>
              <a:t>ジャッジ解</a:t>
            </a:r>
            <a:endParaRPr kumimoji="1" lang="ja-JP" altLang="en-US" dirty="0"/>
          </a:p>
        </p:txBody>
      </p:sp>
    </p:spTree>
    <p:extLst>
      <p:ext uri="{BB962C8B-B14F-4D97-AF65-F5344CB8AC3E}">
        <p14:creationId xmlns:p14="http://schemas.microsoft.com/office/powerpoint/2010/main" val="1753550314"/>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コンテンツ プレースホルダー 2"/>
          <p:cNvSpPr>
            <a:spLocks noGrp="1"/>
          </p:cNvSpPr>
          <p:nvPr>
            <p:ph idx="1"/>
          </p:nvPr>
        </p:nvSpPr>
        <p:spPr/>
        <p:txBody>
          <a:bodyPr/>
          <a:lstStyle/>
          <a:p>
            <a:r>
              <a:rPr kumimoji="1" lang="en-US" altLang="ja-JP" dirty="0" smtClean="0"/>
              <a:t>First Acceptance</a:t>
            </a:r>
            <a:endParaRPr lang="en-US" altLang="ja-JP" dirty="0" smtClean="0"/>
          </a:p>
          <a:p>
            <a:pPr lvl="1"/>
            <a:r>
              <a:rPr lang="en-US" altLang="ja-JP" dirty="0" smtClean="0"/>
              <a:t>Onsite</a:t>
            </a:r>
            <a:r>
              <a:rPr lang="en-US" altLang="ja-JP" dirty="0" smtClean="0"/>
              <a:t>: </a:t>
            </a:r>
            <a:r>
              <a:rPr lang="en-US" altLang="ja-JP" dirty="0" err="1" smtClean="0"/>
              <a:t>agitsune</a:t>
            </a:r>
            <a:r>
              <a:rPr lang="en-US" altLang="ja-JP" dirty="0" smtClean="0"/>
              <a:t> (51</a:t>
            </a:r>
            <a:r>
              <a:rPr lang="ja-JP" altLang="en-US" dirty="0" smtClean="0"/>
              <a:t>分</a:t>
            </a:r>
            <a:r>
              <a:rPr lang="en-US" altLang="ja-JP" dirty="0" smtClean="0"/>
              <a:t>)</a:t>
            </a:r>
          </a:p>
          <a:p>
            <a:pPr lvl="1"/>
            <a:r>
              <a:rPr lang="en-US" altLang="ja-JP" dirty="0" smtClean="0"/>
              <a:t>All</a:t>
            </a:r>
            <a:r>
              <a:rPr kumimoji="1" lang="en-US" altLang="ja-JP" dirty="0" smtClean="0"/>
              <a:t>:</a:t>
            </a:r>
            <a:r>
              <a:rPr lang="en-US" altLang="ja-JP" dirty="0"/>
              <a:t> </a:t>
            </a:r>
            <a:r>
              <a:rPr lang="en-US" altLang="ja-JP" dirty="0" err="1" smtClean="0"/>
              <a:t>agitsune</a:t>
            </a:r>
            <a:r>
              <a:rPr lang="en-US" altLang="ja-JP" dirty="0" smtClean="0"/>
              <a:t> </a:t>
            </a:r>
            <a:r>
              <a:rPr lang="en-US" altLang="ja-JP" dirty="0"/>
              <a:t>(51</a:t>
            </a:r>
            <a:r>
              <a:rPr lang="ja-JP" altLang="en-US" dirty="0" smtClean="0"/>
              <a:t>分</a:t>
            </a:r>
            <a:r>
              <a:rPr lang="en-US" altLang="ja-JP" dirty="0" smtClean="0"/>
              <a:t>)</a:t>
            </a:r>
            <a:endParaRPr kumimoji="1" lang="en-US" altLang="ja-JP" dirty="0"/>
          </a:p>
          <a:p>
            <a:r>
              <a:rPr lang="en-US" altLang="ja-JP" dirty="0" smtClean="0"/>
              <a:t>First </a:t>
            </a:r>
            <a:r>
              <a:rPr lang="en-US" altLang="ja-JP" dirty="0" smtClean="0"/>
              <a:t>Submission</a:t>
            </a:r>
          </a:p>
          <a:p>
            <a:pPr lvl="1"/>
            <a:r>
              <a:rPr lang="en-US" altLang="ja-JP" dirty="0" err="1"/>
              <a:t>Onsite:C_hokudai</a:t>
            </a:r>
            <a:r>
              <a:rPr lang="en-US" altLang="ja-JP" dirty="0"/>
              <a:t>(38</a:t>
            </a:r>
            <a:r>
              <a:rPr lang="ja-JP" altLang="en-US" dirty="0"/>
              <a:t>分</a:t>
            </a:r>
            <a:r>
              <a:rPr lang="en-US" altLang="ja-JP" dirty="0"/>
              <a:t>)</a:t>
            </a:r>
          </a:p>
          <a:p>
            <a:pPr lvl="1"/>
            <a:r>
              <a:rPr lang="en-US" altLang="ja-JP" dirty="0"/>
              <a:t>All: </a:t>
            </a:r>
            <a:r>
              <a:rPr lang="en-US" altLang="ja-JP" dirty="0" err="1"/>
              <a:t>C_hokudai</a:t>
            </a:r>
            <a:r>
              <a:rPr lang="en-US" altLang="ja-JP" dirty="0"/>
              <a:t>(38</a:t>
            </a:r>
            <a:r>
              <a:rPr lang="ja-JP" altLang="en-US" dirty="0"/>
              <a:t>分</a:t>
            </a:r>
            <a:r>
              <a:rPr lang="en-US" altLang="ja-JP" dirty="0"/>
              <a:t>)</a:t>
            </a:r>
          </a:p>
          <a:p>
            <a:r>
              <a:rPr lang="en-US" altLang="ja-JP" dirty="0" smtClean="0"/>
              <a:t>AC/Submission</a:t>
            </a:r>
          </a:p>
          <a:p>
            <a:pPr lvl="1"/>
            <a:r>
              <a:rPr lang="en-US" altLang="ja-JP" dirty="0"/>
              <a:t>8</a:t>
            </a:r>
            <a:r>
              <a:rPr lang="en-US" altLang="ja-JP" dirty="0" smtClean="0"/>
              <a:t>/39 (21%)</a:t>
            </a:r>
            <a:endParaRPr lang="en-US" altLang="ja-JP" dirty="0" smtClean="0"/>
          </a:p>
          <a:p>
            <a:pPr lvl="1"/>
            <a:endParaRPr lang="en-US" altLang="ja-JP" dirty="0" smtClean="0"/>
          </a:p>
          <a:p>
            <a:pPr lvl="1"/>
            <a:endParaRPr lang="en-US" altLang="ja-JP" dirty="0" smtClean="0"/>
          </a:p>
        </p:txBody>
      </p:sp>
      <p:sp>
        <p:nvSpPr>
          <p:cNvPr id="2" name="タイトル 1"/>
          <p:cNvSpPr>
            <a:spLocks noGrp="1"/>
          </p:cNvSpPr>
          <p:nvPr>
            <p:ph type="title"/>
          </p:nvPr>
        </p:nvSpPr>
        <p:spPr/>
        <p:txBody>
          <a:bodyPr/>
          <a:lstStyle/>
          <a:p>
            <a:r>
              <a:rPr lang="ja-JP" altLang="en-US" dirty="0" smtClean="0"/>
              <a:t>解答</a:t>
            </a:r>
            <a:r>
              <a:rPr lang="ja-JP" altLang="en-US" dirty="0"/>
              <a:t>状況</a:t>
            </a:r>
            <a:endParaRPr kumimoji="1" lang="ja-JP" altLang="en-US" dirty="0"/>
          </a:p>
        </p:txBody>
      </p:sp>
    </p:spTree>
    <p:extLst>
      <p:ext uri="{BB962C8B-B14F-4D97-AF65-F5344CB8AC3E}">
        <p14:creationId xmlns:p14="http://schemas.microsoft.com/office/powerpoint/2010/main" val="424211705"/>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ビジネス">
  <a:themeElements>
    <a:clrScheme name="ビジネス">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ビジネス">
      <a:maj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font script="Geor" typeface="Sylfaen"/>
      </a:majorFont>
      <a:min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font script="Geor" typeface="Sylfaen"/>
      </a:minorFont>
    </a:fontScheme>
    <a:fmtScheme name="ビジネス">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65000" b="980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extraClrSchemeLst/>
</a:theme>
</file>

<file path=ppt/theme/theme2.xml><?xml version="1.0" encoding="utf-8"?>
<a:theme xmlns:a="http://schemas.openxmlformats.org/drawingml/2006/main" name="Office ​​テーマ">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Concourse</Template>
  <TotalTime>447</TotalTime>
  <Words>294</Words>
  <Application>Microsoft Office PowerPoint</Application>
  <PresentationFormat>画面に合わせる (4:3)</PresentationFormat>
  <Paragraphs>41</Paragraphs>
  <Slides>7</Slides>
  <Notes>1</Notes>
  <HiddenSlides>0</HiddenSlides>
  <MMClips>0</MMClips>
  <ScaleCrop>false</ScaleCrop>
  <HeadingPairs>
    <vt:vector size="4" baseType="variant">
      <vt:variant>
        <vt:lpstr>テーマ</vt:lpstr>
      </vt:variant>
      <vt:variant>
        <vt:i4>1</vt:i4>
      </vt:variant>
      <vt:variant>
        <vt:lpstr>スライド タイトル</vt:lpstr>
      </vt:variant>
      <vt:variant>
        <vt:i4>7</vt:i4>
      </vt:variant>
    </vt:vector>
  </HeadingPairs>
  <TitlesOfParts>
    <vt:vector size="8" baseType="lpstr">
      <vt:lpstr>ビジネス</vt:lpstr>
      <vt:lpstr>D: ReverseSort</vt:lpstr>
      <vt:lpstr>問題概要</vt:lpstr>
      <vt:lpstr>解法(1/3)</vt:lpstr>
      <vt:lpstr>解法(2/3)</vt:lpstr>
      <vt:lpstr>解法(3/3)</vt:lpstr>
      <vt:lpstr>ジャッジ解</vt:lpstr>
      <vt:lpstr>解答状況</vt:lpstr>
    </vt:vector>
  </TitlesOfParts>
  <Company>Toshiba</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 ReverseSort</dc:title>
  <dc:creator>nomeaning</dc:creator>
  <cp:lastModifiedBy>nomeaning</cp:lastModifiedBy>
  <cp:revision>32</cp:revision>
  <dcterms:created xsi:type="dcterms:W3CDTF">2012-09-14T13:00:08Z</dcterms:created>
  <dcterms:modified xsi:type="dcterms:W3CDTF">2012-09-16T09:57:17Z</dcterms:modified>
</cp:coreProperties>
</file>