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65" r:id="rId6"/>
    <p:sldId id="260" r:id="rId7"/>
    <p:sldId id="266" r:id="rId8"/>
    <p:sldId id="263" r:id="rId9"/>
    <p:sldId id="261" r:id="rId10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E09A-C045-4EB3-9310-B8EF9D8F40AE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23CA9-3CDE-429C-9C80-D09E6725F2B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23CA9-3CDE-429C-9C80-D09E6725F2B0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E:</a:t>
            </a:r>
            <a:br>
              <a:rPr lang="en-US" altLang="ja-JP" dirty="0" smtClean="0"/>
            </a:br>
            <a:r>
              <a:rPr lang="en-US" altLang="ja-JP" dirty="0" smtClean="0"/>
              <a:t>Symmetry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原案：末松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解答例：寺島・牟田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英文：寺島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解説：寺島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点集合から線対称な多角形を形成できるか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整数座標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自己交差・接触は不可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辺集合が対称である必要がある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</a:t>
            </a:r>
            <a:endParaRPr lang="ja-JP" altLang="en-US" dirty="0" smtClean="0"/>
          </a:p>
        </p:txBody>
      </p:sp>
      <p:pic>
        <p:nvPicPr>
          <p:cNvPr id="5" name="図 4" descr="symmetry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5" y="1643050"/>
            <a:ext cx="7656273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Basic Approach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線対称の軸の候補を絞る </a:t>
            </a:r>
            <a:r>
              <a:rPr lang="en-US" altLang="ja-JP" dirty="0" smtClean="0"/>
              <a:t>(1)</a:t>
            </a:r>
          </a:p>
          <a:p>
            <a:pPr lvl="1" eaLnBrk="1" hangingPunct="1"/>
            <a:r>
              <a:rPr lang="en-US" altLang="ja-JP" dirty="0" smtClean="0"/>
              <a:t>O(n^2)</a:t>
            </a:r>
            <a:r>
              <a:rPr lang="ja-JP" altLang="en-US" dirty="0" smtClean="0"/>
              <a:t>だと多すぎる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それぞれの軸で，対称かどうか判定する </a:t>
            </a:r>
            <a:r>
              <a:rPr lang="en-US" altLang="ja-JP" dirty="0" smtClean="0"/>
              <a:t>(2)</a:t>
            </a:r>
          </a:p>
          <a:p>
            <a:pPr lvl="1" eaLnBrk="1" hangingPunct="1"/>
            <a:r>
              <a:rPr lang="ja-JP" altLang="en-US" dirty="0" smtClean="0"/>
              <a:t>軸上に３点以上あると多角形を形成できない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そうでなければ，点集合が対象なら線対称な多角形を形成できる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Solution(1-1,2)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(p[0], p[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])</a:t>
            </a:r>
            <a:r>
              <a:rPr lang="ja-JP" altLang="en-US" dirty="0" smtClean="0"/>
              <a:t>の垂直二等分線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p[0]</a:t>
            </a:r>
            <a:r>
              <a:rPr lang="ja-JP" altLang="en-US" dirty="0" smtClean="0"/>
              <a:t>と重心を通る直線</a:t>
            </a:r>
            <a:endParaRPr lang="en-US" altLang="ja-JP" dirty="0" smtClean="0"/>
          </a:p>
          <a:p>
            <a:pPr eaLnBrk="1" hangingPunct="1"/>
            <a:endParaRPr lang="en-US" altLang="ja-JP" dirty="0" smtClean="0"/>
          </a:p>
          <a:p>
            <a:pPr eaLnBrk="1" hangingPunct="1"/>
            <a:r>
              <a:rPr lang="en-US" altLang="ja-JP" dirty="0" smtClean="0"/>
              <a:t>(p[0], p[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])</a:t>
            </a:r>
            <a:r>
              <a:rPr lang="ja-JP" altLang="en-US" dirty="0" smtClean="0"/>
              <a:t>の垂直二等分線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(p[1], p[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])</a:t>
            </a:r>
            <a:r>
              <a:rPr lang="ja-JP" altLang="en-US" dirty="0" smtClean="0"/>
              <a:t>の垂直二等分線</a:t>
            </a:r>
            <a:endParaRPr lang="en-US" altLang="ja-JP" dirty="0" smtClean="0"/>
          </a:p>
          <a:p>
            <a:pPr eaLnBrk="1" hangingPunct="1"/>
            <a:r>
              <a:rPr lang="en-US" altLang="ja-JP" dirty="0" smtClean="0"/>
              <a:t>(p[0], p[1])</a:t>
            </a:r>
            <a:r>
              <a:rPr lang="ja-JP" altLang="en-US" dirty="0" smtClean="0"/>
              <a:t>を通る直線</a:t>
            </a:r>
            <a:endParaRPr lang="en-US" altLang="ja-JP" dirty="0" smtClean="0"/>
          </a:p>
        </p:txBody>
      </p:sp>
      <p:pic>
        <p:nvPicPr>
          <p:cNvPr id="4" name="図 3" descr="axis1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142984"/>
            <a:ext cx="2786082" cy="2216201"/>
          </a:xfrm>
          <a:prstGeom prst="rect">
            <a:avLst/>
          </a:prstGeom>
        </p:spPr>
      </p:pic>
      <p:pic>
        <p:nvPicPr>
          <p:cNvPr id="5" name="図 4" descr="axis2.e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4000504"/>
            <a:ext cx="3071834" cy="2257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Solution(1-3)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凸包をとる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多角形の対象軸はその凸包でも対象軸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順番が定まるので，反対側の点・辺を求められる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任意の凸包上の点と辺の中点について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反対側の点または辺の中点（点の総数の偶奇で一意に定まる）とを通る直線が軸の候補</a:t>
            </a:r>
          </a:p>
        </p:txBody>
      </p:sp>
      <p:pic>
        <p:nvPicPr>
          <p:cNvPr id="4" name="図 3" descr="axis3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643446"/>
            <a:ext cx="2865331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Solution(1-4,5)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重心と各点を通る直線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重心からの角度でソート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重心と隣接する２点の中心を通る直線</a:t>
            </a:r>
            <a:endParaRPr lang="en-US" altLang="ja-JP" dirty="0" smtClean="0"/>
          </a:p>
          <a:p>
            <a:pPr eaLnBrk="1" hangingPunct="1"/>
            <a:endParaRPr lang="en-US" altLang="ja-JP" dirty="0" smtClean="0"/>
          </a:p>
          <a:p>
            <a:pPr eaLnBrk="1" hangingPunct="1"/>
            <a:r>
              <a:rPr lang="ja-JP" altLang="en-US" dirty="0" smtClean="0"/>
              <a:t>全二点間の垂直二等分線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軸の式を正規化してカウントする</a:t>
            </a:r>
            <a:endParaRPr lang="en-US" altLang="ja-JP" dirty="0" smtClean="0"/>
          </a:p>
          <a:p>
            <a:pPr lvl="1" eaLnBrk="1" hangingPunct="1"/>
            <a:r>
              <a:rPr lang="en-US" altLang="ja-JP" dirty="0" smtClean="0"/>
              <a:t>(N-1)/2</a:t>
            </a:r>
            <a:r>
              <a:rPr lang="ja-JP" altLang="en-US" dirty="0" smtClean="0"/>
              <a:t>以上ある直線が軸の候補</a:t>
            </a:r>
            <a:endParaRPr lang="en-US" altLang="ja-JP" dirty="0" smtClean="0"/>
          </a:p>
        </p:txBody>
      </p:sp>
      <p:pic>
        <p:nvPicPr>
          <p:cNvPr id="4" name="図 3" descr="axis4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928670"/>
            <a:ext cx="2865331" cy="1928826"/>
          </a:xfrm>
          <a:prstGeom prst="rect">
            <a:avLst/>
          </a:prstGeom>
        </p:spPr>
      </p:pic>
      <p:pic>
        <p:nvPicPr>
          <p:cNvPr id="5" name="図 4" descr="axis5.e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4000504"/>
            <a:ext cx="2694233" cy="214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Solution(2-1,2)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全点を</a:t>
            </a:r>
            <a:r>
              <a:rPr lang="en-US" altLang="ja-JP" dirty="0" smtClean="0"/>
              <a:t>set</a:t>
            </a:r>
            <a:r>
              <a:rPr lang="ja-JP" altLang="en-US" dirty="0" smtClean="0"/>
              <a:t>で持っておく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各点の軸対称な点を求め存在するかチェック</a:t>
            </a:r>
            <a:endParaRPr lang="en-US" altLang="ja-JP" dirty="0" smtClean="0"/>
          </a:p>
          <a:p>
            <a:pPr lvl="1" eaLnBrk="1" hangingPunct="1"/>
            <a:r>
              <a:rPr lang="en-US" altLang="ja-JP" dirty="0" smtClean="0"/>
              <a:t>double</a:t>
            </a:r>
            <a:r>
              <a:rPr lang="ja-JP" altLang="en-US" dirty="0" smtClean="0"/>
              <a:t>で計算した場合は</a:t>
            </a:r>
            <a:r>
              <a:rPr lang="en-US" altLang="ja-JP" dirty="0" err="1" smtClean="0"/>
              <a:t>int</a:t>
            </a:r>
            <a:r>
              <a:rPr lang="ja-JP" altLang="en-US" dirty="0" smtClean="0"/>
              <a:t>に落とす</a:t>
            </a:r>
            <a:endParaRPr lang="en-US" altLang="ja-JP" dirty="0" smtClean="0"/>
          </a:p>
          <a:p>
            <a:pPr eaLnBrk="1" hangingPunct="1"/>
            <a:endParaRPr lang="en-US" altLang="ja-JP" dirty="0" smtClean="0"/>
          </a:p>
          <a:p>
            <a:pPr eaLnBrk="1" hangingPunct="1"/>
            <a:r>
              <a:rPr lang="ja-JP" altLang="en-US" dirty="0" smtClean="0"/>
              <a:t>各点の軸対称な点を求める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何かしらでソートして一致するか比較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Submitted: 5 (3 teams)</a:t>
            </a:r>
          </a:p>
          <a:p>
            <a:pPr eaLnBrk="1" hangingPunct="1"/>
            <a:r>
              <a:rPr lang="en-US" altLang="ja-JP" dirty="0" smtClean="0"/>
              <a:t>Solved: 2</a:t>
            </a:r>
          </a:p>
          <a:p>
            <a:pPr eaLnBrk="1" hangingPunct="1"/>
            <a:r>
              <a:rPr lang="en-US" altLang="ja-JP" dirty="0" smtClean="0"/>
              <a:t>First Accept: 174min (HITORI)</a:t>
            </a:r>
          </a:p>
          <a:p>
            <a:pPr eaLnBrk="1" hangingPunct="1"/>
            <a:endParaRPr lang="en-US" altLang="ja-JP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0</TotalTime>
  <Words>323</Words>
  <Application>Microsoft Office PowerPoint</Application>
  <PresentationFormat>画面に合わせる (4:3)</PresentationFormat>
  <Paragraphs>58</Paragraphs>
  <Slides>9</Slides>
  <Notes>9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Pixel</vt:lpstr>
      <vt:lpstr>Problem E: Symmetry</vt:lpstr>
      <vt:lpstr>Problem</vt:lpstr>
      <vt:lpstr>Problem </vt:lpstr>
      <vt:lpstr>Basic Approach</vt:lpstr>
      <vt:lpstr>Solution(1-1,2)</vt:lpstr>
      <vt:lpstr>Solution(1-3)</vt:lpstr>
      <vt:lpstr>Solution(1-4,5)</vt:lpstr>
      <vt:lpstr>Solution(2-1,2)</vt:lpstr>
      <vt:lpstr>Result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2009-11-01T02:54:34Z</dcterms:created>
  <dcterms:modified xsi:type="dcterms:W3CDTF">2009-11-01T02:54:36Z</dcterms:modified>
</cp:coreProperties>
</file>