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0" r:id="rId1"/>
  </p:sldMasterIdLst>
  <p:sldIdLst>
    <p:sldId id="256" r:id="rId2"/>
    <p:sldId id="258" r:id="rId3"/>
    <p:sldId id="257" r:id="rId4"/>
    <p:sldId id="259" r:id="rId5"/>
  </p:sldIdLst>
  <p:sldSz cx="9144000" cy="6858000" type="screen4x3"/>
  <p:notesSz cx="6858000" cy="9144000"/>
  <p:defaultText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7" d="100"/>
          <a:sy n="107" d="100"/>
        </p:scale>
        <p:origin x="-94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3186953" y="268288"/>
            <a:ext cx="5669280" cy="39003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268940" y="268288"/>
            <a:ext cx="182880" cy="38868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200400" y="4208929"/>
            <a:ext cx="5458968" cy="10486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accent1"/>
                </a:solidFill>
                <a:latin typeface="+mj-lt"/>
                <a:ea typeface="+mj-ea"/>
                <a:cs typeface="+mj-cs"/>
              </a:defRPr>
            </a:lvl1pPr>
          </a:lstStyle>
          <a:p>
            <a:r>
              <a:rPr lang="ja-JP" altLang="en-US" smtClean="0"/>
              <a:t>マスター タイトルの書式設定</a:t>
            </a:r>
            <a:endParaRPr/>
          </a:p>
        </p:txBody>
      </p:sp>
      <p:sp>
        <p:nvSpPr>
          <p:cNvPr id="3" name="Subtitle 2"/>
          <p:cNvSpPr>
            <a:spLocks noGrp="1"/>
          </p:cNvSpPr>
          <p:nvPr>
            <p:ph type="subTitle" idx="1"/>
          </p:nvPr>
        </p:nvSpPr>
        <p:spPr>
          <a:xfrm>
            <a:off x="3200400" y="5257800"/>
            <a:ext cx="5458968" cy="621792"/>
          </a:xfrm>
        </p:spPr>
        <p:txBody>
          <a:bodyPr vert="horz" lIns="91440" tIns="45720" rIns="91440" bIns="45720" rtlCol="0">
            <a:normAutofit/>
          </a:bodyPr>
          <a:lstStyle>
            <a:lvl1pPr marL="0" indent="0" algn="l" defTabSz="914400" rtl="0" eaLnBrk="1" latinLnBrk="0" hangingPunct="1">
              <a:spcBef>
                <a:spcPts val="0"/>
              </a:spcBef>
              <a:buClr>
                <a:schemeClr val="accent1"/>
              </a:buClr>
              <a:buSzPct val="100000"/>
              <a:buFont typeface="Wingdings 2" pitchFamily="18" charset="2"/>
              <a:buNone/>
              <a:defRPr sz="1600" kern="1200">
                <a:solidFill>
                  <a:schemeClr val="tx2"/>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a:off x="3276600" y="390525"/>
            <a:ext cx="5504688" cy="365125"/>
          </a:xfrm>
        </p:spPr>
        <p:txBody>
          <a:bodyPr vert="horz" lIns="91440" tIns="45720" rIns="91440" bIns="45720" rtlCol="0" anchor="ctr"/>
          <a:lstStyle>
            <a:lvl1pPr marL="0" algn="r" defTabSz="914400" rtl="0" eaLnBrk="1" latinLnBrk="0" hangingPunct="1">
              <a:defRPr sz="2200" b="0" kern="1200" baseline="0">
                <a:solidFill>
                  <a:schemeClr val="bg1"/>
                </a:solidFill>
                <a:latin typeface="+mn-lt"/>
                <a:ea typeface="+mn-ea"/>
                <a:cs typeface="+mn-cs"/>
              </a:defRPr>
            </a:lvl1pPr>
          </a:lstStyle>
          <a:p>
            <a:fld id="{9689B3CE-F871-8142-9225-84E513E3BA7D}" type="datetime1">
              <a:rPr kumimoji="1" lang="ja-JP" altLang="en-US" smtClean="0"/>
              <a:t>2014/09/14</a:t>
            </a:fld>
            <a:endParaRPr kumimoji="1" lang="ja-JP" altLang="en-US"/>
          </a:p>
        </p:txBody>
      </p:sp>
      <p:sp>
        <p:nvSpPr>
          <p:cNvPr id="5" name="Footer Placeholder 4"/>
          <p:cNvSpPr>
            <a:spLocks noGrp="1"/>
          </p:cNvSpPr>
          <p:nvPr>
            <p:ph type="ftr" sz="quarter" idx="11"/>
          </p:nvPr>
        </p:nvSpPr>
        <p:spPr>
          <a:xfrm>
            <a:off x="3218688" y="6356350"/>
            <a:ext cx="4736592" cy="365125"/>
          </a:xfrm>
        </p:spPr>
        <p:txBody>
          <a:bodyPr vert="horz" lIns="91440" tIns="45720" rIns="91440" bIns="45720" rtlCol="0" anchor="ctr"/>
          <a:lstStyle>
            <a:lvl1pPr marL="0" algn="l" defTabSz="914400" rtl="0" eaLnBrk="1" latinLnBrk="0" hangingPunct="1">
              <a:defRPr sz="1100" b="1" kern="1200">
                <a:solidFill>
                  <a:schemeClr val="tx2">
                    <a:lumMod val="60000"/>
                    <a:lumOff val="40000"/>
                  </a:schemeClr>
                </a:solidFill>
                <a:latin typeface="+mn-lt"/>
                <a:ea typeface="+mn-ea"/>
                <a:cs typeface="+mn-cs"/>
              </a:defRPr>
            </a:lvl1p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a:xfrm>
            <a:off x="8256494" y="6356350"/>
            <a:ext cx="685800" cy="365125"/>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BD6B209F-6E33-704A-A8F4-6C2DAFF3A254}"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7" name="Rectangle 6"/>
          <p:cNvSpPr/>
          <p:nvPr/>
        </p:nvSpPr>
        <p:spPr>
          <a:xfrm>
            <a:off x="7212106"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idx="1"/>
          </p:nvPr>
        </p:nvSpPr>
        <p:spPr/>
        <p:txBody>
          <a:bodyPr/>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a:xfrm>
            <a:off x="7212106" y="6356350"/>
            <a:ext cx="1752600" cy="365125"/>
          </a:xfrm>
        </p:spPr>
        <p:txBody>
          <a:bodyPr/>
          <a:lstStyle/>
          <a:p>
            <a:fld id="{3EC56EC2-754B-B749-8202-6187139FF011}" type="datetime1">
              <a:rPr kumimoji="1" lang="ja-JP" altLang="en-US" smtClean="0"/>
              <a:t>2014/09/14</a:t>
            </a:fld>
            <a:endParaRPr kumimoji="1" lang="ja-JP" altLang="en-US"/>
          </a:p>
        </p:txBody>
      </p:sp>
      <p:sp>
        <p:nvSpPr>
          <p:cNvPr id="5" name="Footer Placeholder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図付きタイトル スライド">
    <p:spTree>
      <p:nvGrpSpPr>
        <p:cNvPr id="1" name=""/>
        <p:cNvGrpSpPr/>
        <p:nvPr/>
      </p:nvGrpSpPr>
      <p:grpSpPr>
        <a:xfrm>
          <a:off x="0" y="0"/>
          <a:ext cx="0" cy="0"/>
          <a:chOff x="0" y="0"/>
          <a:chExt cx="0" cy="0"/>
        </a:xfrm>
      </p:grpSpPr>
      <p:sp>
        <p:nvSpPr>
          <p:cNvPr id="7" name="Rectangle 6"/>
          <p:cNvSpPr/>
          <p:nvPr/>
        </p:nvSpPr>
        <p:spPr>
          <a:xfrm>
            <a:off x="3186953" y="268288"/>
            <a:ext cx="5669280" cy="25603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200399" y="4171950"/>
            <a:ext cx="5457919" cy="1085850"/>
          </a:xfrm>
        </p:spPr>
        <p:txBody>
          <a:bodyPr>
            <a:normAutofit/>
          </a:bodyPr>
          <a:lstStyle>
            <a:lvl1pPr>
              <a:defRPr sz="4600"/>
            </a:lvl1pPr>
          </a:lstStyle>
          <a:p>
            <a:r>
              <a:rPr lang="ja-JP" altLang="en-US" smtClean="0"/>
              <a:t>マスター タイトルの書式設定</a:t>
            </a:r>
            <a:endParaRPr/>
          </a:p>
        </p:txBody>
      </p:sp>
      <p:sp>
        <p:nvSpPr>
          <p:cNvPr id="3" name="Subtitle 2"/>
          <p:cNvSpPr>
            <a:spLocks noGrp="1"/>
          </p:cNvSpPr>
          <p:nvPr>
            <p:ph type="subTitle" idx="1"/>
          </p:nvPr>
        </p:nvSpPr>
        <p:spPr>
          <a:xfrm>
            <a:off x="3200401" y="5257799"/>
            <a:ext cx="5457918" cy="618565"/>
          </a:xfrm>
        </p:spPr>
        <p:txBody>
          <a:bodyPr>
            <a:normAutofit/>
          </a:bodyPr>
          <a:lstStyle>
            <a:lvl1pPr marL="0" indent="0" algn="l">
              <a:spcBef>
                <a:spcPct val="0"/>
              </a:spcBef>
              <a:buNone/>
              <a:defRPr sz="1600">
                <a:solidFill>
                  <a:schemeClr val="tx2"/>
                </a:solidFill>
              </a:defRPr>
            </a:lvl1pPr>
            <a:lvl2pPr marL="457200" indent="0" algn="ctr">
              <a:spcBef>
                <a:spcPct val="0"/>
              </a:spcBef>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a:off x="3276600" y="389965"/>
            <a:ext cx="5499847" cy="365125"/>
          </a:xfrm>
        </p:spPr>
        <p:txBody>
          <a:bodyPr/>
          <a:lstStyle>
            <a:lvl1pPr>
              <a:defRPr sz="2200" b="0" baseline="0">
                <a:solidFill>
                  <a:schemeClr val="bg1"/>
                </a:solidFill>
              </a:defRPr>
            </a:lvl1pPr>
          </a:lstStyle>
          <a:p>
            <a:fld id="{CDFC4360-7953-5B49-9087-C1BD6E95A81E}" type="datetime1">
              <a:rPr kumimoji="1" lang="ja-JP" altLang="en-US" smtClean="0"/>
              <a:t>2014/09/14</a:t>
            </a:fld>
            <a:endParaRPr kumimoji="1" lang="ja-JP" altLang="en-US"/>
          </a:p>
        </p:txBody>
      </p:sp>
      <p:sp>
        <p:nvSpPr>
          <p:cNvPr id="5" name="Footer Placeholder 4"/>
          <p:cNvSpPr>
            <a:spLocks noGrp="1"/>
          </p:cNvSpPr>
          <p:nvPr>
            <p:ph type="ftr" sz="quarter" idx="11"/>
          </p:nvPr>
        </p:nvSpPr>
        <p:spPr>
          <a:xfrm>
            <a:off x="3213847" y="6356350"/>
            <a:ext cx="4734112" cy="365125"/>
          </a:xfrm>
        </p:spPr>
        <p:txBody>
          <a:body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a:xfrm>
            <a:off x="8265459" y="6356350"/>
            <a:ext cx="685800" cy="365125"/>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1696E196-FA64-FA4F-A20C-EEA989657C17}" type="slidenum">
              <a:rPr kumimoji="1" lang="ja-JP" altLang="en-US" smtClean="0"/>
              <a:t>‹#›</a:t>
            </a:fld>
            <a:endParaRPr kumimoji="1" lang="ja-JP" altLang="en-US"/>
          </a:p>
        </p:txBody>
      </p:sp>
      <p:sp>
        <p:nvSpPr>
          <p:cNvPr id="9" name="Picture Placeholder 8"/>
          <p:cNvSpPr>
            <a:spLocks noGrp="1"/>
          </p:cNvSpPr>
          <p:nvPr>
            <p:ph type="pic" sz="quarter" idx="13"/>
          </p:nvPr>
        </p:nvSpPr>
        <p:spPr>
          <a:xfrm>
            <a:off x="3200400" y="2877671"/>
            <a:ext cx="5646867" cy="1280160"/>
          </a:xfrm>
        </p:spPr>
        <p:txBody>
          <a:bodyPr/>
          <a:lstStyle>
            <a:lvl1pPr>
              <a:buNone/>
              <a:defRPr/>
            </a:lvl1pPr>
          </a:lstStyle>
          <a:p>
            <a:r>
              <a:rPr lang="ja-JP" altLang="en-US" smtClean="0"/>
              <a:t>プレースホルダーまでドラッグするかアイコンをクリックして図を追加</a:t>
            </a:r>
            <a:endParaRPr/>
          </a:p>
        </p:txBody>
      </p:sp>
      <p:sp>
        <p:nvSpPr>
          <p:cNvPr id="10" name="Rectangle 9"/>
          <p:cNvSpPr/>
          <p:nvPr/>
        </p:nvSpPr>
        <p:spPr>
          <a:xfrm>
            <a:off x="268940" y="268288"/>
            <a:ext cx="182880" cy="38868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タイトル、コンテンツ、図">
    <p:spTree>
      <p:nvGrpSpPr>
        <p:cNvPr id="1" name=""/>
        <p:cNvGrpSpPr/>
        <p:nvPr/>
      </p:nvGrpSpPr>
      <p:grpSpPr>
        <a:xfrm>
          <a:off x="0" y="0"/>
          <a:ext cx="0" cy="0"/>
          <a:chOff x="0" y="0"/>
          <a:chExt cx="0" cy="0"/>
        </a:xfrm>
      </p:grpSpPr>
      <p:sp>
        <p:nvSpPr>
          <p:cNvPr id="7" name="Rectangle 6"/>
          <p:cNvSpPr/>
          <p:nvPr/>
        </p:nvSpPr>
        <p:spPr>
          <a:xfrm>
            <a:off x="269875"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178423" y="914400"/>
            <a:ext cx="6508377" cy="1143000"/>
          </a:xfrm>
        </p:spPr>
        <p:txBody>
          <a:bodyPr/>
          <a:lstStyle/>
          <a:p>
            <a:r>
              <a:rPr lang="ja-JP" altLang="en-US" smtClean="0"/>
              <a:t>マスター タイトルの書式設定</a:t>
            </a:r>
            <a:endParaRPr/>
          </a:p>
        </p:txBody>
      </p:sp>
      <p:sp>
        <p:nvSpPr>
          <p:cNvPr id="3" name="Content Placeholder 2"/>
          <p:cNvSpPr>
            <a:spLocks noGrp="1"/>
          </p:cNvSpPr>
          <p:nvPr>
            <p:ph idx="1"/>
          </p:nvPr>
        </p:nvSpPr>
        <p:spPr>
          <a:xfrm>
            <a:off x="2178423" y="2209800"/>
            <a:ext cx="6508377" cy="3916363"/>
          </a:xfrm>
        </p:spPr>
        <p:txBody>
          <a:bodyPr/>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a:xfrm>
            <a:off x="7212106" y="6356350"/>
            <a:ext cx="1752600" cy="365125"/>
          </a:xfrm>
        </p:spPr>
        <p:txBody>
          <a:bodyPr/>
          <a:lstStyle/>
          <a:p>
            <a:fld id="{F4734688-C996-8D46-9245-D7AF46C737BD}" type="datetime1">
              <a:rPr kumimoji="1" lang="ja-JP" altLang="en-US" smtClean="0"/>
              <a:t>2014/09/14</a:t>
            </a:fld>
            <a:endParaRPr kumimoji="1" lang="ja-JP" altLang="en-US"/>
          </a:p>
        </p:txBody>
      </p:sp>
      <p:sp>
        <p:nvSpPr>
          <p:cNvPr id="5" name="Footer Placeholder 4"/>
          <p:cNvSpPr>
            <a:spLocks noGrp="1"/>
          </p:cNvSpPr>
          <p:nvPr>
            <p:ph type="ftr" sz="quarter" idx="11"/>
          </p:nvPr>
        </p:nvSpPr>
        <p:spPr>
          <a:xfrm>
            <a:off x="2178423" y="6356350"/>
            <a:ext cx="4926852" cy="365125"/>
          </a:xfrm>
        </p:spPr>
        <p:txBody>
          <a:body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a:xfrm>
            <a:off x="331694" y="361016"/>
            <a:ext cx="506506" cy="365125"/>
          </a:xfrm>
        </p:spPr>
        <p:txBody>
          <a:bodyPr/>
          <a:lstStyle/>
          <a:p>
            <a:fld id="{1696E196-FA64-FA4F-A20C-EEA989657C17}" type="slidenum">
              <a:rPr kumimoji="1" lang="ja-JP" altLang="en-US" smtClean="0"/>
              <a:t>‹#›</a:t>
            </a:fld>
            <a:endParaRPr kumimoji="1" lang="ja-JP" altLang="en-US"/>
          </a:p>
        </p:txBody>
      </p:sp>
      <p:sp>
        <p:nvSpPr>
          <p:cNvPr id="9" name="Picture Placeholder 8"/>
          <p:cNvSpPr>
            <a:spLocks noGrp="1"/>
          </p:cNvSpPr>
          <p:nvPr>
            <p:ph type="pic" sz="quarter" idx="13"/>
          </p:nvPr>
        </p:nvSpPr>
        <p:spPr>
          <a:xfrm>
            <a:off x="269875" y="1976718"/>
            <a:ext cx="1645920" cy="4625788"/>
          </a:xfrm>
        </p:spPr>
        <p:txBody>
          <a:bodyPr/>
          <a:lstStyle>
            <a:lvl1pPr>
              <a:buNone/>
              <a:defRPr/>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7" name="Rectangle 6"/>
          <p:cNvSpPr/>
          <p:nvPr/>
        </p:nvSpPr>
        <p:spPr>
          <a:xfrm>
            <a:off x="7758952" y="268288"/>
            <a:ext cx="1099073" cy="635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09801" y="3429000"/>
            <a:ext cx="4966446" cy="1398494"/>
          </a:xfrm>
        </p:spPr>
        <p:txBody>
          <a:bodyPr anchor="b" anchorCtr="0"/>
          <a:lstStyle>
            <a:lvl1pPr algn="r">
              <a:defRPr sz="4600" b="0" cap="none" baseline="0"/>
            </a:lvl1pPr>
          </a:lstStyle>
          <a:p>
            <a:r>
              <a:rPr lang="ja-JP" altLang="en-US" smtClean="0"/>
              <a:t>マスター タイトルの書式設定</a:t>
            </a:r>
            <a:endParaRPr/>
          </a:p>
        </p:txBody>
      </p:sp>
      <p:sp>
        <p:nvSpPr>
          <p:cNvPr id="3" name="Text Placeholder 2"/>
          <p:cNvSpPr>
            <a:spLocks noGrp="1"/>
          </p:cNvSpPr>
          <p:nvPr>
            <p:ph type="body" idx="1"/>
          </p:nvPr>
        </p:nvSpPr>
        <p:spPr>
          <a:xfrm>
            <a:off x="2209801"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a:xfrm>
            <a:off x="5562600" y="6356350"/>
            <a:ext cx="1622612" cy="365125"/>
          </a:xfrm>
        </p:spPr>
        <p:txBody>
          <a:bodyPr/>
          <a:lstStyle/>
          <a:p>
            <a:fld id="{B08D2D9C-A72A-3E4E-875E-F2A6DB553527}" type="datetime1">
              <a:rPr kumimoji="1" lang="ja-JP" altLang="en-US" smtClean="0"/>
              <a:t>2014/09/14</a:t>
            </a:fld>
            <a:endParaRPr kumimoji="1" lang="ja-JP" altLang="en-US"/>
          </a:p>
        </p:txBody>
      </p:sp>
      <p:sp>
        <p:nvSpPr>
          <p:cNvPr id="5" name="Footer Placeholder 4"/>
          <p:cNvSpPr>
            <a:spLocks noGrp="1"/>
          </p:cNvSpPr>
          <p:nvPr>
            <p:ph type="ftr" sz="quarter" idx="11"/>
          </p:nvPr>
        </p:nvSpPr>
        <p:spPr>
          <a:xfrm>
            <a:off x="174812" y="6356350"/>
            <a:ext cx="5311588" cy="365125"/>
          </a:xfrm>
        </p:spPr>
        <p:txBody>
          <a:body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図付きセクション">
    <p:spTree>
      <p:nvGrpSpPr>
        <p:cNvPr id="1" name=""/>
        <p:cNvGrpSpPr/>
        <p:nvPr/>
      </p:nvGrpSpPr>
      <p:grpSpPr>
        <a:xfrm>
          <a:off x="0" y="0"/>
          <a:ext cx="0" cy="0"/>
          <a:chOff x="0" y="0"/>
          <a:chExt cx="0" cy="0"/>
        </a:xfrm>
      </p:grpSpPr>
      <p:sp>
        <p:nvSpPr>
          <p:cNvPr id="7" name="Rectangle 6"/>
          <p:cNvSpPr/>
          <p:nvPr/>
        </p:nvSpPr>
        <p:spPr>
          <a:xfrm>
            <a:off x="269875" y="4773706"/>
            <a:ext cx="2971800" cy="18445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720354" y="3429001"/>
            <a:ext cx="4966446" cy="1398494"/>
          </a:xfrm>
        </p:spPr>
        <p:txBody>
          <a:bodyPr anchor="b" anchorCtr="0"/>
          <a:lstStyle>
            <a:lvl1pPr algn="r">
              <a:defRPr sz="4600" b="0" cap="none" baseline="0"/>
            </a:lvl1pPr>
          </a:lstStyle>
          <a:p>
            <a:r>
              <a:rPr lang="ja-JP" altLang="en-US" smtClean="0"/>
              <a:t>マスター タイトルの書式設定</a:t>
            </a:r>
            <a:endParaRPr/>
          </a:p>
        </p:txBody>
      </p:sp>
      <p:sp>
        <p:nvSpPr>
          <p:cNvPr id="3" name="Text Placeholder 2"/>
          <p:cNvSpPr>
            <a:spLocks noGrp="1"/>
          </p:cNvSpPr>
          <p:nvPr>
            <p:ph type="body" idx="1"/>
          </p:nvPr>
        </p:nvSpPr>
        <p:spPr>
          <a:xfrm>
            <a:off x="3720354"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6" name="Slide Number Placeholder 5"/>
          <p:cNvSpPr>
            <a:spLocks noGrp="1"/>
          </p:cNvSpPr>
          <p:nvPr>
            <p:ph type="sldNum" sz="quarter" idx="12"/>
          </p:nvPr>
        </p:nvSpPr>
        <p:spPr>
          <a:xfrm>
            <a:off x="351212" y="6104965"/>
            <a:ext cx="506506" cy="365125"/>
          </a:xfrm>
        </p:spPr>
        <p:txBody>
          <a:bodyPr/>
          <a:lstStyle/>
          <a:p>
            <a:fld id="{1696E196-FA64-FA4F-A20C-EEA989657C17}" type="slidenum">
              <a:rPr kumimoji="1" lang="ja-JP" altLang="en-US" smtClean="0"/>
              <a:t>‹#›</a:t>
            </a:fld>
            <a:endParaRPr kumimoji="1" lang="ja-JP" altLang="en-US"/>
          </a:p>
        </p:txBody>
      </p:sp>
      <p:sp>
        <p:nvSpPr>
          <p:cNvPr id="9" name="Picture Placeholder 8"/>
          <p:cNvSpPr>
            <a:spLocks noGrp="1"/>
          </p:cNvSpPr>
          <p:nvPr>
            <p:ph type="pic" sz="quarter" idx="13"/>
          </p:nvPr>
        </p:nvSpPr>
        <p:spPr>
          <a:xfrm>
            <a:off x="269874" y="268288"/>
            <a:ext cx="2971800" cy="4438650"/>
          </a:xfrm>
        </p:spPr>
        <p:txBody>
          <a:bodyPr/>
          <a:lstStyle>
            <a:lvl1pPr>
              <a:buNone/>
              <a:defRPr/>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5720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Content Placeholder 3"/>
          <p:cNvSpPr>
            <a:spLocks noGrp="1"/>
          </p:cNvSpPr>
          <p:nvPr>
            <p:ph sz="half" idx="2"/>
          </p:nvPr>
        </p:nvSpPr>
        <p:spPr>
          <a:xfrm>
            <a:off x="428244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57BF82FA-7EC0-2347-9F88-756CF01D3218}"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Rectangle 9"/>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88352" cy="1143000"/>
          </a:xfrm>
        </p:spPr>
        <p:txBody>
          <a:bodyPr/>
          <a:lstStyle>
            <a:lvl1pPr>
              <a:defRPr/>
            </a:lvl1pPr>
          </a:lstStyle>
          <a:p>
            <a:r>
              <a:rPr lang="ja-JP" altLang="en-US" smtClean="0"/>
              <a:t>マスター タイトルの書式設定</a:t>
            </a:r>
            <a:endParaRPr/>
          </a:p>
        </p:txBody>
      </p:sp>
      <p:sp>
        <p:nvSpPr>
          <p:cNvPr id="3" name="Text Placeholder 2"/>
          <p:cNvSpPr>
            <a:spLocks noGrp="1"/>
          </p:cNvSpPr>
          <p:nvPr>
            <p:ph type="body" idx="1"/>
          </p:nvPr>
        </p:nvSpPr>
        <p:spPr>
          <a:xfrm>
            <a:off x="457200" y="2054132"/>
            <a:ext cx="3566160" cy="63976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689411"/>
            <a:ext cx="3566160" cy="3436751"/>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Text Placeholder 4"/>
          <p:cNvSpPr>
            <a:spLocks noGrp="1"/>
          </p:cNvSpPr>
          <p:nvPr>
            <p:ph type="body" sz="quarter" idx="3"/>
          </p:nvPr>
        </p:nvSpPr>
        <p:spPr>
          <a:xfrm>
            <a:off x="4279391" y="2054132"/>
            <a:ext cx="3566160" cy="63976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279391" y="2689411"/>
            <a:ext cx="3566160" cy="3436751"/>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7" name="Date Placeholder 6"/>
          <p:cNvSpPr>
            <a:spLocks noGrp="1"/>
          </p:cNvSpPr>
          <p:nvPr>
            <p:ph type="dt" sz="half" idx="10"/>
          </p:nvPr>
        </p:nvSpPr>
        <p:spPr/>
        <p:txBody>
          <a:bodyPr/>
          <a:lstStyle/>
          <a:p>
            <a:fld id="{EA3F3B05-F252-A04B-AA6D-90C0EEC8526D}" type="datetime1">
              <a:rPr kumimoji="1" lang="ja-JP" altLang="en-US" smtClean="0"/>
              <a:t>2014/09/14</a:t>
            </a:fld>
            <a:endParaRPr kumimoji="1" lang="ja-JP" altLang="en-US"/>
          </a:p>
        </p:txBody>
      </p:sp>
      <p:sp>
        <p:nvSpPr>
          <p:cNvPr id="8" name="Footer Placeholder 7"/>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9" name="Slide Number Placeholder 8"/>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つの上下のコンテンツ">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57199" y="2214562"/>
            <a:ext cx="7396163"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899AEF6B-6174-5D4B-AE66-E586D5F98353}"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
        <p:nvSpPr>
          <p:cNvPr id="9" name="Content Placeholder 2"/>
          <p:cNvSpPr>
            <a:spLocks noGrp="1"/>
          </p:cNvSpPr>
          <p:nvPr>
            <p:ph sz="half" idx="13"/>
          </p:nvPr>
        </p:nvSpPr>
        <p:spPr>
          <a:xfrm>
            <a:off x="457199" y="4224973"/>
            <a:ext cx="7396163"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つのコンテンツ">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28244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39783124-BDE4-0B44-A194-6999A68AC94E}"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
        <p:nvSpPr>
          <p:cNvPr id="9" name="Content Placeholder 2"/>
          <p:cNvSpPr>
            <a:spLocks noGrp="1"/>
          </p:cNvSpPr>
          <p:nvPr>
            <p:ph sz="half" idx="13"/>
          </p:nvPr>
        </p:nvSpPr>
        <p:spPr>
          <a:xfrm>
            <a:off x="428244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0" name="Content Placeholder 2"/>
          <p:cNvSpPr>
            <a:spLocks noGrp="1"/>
          </p:cNvSpPr>
          <p:nvPr>
            <p:ph sz="half" idx="14"/>
          </p:nvPr>
        </p:nvSpPr>
        <p:spPr>
          <a:xfrm>
            <a:off x="45720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つのコンテンツ">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28244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DD6AD437-8649-8D43-AB68-A477DB4EC74D}"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
        <p:nvSpPr>
          <p:cNvPr id="9" name="Content Placeholder 2"/>
          <p:cNvSpPr>
            <a:spLocks noGrp="1"/>
          </p:cNvSpPr>
          <p:nvPr>
            <p:ph sz="half" idx="13"/>
          </p:nvPr>
        </p:nvSpPr>
        <p:spPr>
          <a:xfrm>
            <a:off x="428244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1" name="Content Placeholder 2"/>
          <p:cNvSpPr>
            <a:spLocks noGrp="1"/>
          </p:cNvSpPr>
          <p:nvPr>
            <p:ph sz="half" idx="14"/>
          </p:nvPr>
        </p:nvSpPr>
        <p:spPr>
          <a:xfrm>
            <a:off x="45720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2" name="Content Placeholder 2"/>
          <p:cNvSpPr>
            <a:spLocks noGrp="1"/>
          </p:cNvSpPr>
          <p:nvPr>
            <p:ph sz="half" idx="15"/>
          </p:nvPr>
        </p:nvSpPr>
        <p:spPr>
          <a:xfrm>
            <a:off x="45720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6" name="Rectangle 5"/>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Date Placeholder 2"/>
          <p:cNvSpPr>
            <a:spLocks noGrp="1"/>
          </p:cNvSpPr>
          <p:nvPr>
            <p:ph type="dt" sz="half" idx="10"/>
          </p:nvPr>
        </p:nvSpPr>
        <p:spPr/>
        <p:txBody>
          <a:bodyPr/>
          <a:lstStyle/>
          <a:p>
            <a:fld id="{56661903-FB8A-3D4D-8988-E6E8434630F0}" type="datetime1">
              <a:rPr kumimoji="1" lang="ja-JP" altLang="en-US" smtClean="0"/>
              <a:t>2014/09/14</a:t>
            </a:fld>
            <a:endParaRPr kumimoji="1" lang="ja-JP" altLang="en-US"/>
          </a:p>
        </p:txBody>
      </p:sp>
      <p:sp>
        <p:nvSpPr>
          <p:cNvPr id="4" name="Footer Placeholder 3"/>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5" name="Slide Number Placeholder 4"/>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5" name="Rectangle 4"/>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30AD8054-D467-5E4D-86C2-0FC3338E5521}" type="datetime1">
              <a:rPr kumimoji="1" lang="ja-JP" altLang="en-US" smtClean="0"/>
              <a:t>2014/09/14</a:t>
            </a:fld>
            <a:endParaRPr kumimoji="1" lang="ja-JP" altLang="en-US"/>
          </a:p>
        </p:txBody>
      </p:sp>
      <p:sp>
        <p:nvSpPr>
          <p:cNvPr id="3" name="Footer Placeholder 2"/>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4" name="Slide Number Placeholder 3"/>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8" name="Rectangle 7"/>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95082"/>
            <a:ext cx="3566160" cy="1035424"/>
          </a:xfrm>
        </p:spPr>
        <p:txBody>
          <a:bodyPr anchor="b"/>
          <a:lstStyle>
            <a:lvl1pPr algn="l">
              <a:defRPr sz="2800" b="0"/>
            </a:lvl1pPr>
          </a:lstStyle>
          <a:p>
            <a:r>
              <a:rPr lang="ja-JP" altLang="en-US" smtClean="0"/>
              <a:t>マスター タイトルの書式設定</a:t>
            </a:r>
            <a:endParaRPr/>
          </a:p>
        </p:txBody>
      </p:sp>
      <p:sp>
        <p:nvSpPr>
          <p:cNvPr id="3" name="Content Placeholder 2"/>
          <p:cNvSpPr>
            <a:spLocks noGrp="1"/>
          </p:cNvSpPr>
          <p:nvPr>
            <p:ph idx="1"/>
          </p:nvPr>
        </p:nvSpPr>
        <p:spPr>
          <a:xfrm>
            <a:off x="4762052" y="990600"/>
            <a:ext cx="3566160" cy="5135563"/>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Text Placeholder 3"/>
          <p:cNvSpPr>
            <a:spLocks noGrp="1"/>
          </p:cNvSpPr>
          <p:nvPr>
            <p:ph type="body" sz="half" idx="2"/>
          </p:nvPr>
        </p:nvSpPr>
        <p:spPr>
          <a:xfrm>
            <a:off x="457199" y="2057400"/>
            <a:ext cx="3566160" cy="36576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13366F9-E54E-1D4B-A8EA-397F2AD13936}"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BD6B209F-6E33-704A-A8F4-6C2DAFF3A254}" type="slidenum">
              <a:rPr kumimoji="1" lang="ja-JP" altLang="en-US" smtClean="0"/>
              <a:t>‹#›</a:t>
            </a:fld>
            <a:endParaRPr kumimoji="1" lang="ja-JP"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タイトル付きの図">
    <p:spTree>
      <p:nvGrpSpPr>
        <p:cNvPr id="1" name=""/>
        <p:cNvGrpSpPr/>
        <p:nvPr/>
      </p:nvGrpSpPr>
      <p:grpSpPr>
        <a:xfrm>
          <a:off x="0" y="0"/>
          <a:ext cx="0" cy="0"/>
          <a:chOff x="0" y="0"/>
          <a:chExt cx="0" cy="0"/>
        </a:xfrm>
      </p:grpSpPr>
      <p:sp>
        <p:nvSpPr>
          <p:cNvPr id="8" name="Rectangle 7"/>
          <p:cNvSpPr/>
          <p:nvPr/>
        </p:nvSpPr>
        <p:spPr>
          <a:xfrm>
            <a:off x="4746811" y="268288"/>
            <a:ext cx="4114800"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95082"/>
            <a:ext cx="3566160" cy="1035424"/>
          </a:xfrm>
        </p:spPr>
        <p:txBody>
          <a:bodyPr anchor="b"/>
          <a:lstStyle>
            <a:lvl1pPr algn="l">
              <a:defRPr sz="2800" b="0"/>
            </a:lvl1pPr>
          </a:lstStyle>
          <a:p>
            <a:r>
              <a:rPr lang="ja-JP" altLang="en-US" smtClean="0"/>
              <a:t>マスター タイトルの書式設定</a:t>
            </a:r>
            <a:endParaRPr/>
          </a:p>
        </p:txBody>
      </p:sp>
      <p:sp>
        <p:nvSpPr>
          <p:cNvPr id="4" name="Text Placeholder 3"/>
          <p:cNvSpPr>
            <a:spLocks noGrp="1"/>
          </p:cNvSpPr>
          <p:nvPr>
            <p:ph type="body" sz="half" idx="2"/>
          </p:nvPr>
        </p:nvSpPr>
        <p:spPr>
          <a:xfrm>
            <a:off x="457199" y="2057400"/>
            <a:ext cx="3566160" cy="36576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161365" y="6124014"/>
            <a:ext cx="1752600" cy="365125"/>
          </a:xfrm>
        </p:spPr>
        <p:txBody>
          <a:bodyPr/>
          <a:lstStyle>
            <a:lvl1pPr algn="l">
              <a:defRPr/>
            </a:lvl1pPr>
          </a:lstStyle>
          <a:p>
            <a:fld id="{B8F677E4-5643-3847-9693-185190D0DB35}" type="datetime1">
              <a:rPr kumimoji="1" lang="ja-JP" altLang="en-US" smtClean="0"/>
              <a:t>2014/09/14</a:t>
            </a:fld>
            <a:endParaRPr kumimoji="1" lang="ja-JP" altLang="en-US"/>
          </a:p>
        </p:txBody>
      </p:sp>
      <p:sp>
        <p:nvSpPr>
          <p:cNvPr id="6" name="Footer Placeholder 5"/>
          <p:cNvSpPr>
            <a:spLocks noGrp="1"/>
          </p:cNvSpPr>
          <p:nvPr>
            <p:ph type="ftr" sz="quarter" idx="11"/>
          </p:nvPr>
        </p:nvSpPr>
        <p:spPr>
          <a:xfrm>
            <a:off x="174812" y="6356350"/>
            <a:ext cx="3863788" cy="365125"/>
          </a:xfrm>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
        <p:nvSpPr>
          <p:cNvPr id="10" name="Picture Placeholder 9"/>
          <p:cNvSpPr>
            <a:spLocks noGrp="1"/>
          </p:cNvSpPr>
          <p:nvPr>
            <p:ph type="pic" sz="quarter" idx="13"/>
          </p:nvPr>
        </p:nvSpPr>
        <p:spPr>
          <a:xfrm>
            <a:off x="4760258" y="990600"/>
            <a:ext cx="4096512" cy="5611813"/>
          </a:xfrm>
        </p:spPr>
        <p:txBody>
          <a:bodyPr/>
          <a:lstStyle>
            <a:lvl1pPr>
              <a:buNone/>
              <a:defRPr/>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タイトルの上に図">
    <p:spTree>
      <p:nvGrpSpPr>
        <p:cNvPr id="1" name=""/>
        <p:cNvGrpSpPr/>
        <p:nvPr/>
      </p:nvGrpSpPr>
      <p:grpSpPr>
        <a:xfrm>
          <a:off x="0" y="0"/>
          <a:ext cx="0" cy="0"/>
          <a:chOff x="0" y="0"/>
          <a:chExt cx="0" cy="0"/>
        </a:xfrm>
      </p:grpSpPr>
      <p:sp>
        <p:nvSpPr>
          <p:cNvPr id="8" name="Rectangle 7"/>
          <p:cNvSpPr/>
          <p:nvPr/>
        </p:nvSpPr>
        <p:spPr>
          <a:xfrm>
            <a:off x="7216775" y="268288"/>
            <a:ext cx="1639457" cy="36393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8788" y="4267200"/>
            <a:ext cx="6477000" cy="566738"/>
          </a:xfrm>
        </p:spPr>
        <p:txBody>
          <a:bodyPr anchor="b"/>
          <a:lstStyle>
            <a:lvl1pPr algn="l">
              <a:defRPr sz="2800" b="0"/>
            </a:lvl1pPr>
          </a:lstStyle>
          <a:p>
            <a:r>
              <a:rPr lang="ja-JP" altLang="en-US" smtClean="0"/>
              <a:t>マスター タイトルの書式設定</a:t>
            </a:r>
            <a:endParaRPr/>
          </a:p>
        </p:txBody>
      </p:sp>
      <p:sp>
        <p:nvSpPr>
          <p:cNvPr id="3" name="Picture Placeholder 2"/>
          <p:cNvSpPr>
            <a:spLocks noGrp="1"/>
          </p:cNvSpPr>
          <p:nvPr>
            <p:ph type="pic" idx="1"/>
          </p:nvPr>
        </p:nvSpPr>
        <p:spPr>
          <a:xfrm>
            <a:off x="269874" y="268288"/>
            <a:ext cx="6858000" cy="36393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458788" y="4840941"/>
            <a:ext cx="6475412" cy="1304271"/>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99397346-8A59-1F49-A0B6-EE06919DCC7C}"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タイトル付き 4 つの図">
    <p:spTree>
      <p:nvGrpSpPr>
        <p:cNvPr id="1" name=""/>
        <p:cNvGrpSpPr/>
        <p:nvPr/>
      </p:nvGrpSpPr>
      <p:grpSpPr>
        <a:xfrm>
          <a:off x="0" y="0"/>
          <a:ext cx="0" cy="0"/>
          <a:chOff x="0" y="0"/>
          <a:chExt cx="0" cy="0"/>
        </a:xfrm>
      </p:grpSpPr>
      <p:sp>
        <p:nvSpPr>
          <p:cNvPr id="8" name="Rectangle 7"/>
          <p:cNvSpPr/>
          <p:nvPr/>
        </p:nvSpPr>
        <p:spPr>
          <a:xfrm>
            <a:off x="8135471" y="268288"/>
            <a:ext cx="720761" cy="36393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8788" y="4267200"/>
            <a:ext cx="6477000" cy="566738"/>
          </a:xfrm>
        </p:spPr>
        <p:txBody>
          <a:bodyPr anchor="b"/>
          <a:lstStyle>
            <a:lvl1pPr algn="l">
              <a:defRPr sz="2800" b="0"/>
            </a:lvl1pPr>
          </a:lstStyle>
          <a:p>
            <a:r>
              <a:rPr lang="ja-JP" altLang="en-US" smtClean="0"/>
              <a:t>マスター タイトルの書式設定</a:t>
            </a:r>
            <a:endParaRPr/>
          </a:p>
        </p:txBody>
      </p:sp>
      <p:sp>
        <p:nvSpPr>
          <p:cNvPr id="3" name="Picture Placeholder 2"/>
          <p:cNvSpPr>
            <a:spLocks noGrp="1"/>
          </p:cNvSpPr>
          <p:nvPr>
            <p:ph type="pic" idx="1"/>
          </p:nvPr>
        </p:nvSpPr>
        <p:spPr>
          <a:xfrm>
            <a:off x="269874" y="268288"/>
            <a:ext cx="3006726" cy="36393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458788" y="4840941"/>
            <a:ext cx="6475412" cy="1304271"/>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3D5A2E2F-06F3-8D43-801C-DEC92AB9703F}" type="datetime1">
              <a:rPr kumimoji="1" lang="ja-JP" altLang="en-US" smtClean="0"/>
              <a:t>2014/09/14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7" name="Slide Number Placeholder 6"/>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
        <p:nvSpPr>
          <p:cNvPr id="10" name="Picture Placeholder 2"/>
          <p:cNvSpPr>
            <a:spLocks noGrp="1"/>
          </p:cNvSpPr>
          <p:nvPr>
            <p:ph type="pic" idx="13"/>
          </p:nvPr>
        </p:nvSpPr>
        <p:spPr>
          <a:xfrm>
            <a:off x="3352800" y="268288"/>
            <a:ext cx="47019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11" name="Picture Placeholder 2"/>
          <p:cNvSpPr>
            <a:spLocks noGrp="1"/>
          </p:cNvSpPr>
          <p:nvPr>
            <p:ph type="pic" idx="14"/>
          </p:nvPr>
        </p:nvSpPr>
        <p:spPr>
          <a:xfrm>
            <a:off x="3352800" y="2131935"/>
            <a:ext cx="23042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12" name="Picture Placeholder 2"/>
          <p:cNvSpPr>
            <a:spLocks noGrp="1"/>
          </p:cNvSpPr>
          <p:nvPr>
            <p:ph type="pic" idx="15"/>
          </p:nvPr>
        </p:nvSpPr>
        <p:spPr>
          <a:xfrm>
            <a:off x="5750500" y="2131935"/>
            <a:ext cx="23042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7" name="Rectangle 6"/>
          <p:cNvSpPr/>
          <p:nvPr/>
        </p:nvSpPr>
        <p:spPr>
          <a:xfrm>
            <a:off x="7212106"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Vertical Text Placeholder 2"/>
          <p:cNvSpPr>
            <a:spLocks noGrp="1"/>
          </p:cNvSpPr>
          <p:nvPr>
            <p:ph type="body" orient="vert" idx="1"/>
          </p:nvPr>
        </p:nvSpPr>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E6224946-1381-0346-AC07-89806C58E5B9}" type="datetime1">
              <a:rPr kumimoji="1" lang="ja-JP" altLang="en-US" smtClean="0"/>
              <a:t>2014/09/14</a:t>
            </a:fld>
            <a:endParaRPr kumimoji="1" lang="ja-JP" altLang="en-US"/>
          </a:p>
        </p:txBody>
      </p:sp>
      <p:sp>
        <p:nvSpPr>
          <p:cNvPr id="5" name="Footer Placeholder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7" name="Rectangle 6"/>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543799" y="1035424"/>
            <a:ext cx="1322295" cy="5090739"/>
          </a:xfrm>
        </p:spPr>
        <p:txBody>
          <a:bodyPr vert="eaVert" anchor="t" anchorCtr="0"/>
          <a:lstStyle/>
          <a:p>
            <a:r>
              <a:rPr lang="ja-JP" altLang="en-US" smtClean="0"/>
              <a:t>マスター タイトルの書式設定</a:t>
            </a:r>
            <a:endParaRPr/>
          </a:p>
        </p:txBody>
      </p:sp>
      <p:sp>
        <p:nvSpPr>
          <p:cNvPr id="3" name="Vertical Text Placeholder 2"/>
          <p:cNvSpPr>
            <a:spLocks noGrp="1"/>
          </p:cNvSpPr>
          <p:nvPr>
            <p:ph type="body" orient="vert" idx="1"/>
          </p:nvPr>
        </p:nvSpPr>
        <p:spPr>
          <a:xfrm>
            <a:off x="457200" y="1035424"/>
            <a:ext cx="6019800" cy="5109789"/>
          </a:xfrm>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E0CCC129-F661-7245-AD6C-6C4CB54F5369}" type="datetime1">
              <a:rPr kumimoji="1" lang="ja-JP" altLang="en-US" smtClean="0"/>
              <a:t>2014/09/14</a:t>
            </a:fld>
            <a:endParaRPr kumimoji="1" lang="ja-JP" altLang="en-US"/>
          </a:p>
        </p:txBody>
      </p:sp>
      <p:sp>
        <p:nvSpPr>
          <p:cNvPr id="5" name="Footer Placeholder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12"/>
          </p:nvPr>
        </p:nvSpPr>
        <p:spPr/>
        <p:txBody>
          <a:bodyPr/>
          <a:lstStyle/>
          <a:p>
            <a:fld id="{1696E196-FA64-FA4F-A20C-EEA989657C17}"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199" y="914400"/>
            <a:ext cx="6508377" cy="1143000"/>
          </a:xfrm>
          <a:prstGeom prst="rect">
            <a:avLst/>
          </a:prstGeom>
        </p:spPr>
        <p:txBody>
          <a:bodyPr vert="horz" lIns="91440" tIns="45720" rIns="91440" bIns="45720" rtlCol="0" anchor="b" anchorCtr="0">
            <a:noAutofit/>
          </a:bodyPr>
          <a:lstStyle/>
          <a:p>
            <a:r>
              <a:rPr lang="ja-JP" altLang="en-US" smtClean="0"/>
              <a:t>マスター タイトルの書式設定</a:t>
            </a:r>
            <a:endParaRPr/>
          </a:p>
        </p:txBody>
      </p:sp>
      <p:sp>
        <p:nvSpPr>
          <p:cNvPr id="3" name="Text Placeholder 2"/>
          <p:cNvSpPr>
            <a:spLocks noGrp="1"/>
          </p:cNvSpPr>
          <p:nvPr>
            <p:ph type="body" idx="1"/>
          </p:nvPr>
        </p:nvSpPr>
        <p:spPr>
          <a:xfrm>
            <a:off x="457199" y="2209800"/>
            <a:ext cx="6508377" cy="3916363"/>
          </a:xfrm>
          <a:prstGeom prst="rect">
            <a:avLst/>
          </a:prstGeom>
        </p:spPr>
        <p:txBody>
          <a:bodyPr vert="horz" lIns="91440" tIns="45720" rIns="91440" bIns="45720" rtlCol="0">
            <a:normAutofit/>
          </a:bodyPr>
          <a:lstStyle/>
          <a:p>
            <a:pPr lvl="0"/>
            <a:r>
              <a:rPr lang="ja-JP" altLang="en-US" dirty="0" smtClean="0"/>
              <a:t>マスター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dirty="0"/>
          </a:p>
        </p:txBody>
      </p:sp>
      <p:sp>
        <p:nvSpPr>
          <p:cNvPr id="4" name="Date Placeholder 3"/>
          <p:cNvSpPr>
            <a:spLocks noGrp="1"/>
          </p:cNvSpPr>
          <p:nvPr>
            <p:ph type="dt" sz="half" idx="2"/>
          </p:nvPr>
        </p:nvSpPr>
        <p:spPr>
          <a:xfrm>
            <a:off x="7198659" y="6356350"/>
            <a:ext cx="1752600" cy="365125"/>
          </a:xfrm>
          <a:prstGeom prst="rect">
            <a:avLst/>
          </a:prstGeom>
        </p:spPr>
        <p:txBody>
          <a:bodyPr vert="horz" lIns="91440" tIns="45720" rIns="91440" bIns="45720" rtlCol="0" anchor="ctr"/>
          <a:lstStyle>
            <a:lvl1pPr algn="r">
              <a:defRPr sz="1100" b="1">
                <a:solidFill>
                  <a:schemeClr val="tx2">
                    <a:lumMod val="60000"/>
                    <a:lumOff val="40000"/>
                  </a:schemeClr>
                </a:solidFill>
              </a:defRPr>
            </a:lvl1pPr>
          </a:lstStyle>
          <a:p>
            <a:fld id="{70E687C0-8E11-E042-BF65-E76CC0825772}" type="datetime1">
              <a:rPr kumimoji="1" lang="ja-JP" altLang="en-US" smtClean="0"/>
              <a:t>2014/09/14</a:t>
            </a:fld>
            <a:endParaRPr kumimoji="1" lang="ja-JP" altLang="en-US"/>
          </a:p>
        </p:txBody>
      </p:sp>
      <p:sp>
        <p:nvSpPr>
          <p:cNvPr id="5" name="Footer Placeholder 4"/>
          <p:cNvSpPr>
            <a:spLocks noGrp="1"/>
          </p:cNvSpPr>
          <p:nvPr>
            <p:ph type="ftr" sz="quarter" idx="3"/>
          </p:nvPr>
        </p:nvSpPr>
        <p:spPr>
          <a:xfrm>
            <a:off x="174812" y="6356350"/>
            <a:ext cx="6007100" cy="365125"/>
          </a:xfrm>
          <a:prstGeom prst="rect">
            <a:avLst/>
          </a:prstGeom>
        </p:spPr>
        <p:txBody>
          <a:bodyPr vert="horz" lIns="91440" tIns="45720" rIns="91440" bIns="45720" rtlCol="0" anchor="ctr"/>
          <a:lstStyle>
            <a:lvl1pPr algn="l">
              <a:defRPr sz="1100" b="1">
                <a:solidFill>
                  <a:schemeClr val="tx2">
                    <a:lumMod val="60000"/>
                    <a:lumOff val="40000"/>
                  </a:schemeClr>
                </a:solidFill>
              </a:defRPr>
            </a:lvl1pPr>
          </a:lstStyle>
          <a:p>
            <a:r>
              <a:rPr kumimoji="1" lang="en-US" altLang="ja-JP" smtClean="0"/>
              <a:t>ACM-ICPC Japanese Alumni Group: Hiroshi Yamaguchi</a:t>
            </a:r>
            <a:endParaRPr kumimoji="1" lang="ja-JP" altLang="en-US"/>
          </a:p>
        </p:txBody>
      </p:sp>
      <p:sp>
        <p:nvSpPr>
          <p:cNvPr id="6" name="Slide Number Placeholder 5"/>
          <p:cNvSpPr>
            <a:spLocks noGrp="1"/>
          </p:cNvSpPr>
          <p:nvPr>
            <p:ph type="sldNum" sz="quarter" idx="4"/>
          </p:nvPr>
        </p:nvSpPr>
        <p:spPr>
          <a:xfrm>
            <a:off x="8256494" y="361016"/>
            <a:ext cx="506506" cy="365125"/>
          </a:xfrm>
          <a:prstGeom prst="rect">
            <a:avLst/>
          </a:prstGeom>
        </p:spPr>
        <p:txBody>
          <a:bodyPr vert="horz" wrap="none" lIns="91440" tIns="45720" rIns="91440" bIns="45720" rtlCol="0" anchor="ctr"/>
          <a:lstStyle>
            <a:lvl1pPr algn="r">
              <a:defRPr sz="2200" b="1">
                <a:solidFill>
                  <a:schemeClr val="bg1"/>
                </a:solidFill>
              </a:defRPr>
            </a:lvl1pPr>
          </a:lstStyle>
          <a:p>
            <a:fld id="{1696E196-FA64-FA4F-A20C-EEA989657C17}" type="slidenum">
              <a:rPr kumimoji="1" lang="ja-JP" altLang="en-US" smtClean="0"/>
              <a:t>‹#›</a:t>
            </a:fld>
            <a:endParaRPr kumimoji="1" lang="ja-JP" altLang="en-US" dirty="0"/>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 id="2147483727" r:id="rId17"/>
    <p:sldLayoutId id="2147483728" r:id="rId18"/>
    <p:sldLayoutId id="2147483729" r:id="rId19"/>
  </p:sldLayoutIdLst>
  <p:hf hdr="0"/>
  <p:txStyles>
    <p:titleStyle>
      <a:lvl1pPr algn="l" defTabSz="914400" rtl="0" eaLnBrk="1" latinLnBrk="0" hangingPunct="1">
        <a:spcBef>
          <a:spcPct val="0"/>
        </a:spcBef>
        <a:buNone/>
        <a:defRPr kumimoji="1" sz="3600" kern="1200">
          <a:solidFill>
            <a:schemeClr val="accent1"/>
          </a:solidFill>
          <a:latin typeface="+mj-lt"/>
          <a:ea typeface="+mj-ea"/>
          <a:cs typeface="+mj-cs"/>
        </a:defRPr>
      </a:lvl1pPr>
    </p:titleStyle>
    <p:bodyStyle>
      <a:lvl1pPr marL="228600" indent="-228600" algn="l" defTabSz="914400" rtl="0" eaLnBrk="1" latinLnBrk="0" hangingPunct="1">
        <a:spcBef>
          <a:spcPts val="1800"/>
        </a:spcBef>
        <a:buClr>
          <a:schemeClr val="accent1"/>
        </a:buClr>
        <a:buSzPct val="100000"/>
        <a:buFont typeface="Wingdings 2" pitchFamily="18" charset="2"/>
        <a:buChar char="¡"/>
        <a:defRPr kumimoji="1" sz="2000" kern="1200">
          <a:solidFill>
            <a:schemeClr val="tx2"/>
          </a:solidFill>
          <a:latin typeface="+mn-lt"/>
          <a:ea typeface="+mn-ea"/>
          <a:cs typeface="+mn-cs"/>
        </a:defRPr>
      </a:lvl1pPr>
      <a:lvl2pPr marL="457200" indent="-228600" algn="l" defTabSz="914400" rtl="0" eaLnBrk="1" latinLnBrk="0" hangingPunct="1">
        <a:spcBef>
          <a:spcPts val="600"/>
        </a:spcBef>
        <a:buClr>
          <a:schemeClr val="accent1">
            <a:lumMod val="50000"/>
          </a:schemeClr>
        </a:buClr>
        <a:buSzPct val="100000"/>
        <a:buFont typeface="Wingdings 2" pitchFamily="18" charset="2"/>
        <a:buChar char="¡"/>
        <a:defRPr kumimoji="1" sz="1800" kern="1200">
          <a:solidFill>
            <a:schemeClr val="tx2"/>
          </a:solidFill>
          <a:latin typeface="+mn-lt"/>
          <a:ea typeface="+mn-ea"/>
          <a:cs typeface="+mn-cs"/>
        </a:defRPr>
      </a:lvl2pPr>
      <a:lvl3pPr marL="685800" indent="-228600" algn="l" defTabSz="914400" rtl="0" eaLnBrk="1" latinLnBrk="0" hangingPunct="1">
        <a:spcBef>
          <a:spcPts val="600"/>
        </a:spcBef>
        <a:buClr>
          <a:schemeClr val="accent1"/>
        </a:buClr>
        <a:buSzPct val="100000"/>
        <a:buFont typeface="Wingdings 2" pitchFamily="18" charset="2"/>
        <a:buChar char="¡"/>
        <a:defRPr kumimoji="1" sz="1800" kern="1200">
          <a:solidFill>
            <a:schemeClr val="tx2"/>
          </a:solidFill>
          <a:latin typeface="+mn-lt"/>
          <a:ea typeface="+mn-ea"/>
          <a:cs typeface="+mn-cs"/>
        </a:defRPr>
      </a:lvl3pPr>
      <a:lvl4pPr marL="914400" indent="-228600" algn="l" defTabSz="914400" rtl="0" eaLnBrk="1" latinLnBrk="0" hangingPunct="1">
        <a:spcBef>
          <a:spcPts val="600"/>
        </a:spcBef>
        <a:buClr>
          <a:schemeClr val="accent1">
            <a:lumMod val="50000"/>
          </a:schemeClr>
        </a:buClr>
        <a:buSzPct val="100000"/>
        <a:buFont typeface="Wingdings 2" pitchFamily="18" charset="2"/>
        <a:buChar char="¡"/>
        <a:defRPr kumimoji="1" sz="1800" kern="1200">
          <a:solidFill>
            <a:schemeClr val="tx2"/>
          </a:solidFill>
          <a:latin typeface="+mn-lt"/>
          <a:ea typeface="+mn-ea"/>
          <a:cs typeface="+mn-cs"/>
        </a:defRPr>
      </a:lvl4pPr>
      <a:lvl5pPr marL="1143000" indent="-228600" algn="l" defTabSz="914400" rtl="0" eaLnBrk="1" latinLnBrk="0" hangingPunct="1">
        <a:spcBef>
          <a:spcPts val="600"/>
        </a:spcBef>
        <a:buClr>
          <a:schemeClr val="accent1"/>
        </a:buClr>
        <a:buSzPct val="100000"/>
        <a:buFont typeface="Wingdings 2" pitchFamily="18" charset="2"/>
        <a:buChar char="¡"/>
        <a:defRPr kumimoji="1" sz="1800" kern="1200">
          <a:solidFill>
            <a:schemeClr val="tx2"/>
          </a:solidFill>
          <a:latin typeface="+mn-lt"/>
          <a:ea typeface="+mn-ea"/>
          <a:cs typeface="+mn-cs"/>
        </a:defRPr>
      </a:lvl5pPr>
      <a:lvl6pPr marL="1377950" indent="-228600" algn="l" defTabSz="914400" rtl="0" eaLnBrk="1" latinLnBrk="0" hangingPunct="1">
        <a:spcBef>
          <a:spcPct val="20000"/>
        </a:spcBef>
        <a:buClr>
          <a:schemeClr val="accent1">
            <a:lumMod val="50000"/>
          </a:schemeClr>
        </a:buClr>
        <a:buFont typeface="Wingdings 2" pitchFamily="18" charset="2"/>
        <a:buChar char=""/>
        <a:defRPr kumimoji="1" lang="en-US" sz="1800" kern="1200" dirty="0" smtClean="0">
          <a:solidFill>
            <a:schemeClr val="tx2"/>
          </a:solidFill>
          <a:latin typeface="+mn-lt"/>
          <a:ea typeface="+mn-ea"/>
          <a:cs typeface="+mn-cs"/>
        </a:defRPr>
      </a:lvl6pPr>
      <a:lvl7pPr marL="1603375" indent="-228600" algn="l" defTabSz="914400" rtl="0" eaLnBrk="1" latinLnBrk="0" hangingPunct="1">
        <a:spcBef>
          <a:spcPct val="20000"/>
        </a:spcBef>
        <a:buClr>
          <a:schemeClr val="accent1"/>
        </a:buClr>
        <a:buFont typeface="Wingdings 2" pitchFamily="18" charset="2"/>
        <a:buChar char=""/>
        <a:defRPr kumimoji="1" lang="en-US" sz="1800" kern="1200" dirty="0" smtClean="0">
          <a:solidFill>
            <a:schemeClr val="tx2"/>
          </a:solidFill>
          <a:latin typeface="+mn-lt"/>
          <a:ea typeface="+mn-ea"/>
          <a:cs typeface="+mn-cs"/>
        </a:defRPr>
      </a:lvl7pPr>
      <a:lvl8pPr marL="1830388" indent="-228600" algn="l" defTabSz="914400" rtl="0" eaLnBrk="1" latinLnBrk="0" hangingPunct="1">
        <a:spcBef>
          <a:spcPct val="20000"/>
        </a:spcBef>
        <a:buClr>
          <a:schemeClr val="accent1">
            <a:lumMod val="50000"/>
          </a:schemeClr>
        </a:buClr>
        <a:buFont typeface="Wingdings 2" pitchFamily="18" charset="2"/>
        <a:buChar char=""/>
        <a:defRPr kumimoji="1" lang="en-US" sz="1800" kern="1200" dirty="0" smtClean="0">
          <a:solidFill>
            <a:schemeClr val="tx2"/>
          </a:solidFill>
          <a:latin typeface="+mn-lt"/>
          <a:ea typeface="+mn-ea"/>
          <a:cs typeface="+mn-cs"/>
        </a:defRPr>
      </a:lvl8pPr>
      <a:lvl9pPr marL="2057400" indent="-228600" algn="l" defTabSz="914400" rtl="0" eaLnBrk="1" latinLnBrk="0" hangingPunct="1">
        <a:spcBef>
          <a:spcPct val="20000"/>
        </a:spcBef>
        <a:buClr>
          <a:schemeClr val="accent1"/>
        </a:buClr>
        <a:buFont typeface="Wingdings 2" pitchFamily="18" charset="2"/>
        <a:buChar char=""/>
        <a:defRPr kumimoji="1" lang="en-US" sz="1800" kern="1200" dirty="0">
          <a:solidFill>
            <a:schemeClr val="tx2"/>
          </a:solidFill>
          <a:latin typeface="+mn-lt"/>
          <a:ea typeface="+mn-ea"/>
          <a:cs typeface="+mn-cs"/>
        </a:defRPr>
      </a:lvl9pPr>
    </p:bodyStyle>
    <p:otherStyle>
      <a:defPPr>
        <a:defRPr/>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kumimoji="1" lang="ja-JP" altLang="en-US" dirty="0" smtClean="0"/>
              <a:t>模擬地区</a:t>
            </a:r>
            <a:r>
              <a:rPr kumimoji="1" lang="en-US" altLang="ja-JP" dirty="0" smtClean="0"/>
              <a:t>2014</a:t>
            </a:r>
            <a:r>
              <a:rPr kumimoji="1" lang="ja-JP" altLang="en-US" dirty="0" smtClean="0"/>
              <a:t>総評</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山口洋</a:t>
            </a:r>
            <a:endParaRPr kumimoji="1" lang="ja-JP" altLang="en-US" dirty="0"/>
          </a:p>
        </p:txBody>
      </p:sp>
      <p:sp>
        <p:nvSpPr>
          <p:cNvPr id="4" name="日付プレースホルダー 3"/>
          <p:cNvSpPr>
            <a:spLocks noGrp="1"/>
          </p:cNvSpPr>
          <p:nvPr>
            <p:ph type="dt" sz="half" idx="10"/>
          </p:nvPr>
        </p:nvSpPr>
        <p:spPr/>
        <p:txBody>
          <a:bodyPr/>
          <a:lstStyle/>
          <a:p>
            <a:fld id="{9689B3CE-F871-8142-9225-84E513E3BA7D}" type="datetime1">
              <a:rPr kumimoji="1" lang="ja-JP" altLang="en-US" smtClean="0"/>
              <a:t>2014/09/14</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スライド番号プレースホルダー 5"/>
          <p:cNvSpPr>
            <a:spLocks noGrp="1"/>
          </p:cNvSpPr>
          <p:nvPr>
            <p:ph type="sldNum" sz="quarter" idx="12"/>
          </p:nvPr>
        </p:nvSpPr>
        <p:spPr/>
        <p:txBody>
          <a:bodyPr/>
          <a:lstStyle/>
          <a:p>
            <a:fld id="{BD6B209F-6E33-704A-A8F4-6C2DAFF3A254}" type="slidenum">
              <a:rPr kumimoji="1" lang="ja-JP" altLang="en-US" smtClean="0"/>
              <a:t>1</a:t>
            </a:fld>
            <a:endParaRPr kumimoji="1" lang="ja-JP" altLang="en-US"/>
          </a:p>
        </p:txBody>
      </p:sp>
    </p:spTree>
    <p:extLst>
      <p:ext uri="{BB962C8B-B14F-4D97-AF65-F5344CB8AC3E}">
        <p14:creationId xmlns:p14="http://schemas.microsoft.com/office/powerpoint/2010/main" val="1728545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総評</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全完おめでとうございます</a:t>
            </a:r>
            <a:r>
              <a:rPr kumimoji="1" lang="en-US" altLang="ja-JP" smtClean="0"/>
              <a:t> (3:</a:t>
            </a:r>
            <a:r>
              <a:rPr kumimoji="1" lang="en-US" altLang="ja-JP" smtClean="0"/>
              <a:t>00:00)</a:t>
            </a:r>
            <a:endParaRPr kumimoji="1" lang="en-US" altLang="ja-JP" dirty="0" smtClean="0"/>
          </a:p>
          <a:p>
            <a:r>
              <a:rPr kumimoji="1" lang="ja-JP" altLang="en-US" dirty="0" smtClean="0"/>
              <a:t>各問題に限らない全体に関係する豆知識を説明します</a:t>
            </a:r>
            <a:endParaRPr kumimoji="1" lang="ja-JP" altLang="en-US" dirty="0"/>
          </a:p>
        </p:txBody>
      </p:sp>
      <p:sp>
        <p:nvSpPr>
          <p:cNvPr id="4" name="日付プレースホルダー 3"/>
          <p:cNvSpPr>
            <a:spLocks noGrp="1"/>
          </p:cNvSpPr>
          <p:nvPr>
            <p:ph type="dt" sz="half" idx="10"/>
          </p:nvPr>
        </p:nvSpPr>
        <p:spPr/>
        <p:txBody>
          <a:bodyPr/>
          <a:lstStyle/>
          <a:p>
            <a:fld id="{3EC56EC2-754B-B749-8202-6187139FF011}" type="datetime1">
              <a:rPr kumimoji="1" lang="ja-JP" altLang="en-US" smtClean="0"/>
              <a:t>2014/09/14</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スライド番号プレースホルダー 5"/>
          <p:cNvSpPr>
            <a:spLocks noGrp="1"/>
          </p:cNvSpPr>
          <p:nvPr>
            <p:ph type="sldNum" sz="quarter" idx="12"/>
          </p:nvPr>
        </p:nvSpPr>
        <p:spPr/>
        <p:txBody>
          <a:bodyPr/>
          <a:lstStyle/>
          <a:p>
            <a:fld id="{1696E196-FA64-FA4F-A20C-EEA989657C17}" type="slidenum">
              <a:rPr kumimoji="1" lang="ja-JP" altLang="en-US" smtClean="0"/>
              <a:t>2</a:t>
            </a:fld>
            <a:endParaRPr kumimoji="1" lang="ja-JP" altLang="en-US"/>
          </a:p>
        </p:txBody>
      </p:sp>
    </p:spTree>
    <p:extLst>
      <p:ext uri="{BB962C8B-B14F-4D97-AF65-F5344CB8AC3E}">
        <p14:creationId xmlns:p14="http://schemas.microsoft.com/office/powerpoint/2010/main" val="40842095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難易度</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地区大会では</a:t>
            </a:r>
            <a:r>
              <a:rPr kumimoji="1" lang="en-US" altLang="ja-JP" dirty="0" smtClean="0"/>
              <a:t> A, B(, C) </a:t>
            </a:r>
            <a:r>
              <a:rPr kumimoji="1" lang="ja-JP" altLang="en-US" dirty="0" smtClean="0"/>
              <a:t>問題が簡単なことが多いです</a:t>
            </a:r>
            <a:endParaRPr kumimoji="1" lang="en-US" altLang="ja-JP" dirty="0" smtClean="0"/>
          </a:p>
          <a:p>
            <a:pPr lvl="1"/>
            <a:r>
              <a:rPr lang="ja-JP" altLang="en-US" dirty="0" smtClean="0"/>
              <a:t>ぜひ確実に解けるようにしましょう</a:t>
            </a:r>
            <a:endParaRPr kumimoji="1" lang="en-US" altLang="ja-JP" dirty="0" smtClean="0"/>
          </a:p>
          <a:p>
            <a:r>
              <a:rPr kumimoji="1" lang="ja-JP" altLang="en-US" dirty="0" smtClean="0"/>
              <a:t>地区大会では問題が難易度順とは限りません</a:t>
            </a:r>
            <a:endParaRPr kumimoji="1" lang="en-US" altLang="ja-JP" dirty="0" smtClean="0"/>
          </a:p>
          <a:p>
            <a:pPr lvl="1"/>
            <a:r>
              <a:rPr lang="ja-JP" altLang="en-US" dirty="0" smtClean="0"/>
              <a:t>すべての問題に目を通して簡単な問題を見極められるようになりましょう</a:t>
            </a:r>
            <a:endParaRPr lang="en-US" altLang="ja-JP" dirty="0" smtClean="0"/>
          </a:p>
          <a:p>
            <a:r>
              <a:rPr kumimoji="1" lang="ja-JP" altLang="en-US" dirty="0" smtClean="0"/>
              <a:t>模擬地区では以下のように設定しました</a:t>
            </a:r>
            <a:endParaRPr kumimoji="1" lang="en-US" altLang="ja-JP" dirty="0" smtClean="0"/>
          </a:p>
          <a:p>
            <a:pPr lvl="1"/>
            <a:r>
              <a:rPr lang="en-US" altLang="ja-JP" dirty="0" smtClean="0"/>
              <a:t>A, B: </a:t>
            </a:r>
            <a:r>
              <a:rPr lang="ja-JP" altLang="en-US" dirty="0" smtClean="0"/>
              <a:t>簡単枠</a:t>
            </a:r>
            <a:endParaRPr lang="en-US" altLang="ja-JP" dirty="0" smtClean="0"/>
          </a:p>
          <a:p>
            <a:pPr lvl="1"/>
            <a:r>
              <a:rPr kumimoji="1" lang="en-US" altLang="ja-JP" dirty="0" smtClean="0"/>
              <a:t>C-K: </a:t>
            </a:r>
            <a:r>
              <a:rPr kumimoji="1" lang="ja-JP" altLang="en-US" dirty="0" smtClean="0"/>
              <a:t>完全シャッフル</a:t>
            </a:r>
            <a:endParaRPr kumimoji="1" lang="en-US" altLang="ja-JP" dirty="0" smtClean="0"/>
          </a:p>
          <a:p>
            <a:endParaRPr kumimoji="1" lang="en-US" altLang="ja-JP" dirty="0" smtClean="0"/>
          </a:p>
          <a:p>
            <a:endParaRPr kumimoji="1" lang="ja-JP" altLang="en-US" dirty="0"/>
          </a:p>
        </p:txBody>
      </p:sp>
      <p:sp>
        <p:nvSpPr>
          <p:cNvPr id="4" name="日付プレースホルダー 3"/>
          <p:cNvSpPr>
            <a:spLocks noGrp="1"/>
          </p:cNvSpPr>
          <p:nvPr>
            <p:ph type="dt" sz="half" idx="10"/>
          </p:nvPr>
        </p:nvSpPr>
        <p:spPr/>
        <p:txBody>
          <a:bodyPr/>
          <a:lstStyle/>
          <a:p>
            <a:fld id="{3EC56EC2-754B-B749-8202-6187139FF011}" type="datetime1">
              <a:rPr kumimoji="1" lang="ja-JP" altLang="en-US" smtClean="0"/>
              <a:t>2014/09/14</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スライド番号プレースホルダー 5"/>
          <p:cNvSpPr>
            <a:spLocks noGrp="1"/>
          </p:cNvSpPr>
          <p:nvPr>
            <p:ph type="sldNum" sz="quarter" idx="12"/>
          </p:nvPr>
        </p:nvSpPr>
        <p:spPr/>
        <p:txBody>
          <a:bodyPr/>
          <a:lstStyle/>
          <a:p>
            <a:fld id="{1696E196-FA64-FA4F-A20C-EEA989657C17}" type="slidenum">
              <a:rPr kumimoji="1" lang="ja-JP" altLang="en-US" smtClean="0"/>
              <a:t>3</a:t>
            </a:fld>
            <a:endParaRPr kumimoji="1" lang="ja-JP" altLang="en-US"/>
          </a:p>
        </p:txBody>
      </p:sp>
    </p:spTree>
    <p:extLst>
      <p:ext uri="{BB962C8B-B14F-4D97-AF65-F5344CB8AC3E}">
        <p14:creationId xmlns:p14="http://schemas.microsoft.com/office/powerpoint/2010/main" val="786809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クラー・</a:t>
            </a:r>
            <a:r>
              <a:rPr kumimoji="1" lang="ja-JP" altLang="en-US" dirty="0" smtClean="0"/>
              <a:t>印刷の活用</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クラー</a:t>
            </a:r>
            <a:endParaRPr lang="en-US" altLang="ja-JP" dirty="0" smtClean="0"/>
          </a:p>
          <a:p>
            <a:pPr lvl="1"/>
            <a:r>
              <a:rPr kumimoji="1" lang="ja-JP" altLang="en-US" dirty="0" smtClean="0"/>
              <a:t>問題文は十分チェック</a:t>
            </a:r>
            <a:r>
              <a:rPr lang="ja-JP" altLang="en-US" dirty="0" smtClean="0"/>
              <a:t>をしていますが曖昧な点が残ってしまうことがあります</a:t>
            </a:r>
            <a:endParaRPr lang="en-US" altLang="ja-JP" dirty="0" smtClean="0"/>
          </a:p>
          <a:p>
            <a:pPr lvl="1"/>
            <a:r>
              <a:rPr lang="ja-JP" altLang="en-US" dirty="0" smtClean="0"/>
              <a:t>変なところを見つけたときには</a:t>
            </a:r>
            <a:r>
              <a:rPr kumimoji="1" lang="ja-JP" altLang="en-US" dirty="0" smtClean="0"/>
              <a:t>積極的に質問を投げましょう</a:t>
            </a:r>
            <a:endParaRPr kumimoji="1" lang="en-US" altLang="ja-JP" dirty="0" smtClean="0"/>
          </a:p>
          <a:p>
            <a:pPr lvl="1"/>
            <a:r>
              <a:rPr lang="ja-JP" altLang="en-US" dirty="0" smtClean="0"/>
              <a:t>特に海外の地区大会に行くときに重要です</a:t>
            </a:r>
            <a:endParaRPr lang="en-US" altLang="ja-JP" dirty="0" smtClean="0"/>
          </a:p>
          <a:p>
            <a:r>
              <a:rPr kumimoji="1" lang="ja-JP" altLang="en-US" dirty="0" smtClean="0"/>
              <a:t>印刷</a:t>
            </a:r>
            <a:endParaRPr kumimoji="1" lang="en-US" altLang="ja-JP" dirty="0" smtClean="0"/>
          </a:p>
          <a:p>
            <a:pPr lvl="1"/>
            <a:r>
              <a:rPr lang="en-US" altLang="ja-JP" dirty="0" smtClean="0"/>
              <a:t>ICPC </a:t>
            </a:r>
            <a:r>
              <a:rPr lang="ja-JP" altLang="en-US" dirty="0" smtClean="0"/>
              <a:t>ではコンテスト中にプリンタを利用できます</a:t>
            </a:r>
            <a:endParaRPr lang="en-US" altLang="ja-JP" dirty="0" smtClean="0"/>
          </a:p>
          <a:p>
            <a:pPr lvl="1"/>
            <a:r>
              <a:rPr kumimoji="1" lang="ja-JP" altLang="en-US" dirty="0" smtClean="0"/>
              <a:t>ソースコードや出力を印刷してデバッグに活用しましょう</a:t>
            </a:r>
            <a:endParaRPr kumimoji="1" lang="en-US" altLang="ja-JP" dirty="0" smtClean="0"/>
          </a:p>
          <a:p>
            <a:pPr lvl="1"/>
            <a:r>
              <a:rPr lang="ja-JP" altLang="en-US" dirty="0" smtClean="0"/>
              <a:t>キーボードを触っていない人も作業ができます</a:t>
            </a:r>
            <a:endParaRPr lang="en-US" altLang="ja-JP" dirty="0" smtClean="0"/>
          </a:p>
          <a:p>
            <a:pPr lvl="1"/>
            <a:r>
              <a:rPr lang="ja-JP" altLang="en-US" dirty="0" smtClean="0"/>
              <a:t>積極的に紙コーディングしましょう</a:t>
            </a:r>
            <a:endParaRPr kumimoji="1" lang="en-US" altLang="ja-JP" dirty="0" smtClean="0"/>
          </a:p>
          <a:p>
            <a:pPr lvl="1"/>
            <a:endParaRPr kumimoji="1" lang="ja-JP" altLang="en-US" dirty="0"/>
          </a:p>
        </p:txBody>
      </p:sp>
      <p:sp>
        <p:nvSpPr>
          <p:cNvPr id="4" name="日付プレースホルダー 3"/>
          <p:cNvSpPr>
            <a:spLocks noGrp="1"/>
          </p:cNvSpPr>
          <p:nvPr>
            <p:ph type="dt" sz="half" idx="10"/>
          </p:nvPr>
        </p:nvSpPr>
        <p:spPr/>
        <p:txBody>
          <a:bodyPr/>
          <a:lstStyle/>
          <a:p>
            <a:fld id="{3EC56EC2-754B-B749-8202-6187139FF011}" type="datetime1">
              <a:rPr kumimoji="1" lang="ja-JP" altLang="en-US" smtClean="0"/>
              <a:t>2014/09/14</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ACM-ICPC Japanese Alumni Group: Hiroshi Yamaguchi</a:t>
            </a:r>
            <a:endParaRPr kumimoji="1" lang="ja-JP" altLang="en-US"/>
          </a:p>
        </p:txBody>
      </p:sp>
      <p:sp>
        <p:nvSpPr>
          <p:cNvPr id="6" name="スライド番号プレースホルダー 5"/>
          <p:cNvSpPr>
            <a:spLocks noGrp="1"/>
          </p:cNvSpPr>
          <p:nvPr>
            <p:ph type="sldNum" sz="quarter" idx="12"/>
          </p:nvPr>
        </p:nvSpPr>
        <p:spPr/>
        <p:txBody>
          <a:bodyPr/>
          <a:lstStyle/>
          <a:p>
            <a:fld id="{1696E196-FA64-FA4F-A20C-EEA989657C17}" type="slidenum">
              <a:rPr kumimoji="1" lang="ja-JP" altLang="en-US" smtClean="0"/>
              <a:t>4</a:t>
            </a:fld>
            <a:endParaRPr kumimoji="1" lang="ja-JP" altLang="en-US"/>
          </a:p>
        </p:txBody>
      </p:sp>
    </p:spTree>
    <p:extLst>
      <p:ext uri="{BB962C8B-B14F-4D97-AF65-F5344CB8AC3E}">
        <p14:creationId xmlns:p14="http://schemas.microsoft.com/office/powerpoint/2010/main" val="2833746681"/>
      </p:ext>
    </p:extLst>
  </p:cSld>
  <p:clrMapOvr>
    <a:masterClrMapping/>
  </p:clrMapOvr>
</p:sld>
</file>

<file path=ppt/theme/theme1.xml><?xml version="1.0" encoding="utf-8"?>
<a:theme xmlns:a="http://schemas.openxmlformats.org/drawingml/2006/main" name="jag">
  <a:themeElements>
    <a:clrScheme name="アングル">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プラザ">
      <a:fillStyleLst>
        <a:solidFill>
          <a:schemeClr val="phClr"/>
        </a:solidFill>
        <a:gradFill rotWithShape="1">
          <a:gsLst>
            <a:gs pos="0">
              <a:schemeClr val="phClr">
                <a:tint val="100000"/>
                <a:shade val="60000"/>
                <a:satMod val="135000"/>
              </a:schemeClr>
            </a:gs>
            <a:gs pos="100000">
              <a:schemeClr val="phClr">
                <a:tint val="100000"/>
                <a:shade val="100000"/>
                <a:satMod val="135000"/>
              </a:schemeClr>
            </a:gs>
          </a:gsLst>
          <a:lin ang="16200000" scaled="1"/>
        </a:gradFill>
        <a:gradFill rotWithShape="1">
          <a:gsLst>
            <a:gs pos="0">
              <a:schemeClr val="phClr">
                <a:shade val="70000"/>
                <a:satMod val="120000"/>
              </a:schemeClr>
            </a:gs>
            <a:gs pos="35000">
              <a:schemeClr val="phClr">
                <a:shade val="100000"/>
                <a:satMod val="150000"/>
              </a:schemeClr>
            </a:gs>
            <a:gs pos="70000">
              <a:schemeClr val="phClr">
                <a:tint val="100000"/>
                <a:shade val="100000"/>
                <a:satMod val="200000"/>
                <a:greenMod val="100000"/>
              </a:schemeClr>
            </a:gs>
            <a:gs pos="100000">
              <a:schemeClr val="phClr">
                <a:tint val="100000"/>
                <a:shade val="100000"/>
                <a:satMod val="250000"/>
                <a:greenMod val="100000"/>
              </a:schemeClr>
            </a:gs>
          </a:gsLst>
          <a:lin ang="162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a:effectStyle>
        <a:effectStyle>
          <a:effectLst>
            <a:innerShdw blurRad="50800" dist="25400" dir="13500000">
              <a:srgbClr val="FFFFFF">
                <a:alpha val="75000"/>
              </a:srgbClr>
            </a:innerShdw>
            <a:outerShdw blurRad="88900" dist="38100" dir="6600000" sx="101000" sy="101000" rotWithShape="0">
              <a:srgbClr val="000000">
                <a:alpha val="50000"/>
              </a:srgbClr>
            </a:outerShdw>
          </a:effectLst>
          <a:scene3d>
            <a:camera prst="perspectiveFront" fov="3000000"/>
            <a:lightRig rig="morning" dir="tl">
              <a:rot lat="0" lon="0" rev="1800000"/>
            </a:lightRig>
          </a:scene3d>
          <a:sp3d contourW="38100" prstMaterial="softEdge">
            <a:bevelT w="25400" h="38100"/>
            <a:contourClr>
              <a:schemeClr val="phClr">
                <a:tint val="6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jag.thmx</Template>
  <TotalTime>86</TotalTime>
  <Words>229</Words>
  <Application>Microsoft Macintosh PowerPoint</Application>
  <PresentationFormat>画面に合わせる (4:3)</PresentationFormat>
  <Paragraphs>35</Paragraphs>
  <Slides>4</Slides>
  <Notes>0</Notes>
  <HiddenSlides>0</HiddenSlides>
  <MMClips>0</MMClips>
  <ScaleCrop>false</ScaleCrop>
  <HeadingPairs>
    <vt:vector size="4" baseType="variant">
      <vt:variant>
        <vt:lpstr>テーマ</vt:lpstr>
      </vt:variant>
      <vt:variant>
        <vt:i4>1</vt:i4>
      </vt:variant>
      <vt:variant>
        <vt:lpstr>スライド タイトル</vt:lpstr>
      </vt:variant>
      <vt:variant>
        <vt:i4>4</vt:i4>
      </vt:variant>
    </vt:vector>
  </HeadingPairs>
  <TitlesOfParts>
    <vt:vector size="5" baseType="lpstr">
      <vt:lpstr>jag</vt:lpstr>
      <vt:lpstr>模擬地区2014総評</vt:lpstr>
      <vt:lpstr>総評</vt:lpstr>
      <vt:lpstr>難易度</vt:lpstr>
      <vt:lpstr>クラー・印刷の活用</vt:lpstr>
    </vt:vector>
  </TitlesOfParts>
  <Company>東京大学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山口 洋</dc:creator>
  <cp:lastModifiedBy>山口 洋</cp:lastModifiedBy>
  <cp:revision>15</cp:revision>
  <dcterms:created xsi:type="dcterms:W3CDTF">2014-09-14T04:43:06Z</dcterms:created>
  <dcterms:modified xsi:type="dcterms:W3CDTF">2014-09-14T07:01:10Z</dcterms:modified>
</cp:coreProperties>
</file>