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9"/>
  </p:notesMasterIdLst>
  <p:sldIdLst>
    <p:sldId id="256" r:id="rId2"/>
    <p:sldId id="281" r:id="rId3"/>
    <p:sldId id="282" r:id="rId4"/>
    <p:sldId id="278" r:id="rId5"/>
    <p:sldId id="285" r:id="rId6"/>
    <p:sldId id="286" r:id="rId7"/>
    <p:sldId id="258" r:id="rId8"/>
  </p:sldIdLst>
  <p:sldSz cx="9144000" cy="6858000" type="screen4x3"/>
  <p:notesSz cx="6858000" cy="9144000"/>
  <p:defaultTextStyle>
    <a:defPPr>
      <a:defRPr lang="en-US"/>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E1191F-28AE-4C7A-8600-5E9FCD105030}" type="datetimeFigureOut">
              <a:rPr kumimoji="1" lang="ja-JP" altLang="en-US" smtClean="0"/>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00CB67-23EC-45D0-9D02-CF4CC664D4D4}"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A00CB67-23EC-45D0-9D02-CF4CC664D4D4}" type="slidenum">
              <a:rPr kumimoji="1" lang="ja-JP" altLang="en-US" smtClean="0"/>
              <a:t>7</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1">
        <a:schemeClr val="bg2"/>
      </p:bgRef>
    </p:bg>
    <p:spTree>
      <p:nvGrpSpPr>
        <p:cNvPr id="1" name=""/>
        <p:cNvGrpSpPr/>
        <p:nvPr/>
      </p:nvGrpSpPr>
      <p:grpSpPr>
        <a:xfrm>
          <a:off x="0" y="0"/>
          <a:ext cx="0" cy="0"/>
          <a:chOff x="0" y="0"/>
          <a:chExt cx="0" cy="0"/>
        </a:xfrm>
      </p:grpSpPr>
      <p:sp>
        <p:nvSpPr>
          <p:cNvPr id="4" name="正方形/長方形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タイトル 7"/>
          <p:cNvSpPr>
            <a:spLocks noGrp="1"/>
          </p:cNvSpPr>
          <p:nvPr>
            <p:ph type="ctrTitle"/>
          </p:nvPr>
        </p:nvSpPr>
        <p:spPr>
          <a:xfrm>
            <a:off x="2362200" y="4038600"/>
            <a:ext cx="6477000" cy="1828800"/>
          </a:xfrm>
        </p:spPr>
        <p:txBody>
          <a:bodyPr anchor="b"/>
          <a:lstStyle>
            <a:lvl1pPr>
              <a:defRPr lang="en-US"/>
            </a:lvl1pPr>
          </a:lstStyle>
          <a:p>
            <a:r>
              <a:rPr lang="ja-JP" altLang="en-US" smtClean="0"/>
              <a:t>マスタ タイトルの書式設定</a:t>
            </a:r>
            <a:endParaRPr lang="en-US"/>
          </a:p>
        </p:txBody>
      </p:sp>
      <p:sp>
        <p:nvSpPr>
          <p:cNvPr id="9" name="サブタイトル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 サブタイトルの書式設定</a:t>
            </a:r>
            <a:endParaRPr lang="en-US"/>
          </a:p>
        </p:txBody>
      </p:sp>
      <p:sp>
        <p:nvSpPr>
          <p:cNvPr id="7" name="日付プレースホルダ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31DB6C6D-865D-420F-B878-87C26F249333}" type="datetimeFigureOut">
              <a:rPr lang="en-US"/>
              <a:pPr>
                <a:defRPr/>
              </a:pPr>
              <a:t>11/1/2009</a:t>
            </a:fld>
            <a:endParaRPr lang="en-US" sz="1600" dirty="0"/>
          </a:p>
        </p:txBody>
      </p:sp>
      <p:sp>
        <p:nvSpPr>
          <p:cNvPr id="10" name="フッター プレースホルダ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n-US"/>
          </a:p>
        </p:txBody>
      </p:sp>
      <p:sp>
        <p:nvSpPr>
          <p:cNvPr id="11" name="スライド番号プレースホルダ 28"/>
          <p:cNvSpPr>
            <a:spLocks noGrp="1"/>
          </p:cNvSpPr>
          <p:nvPr>
            <p:ph type="sldNum" sz="quarter" idx="12"/>
          </p:nvPr>
        </p:nvSpPr>
        <p:spPr>
          <a:xfrm>
            <a:off x="8001000" y="228600"/>
            <a:ext cx="838200" cy="381000"/>
          </a:xfrm>
        </p:spPr>
        <p:txBody>
          <a:bodyPr/>
          <a:lstStyle>
            <a:lvl1pPr algn="ctr">
              <a:defRPr>
                <a:solidFill>
                  <a:schemeClr val="tx2"/>
                </a:solidFill>
              </a:defRPr>
            </a:lvl1pPr>
          </a:lstStyle>
          <a:p>
            <a:pPr>
              <a:defRPr/>
            </a:pPr>
            <a:fld id="{BCE5D2E5-2D6F-42C6-BF7F-CB8D14F016EE}" type="slidenum">
              <a:rPr lang="en-US"/>
              <a:pPr>
                <a:defRPr/>
              </a:pPr>
              <a:t>&lt;#&gt;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12648" y="228600"/>
            <a:ext cx="8153400" cy="990600"/>
          </a:xfrm>
        </p:spPr>
        <p:txBody>
          <a:bodyPr/>
          <a:lstStyle/>
          <a:p>
            <a:r>
              <a:rPr lang="ja-JP" altLang="en-US" smtClean="0"/>
              <a:t>マスタ タイトルの書式設定</a:t>
            </a:r>
            <a:endParaRPr lang="en-US"/>
          </a:p>
        </p:txBody>
      </p:sp>
      <p:sp>
        <p:nvSpPr>
          <p:cNvPr id="8" name="コンテンツ プレースホルダ 7"/>
          <p:cNvSpPr>
            <a:spLocks noGrp="1"/>
          </p:cNvSpPr>
          <p:nvPr>
            <p:ph sz="quarter" idx="1"/>
          </p:nvPr>
        </p:nvSpPr>
        <p:spPr>
          <a:xfrm>
            <a:off x="612648" y="1600200"/>
            <a:ext cx="8153400" cy="4614882"/>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 3"/>
          <p:cNvSpPr>
            <a:spLocks noGrp="1"/>
          </p:cNvSpPr>
          <p:nvPr>
            <p:ph type="dt" sz="half" idx="10"/>
          </p:nvPr>
        </p:nvSpPr>
        <p:spPr/>
        <p:txBody>
          <a:bodyPr/>
          <a:lstStyle>
            <a:lvl1pPr>
              <a:defRPr/>
            </a:lvl1pPr>
          </a:lstStyle>
          <a:p>
            <a:pPr>
              <a:defRPr/>
            </a:pPr>
            <a:fld id="{0E6AA63F-3E66-4333-83E3-5DE1AED53EC1}" type="datetimeFigureOut">
              <a:rPr lang="en-US"/>
              <a:pPr>
                <a:defRPr/>
              </a:pPr>
              <a:t>11/1/2009</a:t>
            </a:fld>
            <a:endParaRPr lang="en-US" dirty="0"/>
          </a:p>
        </p:txBody>
      </p:sp>
      <p:sp>
        <p:nvSpPr>
          <p:cNvPr id="5" name="フッター プレースホルダ 4"/>
          <p:cNvSpPr>
            <a:spLocks noGrp="1"/>
          </p:cNvSpPr>
          <p:nvPr>
            <p:ph type="ftr" sz="quarter" idx="11"/>
          </p:nvPr>
        </p:nvSpPr>
        <p:spPr/>
        <p:txBody>
          <a:bodyPr/>
          <a:lstStyle>
            <a:lvl1pPr>
              <a:defRPr/>
            </a:lvl1pPr>
          </a:lstStyle>
          <a:p>
            <a:pPr>
              <a:defRPr/>
            </a:pPr>
            <a:endParaRPr lang="en-US" dirty="0"/>
          </a:p>
        </p:txBody>
      </p:sp>
      <p:sp>
        <p:nvSpPr>
          <p:cNvPr id="6" name="スライド番号プレースホルダ 5"/>
          <p:cNvSpPr>
            <a:spLocks noGrp="1"/>
          </p:cNvSpPr>
          <p:nvPr>
            <p:ph type="sldNum" sz="quarter" idx="12"/>
          </p:nvPr>
        </p:nvSpPr>
        <p:spPr/>
        <p:txBody>
          <a:bodyPr/>
          <a:lstStyle>
            <a:lvl1pPr algn="ctr">
              <a:defRPr>
                <a:solidFill>
                  <a:srgbClr val="FFFFFF"/>
                </a:solidFill>
              </a:defRPr>
            </a:lvl1pPr>
          </a:lstStyle>
          <a:p>
            <a:pPr>
              <a:defRPr/>
            </a:pPr>
            <a:fld id="{077BF373-4F6A-4410-A18C-56EFEF7808D5}" type="slidenum">
              <a:rPr lang="en-US"/>
              <a:pPr>
                <a:defRPr/>
              </a:pPr>
              <a:t>&lt;#&gt;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3">
        <a:schemeClr val="bg1"/>
      </p:bgRef>
    </p:bg>
    <p:spTree>
      <p:nvGrpSpPr>
        <p:cNvPr id="1" name=""/>
        <p:cNvGrpSpPr/>
        <p:nvPr/>
      </p:nvGrpSpPr>
      <p:grpSpPr>
        <a:xfrm>
          <a:off x="0" y="0"/>
          <a:ext cx="0" cy="0"/>
          <a:chOff x="0" y="0"/>
          <a:chExt cx="0" cy="0"/>
        </a:xfrm>
      </p:grpSpPr>
      <p:sp>
        <p:nvSpPr>
          <p:cNvPr id="4" name="正方形/長方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テキスト プレースホルダ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ja-JP" altLang="en-US" smtClean="0"/>
              <a:t>マスタ テキストの書式設定</a:t>
            </a:r>
          </a:p>
        </p:txBody>
      </p:sp>
      <p:sp>
        <p:nvSpPr>
          <p:cNvPr id="2" name="タイトル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ja-JP" altLang="en-US" smtClean="0"/>
              <a:t>マスタ タイトルの書式設定</a:t>
            </a:r>
            <a:endParaRPr lang="en-US"/>
          </a:p>
        </p:txBody>
      </p:sp>
      <p:sp>
        <p:nvSpPr>
          <p:cNvPr id="7" name="日付プレースホルダ 11"/>
          <p:cNvSpPr>
            <a:spLocks noGrp="1"/>
          </p:cNvSpPr>
          <p:nvPr>
            <p:ph type="dt" sz="half" idx="10"/>
          </p:nvPr>
        </p:nvSpPr>
        <p:spPr/>
        <p:txBody>
          <a:bodyPr/>
          <a:lstStyle>
            <a:lvl1pPr>
              <a:defRPr/>
            </a:lvl1pPr>
          </a:lstStyle>
          <a:p>
            <a:pPr>
              <a:defRPr/>
            </a:pPr>
            <a:fld id="{2B91557E-1D58-4FEC-85E6-AE64D9B7A875}" type="datetimeFigureOut">
              <a:rPr lang="en-US"/>
              <a:pPr>
                <a:defRPr/>
              </a:pPr>
              <a:t>11/1/2009</a:t>
            </a:fld>
            <a:endParaRPr lang="en-US" dirty="0"/>
          </a:p>
        </p:txBody>
      </p:sp>
      <p:sp>
        <p:nvSpPr>
          <p:cNvPr id="8" name="スライド番号プレースホルダ 12"/>
          <p:cNvSpPr>
            <a:spLocks noGrp="1"/>
          </p:cNvSpPr>
          <p:nvPr>
            <p:ph type="sldNum" sz="quarter" idx="11"/>
          </p:nvPr>
        </p:nvSpPr>
        <p:spPr>
          <a:xfrm>
            <a:off x="0" y="1752600"/>
            <a:ext cx="1295400" cy="701675"/>
          </a:xfrm>
        </p:spPr>
        <p:txBody>
          <a:bodyPr>
            <a:noAutofit/>
          </a:bodyPr>
          <a:lstStyle>
            <a:lvl1pPr algn="ctr">
              <a:defRPr sz="2400">
                <a:solidFill>
                  <a:srgbClr val="FFFFFF"/>
                </a:solidFill>
              </a:defRPr>
            </a:lvl1pPr>
          </a:lstStyle>
          <a:p>
            <a:pPr>
              <a:defRPr/>
            </a:pPr>
            <a:fld id="{F6D6DEB1-D8DD-470E-9307-4752B62D3EEC}" type="slidenum">
              <a:rPr lang="en-US"/>
              <a:pPr>
                <a:defRPr/>
              </a:pPr>
              <a:t>&lt;#&gt;</a:t>
            </a:fld>
            <a:endParaRPr lang="en-US" dirty="0"/>
          </a:p>
        </p:txBody>
      </p:sp>
      <p:sp>
        <p:nvSpPr>
          <p:cNvPr id="9" name="フッター プレースホルダ 13"/>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9" name="コンテンツ プレースホルダ 8"/>
          <p:cNvSpPr>
            <a:spLocks noGrp="1"/>
          </p:cNvSpPr>
          <p:nvPr>
            <p:ph sz="quarter" idx="1"/>
          </p:nvPr>
        </p:nvSpPr>
        <p:spPr>
          <a:xfrm>
            <a:off x="609600" y="1589567"/>
            <a:ext cx="3886200" cy="45720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1" name="コンテンツ プレースホルダ 10"/>
          <p:cNvSpPr>
            <a:spLocks noGrp="1"/>
          </p:cNvSpPr>
          <p:nvPr>
            <p:ph sz="quarter" idx="2"/>
          </p:nvPr>
        </p:nvSpPr>
        <p:spPr>
          <a:xfrm>
            <a:off x="4844901" y="1589567"/>
            <a:ext cx="3886200" cy="45720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日付プレースホルダ 7"/>
          <p:cNvSpPr>
            <a:spLocks noGrp="1"/>
          </p:cNvSpPr>
          <p:nvPr>
            <p:ph type="dt" sz="half" idx="10"/>
          </p:nvPr>
        </p:nvSpPr>
        <p:spPr/>
        <p:txBody>
          <a:bodyPr rtlCol="0"/>
          <a:lstStyle>
            <a:lvl1pPr>
              <a:defRPr/>
            </a:lvl1pPr>
          </a:lstStyle>
          <a:p>
            <a:pPr>
              <a:defRPr/>
            </a:pPr>
            <a:fld id="{FF5DF61D-4522-45ED-BB7C-884CA1375C50}" type="datetimeFigureOut">
              <a:rPr lang="en-US"/>
              <a:pPr>
                <a:defRPr/>
              </a:pPr>
              <a:t>11/1/2009</a:t>
            </a:fld>
            <a:endParaRPr lang="en-US"/>
          </a:p>
        </p:txBody>
      </p:sp>
      <p:sp>
        <p:nvSpPr>
          <p:cNvPr id="6" name="スライド番号プレースホルダ 9"/>
          <p:cNvSpPr>
            <a:spLocks noGrp="1"/>
          </p:cNvSpPr>
          <p:nvPr>
            <p:ph type="sldNum" sz="quarter" idx="11"/>
          </p:nvPr>
        </p:nvSpPr>
        <p:spPr/>
        <p:txBody>
          <a:bodyPr rtlCol="0"/>
          <a:lstStyle>
            <a:lvl1pPr algn="ctr">
              <a:defRPr/>
            </a:lvl1pPr>
          </a:lstStyle>
          <a:p>
            <a:pPr>
              <a:defRPr/>
            </a:pPr>
            <a:fld id="{36FEB6E3-428B-4284-8816-B8A553A734F2}" type="slidenum">
              <a:rPr lang="en-US"/>
              <a:pPr>
                <a:defRPr/>
              </a:pPr>
              <a:t>&lt;#&gt;</a:t>
            </a:fld>
            <a:endParaRPr lang="en-US"/>
          </a:p>
        </p:txBody>
      </p:sp>
      <p:sp>
        <p:nvSpPr>
          <p:cNvPr id="7" name="フッター プレースホルダ 11"/>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533400" y="273050"/>
            <a:ext cx="8153400" cy="869950"/>
          </a:xfrm>
        </p:spPr>
        <p:txBody>
          <a:bodyPr/>
          <a:lstStyle>
            <a:lvl1pPr>
              <a:defRPr/>
            </a:lvl1pPr>
          </a:lstStyle>
          <a:p>
            <a:r>
              <a:rPr lang="ja-JP" altLang="en-US" smtClean="0"/>
              <a:t>マスタ タイトルの書式設定</a:t>
            </a:r>
            <a:endParaRPr lang="en-US"/>
          </a:p>
        </p:txBody>
      </p:sp>
      <p:sp>
        <p:nvSpPr>
          <p:cNvPr id="11" name="コンテンツ プレースホルダ 10"/>
          <p:cNvSpPr>
            <a:spLocks noGrp="1"/>
          </p:cNvSpPr>
          <p:nvPr>
            <p:ph sz="quarter" idx="2"/>
          </p:nvPr>
        </p:nvSpPr>
        <p:spPr>
          <a:xfrm>
            <a:off x="609600" y="2438400"/>
            <a:ext cx="3886200" cy="35814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3" name="コンテンツ プレースホルダ 12"/>
          <p:cNvSpPr>
            <a:spLocks noGrp="1"/>
          </p:cNvSpPr>
          <p:nvPr>
            <p:ph sz="quarter" idx="4"/>
          </p:nvPr>
        </p:nvSpPr>
        <p:spPr>
          <a:xfrm>
            <a:off x="4800600" y="2438400"/>
            <a:ext cx="3886200" cy="35814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16" name="テキスト プレースホルダ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ja-JP" altLang="en-US" smtClean="0"/>
              <a:t>マスタ テキストの書式設定</a:t>
            </a:r>
          </a:p>
        </p:txBody>
      </p:sp>
      <p:sp>
        <p:nvSpPr>
          <p:cNvPr id="15" name="テキスト プレースホルダ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ja-JP" altLang="en-US" smtClean="0"/>
              <a:t>マスタ テキストの書式設定</a:t>
            </a:r>
          </a:p>
        </p:txBody>
      </p:sp>
      <p:sp>
        <p:nvSpPr>
          <p:cNvPr id="7" name="日付プレースホルダ 9"/>
          <p:cNvSpPr>
            <a:spLocks noGrp="1"/>
          </p:cNvSpPr>
          <p:nvPr>
            <p:ph type="dt" sz="half" idx="10"/>
          </p:nvPr>
        </p:nvSpPr>
        <p:spPr/>
        <p:txBody>
          <a:bodyPr rtlCol="0"/>
          <a:lstStyle>
            <a:lvl1pPr>
              <a:defRPr/>
            </a:lvl1pPr>
          </a:lstStyle>
          <a:p>
            <a:pPr>
              <a:defRPr/>
            </a:pPr>
            <a:fld id="{21B63202-9CC6-41F4-8F1D-0148BC7188D5}" type="datetimeFigureOut">
              <a:rPr lang="en-US"/>
              <a:pPr>
                <a:defRPr/>
              </a:pPr>
              <a:t>11/1/2009</a:t>
            </a:fld>
            <a:endParaRPr lang="en-US"/>
          </a:p>
        </p:txBody>
      </p:sp>
      <p:sp>
        <p:nvSpPr>
          <p:cNvPr id="8" name="スライド番号プレースホルダ 11"/>
          <p:cNvSpPr>
            <a:spLocks noGrp="1"/>
          </p:cNvSpPr>
          <p:nvPr>
            <p:ph type="sldNum" sz="quarter" idx="11"/>
          </p:nvPr>
        </p:nvSpPr>
        <p:spPr/>
        <p:txBody>
          <a:bodyPr rtlCol="0"/>
          <a:lstStyle>
            <a:lvl1pPr algn="ctr">
              <a:defRPr/>
            </a:lvl1pPr>
          </a:lstStyle>
          <a:p>
            <a:pPr>
              <a:defRPr/>
            </a:pPr>
            <a:fld id="{767606F5-3525-415F-A9F9-23C20DBBF2B7}" type="slidenum">
              <a:rPr lang="en-US"/>
              <a:pPr>
                <a:defRPr/>
              </a:pPr>
              <a:t>&lt;#&gt;</a:t>
            </a:fld>
            <a:endParaRPr lang="en-US"/>
          </a:p>
        </p:txBody>
      </p:sp>
      <p:sp>
        <p:nvSpPr>
          <p:cNvPr id="9" name="フッター プレースホルダ 13"/>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3" name="日付プレースホルダ 2"/>
          <p:cNvSpPr>
            <a:spLocks noGrp="1"/>
          </p:cNvSpPr>
          <p:nvPr>
            <p:ph type="dt" sz="half" idx="10"/>
          </p:nvPr>
        </p:nvSpPr>
        <p:spPr/>
        <p:txBody>
          <a:bodyPr/>
          <a:lstStyle>
            <a:lvl1pPr>
              <a:defRPr/>
            </a:lvl1pPr>
          </a:lstStyle>
          <a:p>
            <a:pPr>
              <a:defRPr/>
            </a:pPr>
            <a:fld id="{A994BC83-5B0B-4D64-B0B7-59A6B0D448C0}" type="datetimeFigureOut">
              <a:rPr lang="en-US"/>
              <a:pPr>
                <a:defRPr/>
              </a:pPr>
              <a:t>11/1/2009</a:t>
            </a:fld>
            <a:endParaRPr lang="en-US"/>
          </a:p>
        </p:txBody>
      </p:sp>
      <p:sp>
        <p:nvSpPr>
          <p:cNvPr id="4" name="フッター プレースホルダ 3"/>
          <p:cNvSpPr>
            <a:spLocks noGrp="1"/>
          </p:cNvSpPr>
          <p:nvPr>
            <p:ph type="ftr" sz="quarter" idx="11"/>
          </p:nvPr>
        </p:nvSpPr>
        <p:spPr/>
        <p:txBody>
          <a:bodyPr/>
          <a:lstStyle>
            <a:lvl1pPr>
              <a:defRPr/>
            </a:lvl1pPr>
          </a:lstStyle>
          <a:p>
            <a:pPr>
              <a:defRPr/>
            </a:pPr>
            <a:endParaRPr lang="en-US"/>
          </a:p>
        </p:txBody>
      </p:sp>
      <p:sp>
        <p:nvSpPr>
          <p:cNvPr id="5" name="スライド番号プレースホルダ 4"/>
          <p:cNvSpPr>
            <a:spLocks noGrp="1"/>
          </p:cNvSpPr>
          <p:nvPr>
            <p:ph type="sldNum" sz="quarter" idx="12"/>
          </p:nvPr>
        </p:nvSpPr>
        <p:spPr/>
        <p:txBody>
          <a:bodyPr/>
          <a:lstStyle>
            <a:lvl1pPr algn="ctr">
              <a:defRPr>
                <a:solidFill>
                  <a:srgbClr val="FFFFFF"/>
                </a:solidFill>
              </a:defRPr>
            </a:lvl1pPr>
          </a:lstStyle>
          <a:p>
            <a:pPr>
              <a:defRPr/>
            </a:pPr>
            <a:fld id="{19602A96-C040-4D06-80AD-9E2A975B6A65}" type="slidenum">
              <a:rPr lang="en-US"/>
              <a:pPr>
                <a:defRPr/>
              </a:pPr>
              <a:t>&lt;#&gt;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pPr>
              <a:defRPr/>
            </a:pPr>
            <a:fld id="{EABDB415-298E-4033-9A76-A87B4F63586E}" type="datetimeFigureOut">
              <a:rPr lang="en-US"/>
              <a:pPr>
                <a:defRPr/>
              </a:pPr>
              <a:t>11/1/2009</a:t>
            </a:fld>
            <a:endParaRPr lang="en-US"/>
          </a:p>
        </p:txBody>
      </p:sp>
      <p:sp>
        <p:nvSpPr>
          <p:cNvPr id="3" name="フッター プレースホルダ 2"/>
          <p:cNvSpPr>
            <a:spLocks noGrp="1"/>
          </p:cNvSpPr>
          <p:nvPr>
            <p:ph type="ftr" sz="quarter" idx="11"/>
          </p:nvPr>
        </p:nvSpPr>
        <p:spPr/>
        <p:txBody>
          <a:bodyPr/>
          <a:lstStyle>
            <a:lvl1pPr>
              <a:defRPr/>
            </a:lvl1pPr>
          </a:lstStyle>
          <a:p>
            <a:pPr>
              <a:defRPr/>
            </a:pPr>
            <a:endParaRPr lang="en-US"/>
          </a:p>
        </p:txBody>
      </p:sp>
      <p:sp>
        <p:nvSpPr>
          <p:cNvPr id="4" name="スライド番号プレースホルダ 3"/>
          <p:cNvSpPr>
            <a:spLocks noGrp="1"/>
          </p:cNvSpPr>
          <p:nvPr>
            <p:ph type="sldNum" sz="quarter" idx="12"/>
          </p:nvPr>
        </p:nvSpPr>
        <p:spPr>
          <a:xfrm>
            <a:off x="0" y="6248400"/>
            <a:ext cx="533400" cy="381000"/>
          </a:xfrm>
        </p:spPr>
        <p:txBody>
          <a:bodyPr/>
          <a:lstStyle>
            <a:lvl1pPr algn="ctr">
              <a:defRPr>
                <a:solidFill>
                  <a:schemeClr val="tx2"/>
                </a:solidFill>
              </a:defRPr>
            </a:lvl1pPr>
          </a:lstStyle>
          <a:p>
            <a:pPr>
              <a:defRPr/>
            </a:pPr>
            <a:fld id="{6CDA1D30-0117-47E3-B8FC-4F3E1E4C4A30}" type="slidenum">
              <a:rPr lang="en-US"/>
              <a:pPr>
                <a:defRPr/>
              </a:pPr>
              <a:t>&lt;#&gt;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09600" y="273050"/>
            <a:ext cx="8077200" cy="869950"/>
          </a:xfrm>
        </p:spPr>
        <p:txBody>
          <a:bodyPr/>
          <a:lstStyle>
            <a:lvl1pPr algn="l">
              <a:buNone/>
              <a:defRPr sz="4400" b="0"/>
            </a:lvl1pPr>
          </a:lstStyle>
          <a:p>
            <a:r>
              <a:rPr lang="ja-JP" altLang="en-US" smtClean="0"/>
              <a:t>マスタ タイトルの書式設定</a:t>
            </a:r>
            <a:endParaRPr lang="en-US"/>
          </a:p>
        </p:txBody>
      </p:sp>
      <p:sp>
        <p:nvSpPr>
          <p:cNvPr id="3" name="テキスト プレースホルダ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ja-JP" altLang="en-US" smtClean="0"/>
              <a:t>マスタ テキストの書式設定</a:t>
            </a:r>
          </a:p>
        </p:txBody>
      </p:sp>
      <p:sp>
        <p:nvSpPr>
          <p:cNvPr id="9" name="コンテンツ プレースホルダ 8"/>
          <p:cNvSpPr>
            <a:spLocks noGrp="1"/>
          </p:cNvSpPr>
          <p:nvPr>
            <p:ph sz="quarter" idx="1"/>
          </p:nvPr>
        </p:nvSpPr>
        <p:spPr>
          <a:xfrm>
            <a:off x="2362200" y="1752600"/>
            <a:ext cx="6400800" cy="441960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日付プレースホルダ 4"/>
          <p:cNvSpPr>
            <a:spLocks noGrp="1"/>
          </p:cNvSpPr>
          <p:nvPr>
            <p:ph type="dt" sz="half" idx="10"/>
          </p:nvPr>
        </p:nvSpPr>
        <p:spPr/>
        <p:txBody>
          <a:bodyPr/>
          <a:lstStyle>
            <a:lvl1pPr>
              <a:defRPr/>
            </a:lvl1pPr>
          </a:lstStyle>
          <a:p>
            <a:pPr>
              <a:defRPr/>
            </a:pPr>
            <a:fld id="{6D1CA736-3046-4A95-A5FD-61CC896D3E8E}" type="datetimeFigureOut">
              <a:rPr lang="en-US"/>
              <a:pPr>
                <a:defRPr/>
              </a:pPr>
              <a:t>11/1/2009</a:t>
            </a:fld>
            <a:endParaRPr lang="en-US"/>
          </a:p>
        </p:txBody>
      </p:sp>
      <p:sp>
        <p:nvSpPr>
          <p:cNvPr id="6" name="フッター プレースホルダ 5"/>
          <p:cNvSpPr>
            <a:spLocks noGrp="1"/>
          </p:cNvSpPr>
          <p:nvPr>
            <p:ph type="ftr" sz="quarter" idx="11"/>
          </p:nvPr>
        </p:nvSpPr>
        <p:spPr/>
        <p:txBody>
          <a:bodyPr/>
          <a:lstStyle>
            <a:lvl1pPr>
              <a:defRPr/>
            </a:lvl1pPr>
          </a:lstStyle>
          <a:p>
            <a:pPr>
              <a:defRPr/>
            </a:pPr>
            <a:endParaRPr lang="en-US"/>
          </a:p>
        </p:txBody>
      </p:sp>
      <p:sp>
        <p:nvSpPr>
          <p:cNvPr id="7" name="スライド番号プレースホルダ 6"/>
          <p:cNvSpPr>
            <a:spLocks noGrp="1"/>
          </p:cNvSpPr>
          <p:nvPr>
            <p:ph type="sldNum" sz="quarter" idx="12"/>
          </p:nvPr>
        </p:nvSpPr>
        <p:spPr/>
        <p:txBody>
          <a:bodyPr/>
          <a:lstStyle>
            <a:lvl1pPr algn="ctr">
              <a:defRPr>
                <a:solidFill>
                  <a:srgbClr val="FFFFFF"/>
                </a:solidFill>
              </a:defRPr>
            </a:lvl1pPr>
          </a:lstStyle>
          <a:p>
            <a:pPr>
              <a:defRPr/>
            </a:pPr>
            <a:fld id="{363D62B4-A684-4ED4-9DB6-59FD158C8C3D}" type="slidenum">
              <a:rPr lang="en-US"/>
              <a:pPr>
                <a:defRPr/>
              </a:pPr>
              <a:t>&lt;#&gt;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3">
        <a:schemeClr val="bg2"/>
      </p:bgRef>
    </p:bg>
    <p:spTree>
      <p:nvGrpSpPr>
        <p:cNvPr id="1" name=""/>
        <p:cNvGrpSpPr/>
        <p:nvPr/>
      </p:nvGrpSpPr>
      <p:grpSpPr>
        <a:xfrm>
          <a:off x="0" y="0"/>
          <a:ext cx="0" cy="0"/>
          <a:chOff x="0" y="0"/>
          <a:chExt cx="0" cy="0"/>
        </a:xfrm>
      </p:grpSpPr>
      <p:sp>
        <p:nvSpPr>
          <p:cNvPr id="5" name="正方形/長方形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7" name="正方形/長方形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正方形/長方形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4" name="テキスト プレースホルダ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ja-JP" altLang="en-US" smtClean="0"/>
              <a:t>マスタ テキストの書式設定</a:t>
            </a:r>
          </a:p>
        </p:txBody>
      </p:sp>
      <p:sp>
        <p:nvSpPr>
          <p:cNvPr id="2" name="タイトル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ja-JP" altLang="en-US" smtClean="0"/>
              <a:t>マスタ タイトルの書式設定</a:t>
            </a:r>
            <a:endParaRPr lang="en-US"/>
          </a:p>
        </p:txBody>
      </p:sp>
      <p:sp>
        <p:nvSpPr>
          <p:cNvPr id="3" name="図プレースホルダ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ja-JP" altLang="en-US" noProof="0" smtClean="0"/>
              <a:t>アイコンをクリックして図を追加</a:t>
            </a:r>
            <a:endParaRPr lang="en-US" noProof="0" dirty="0"/>
          </a:p>
        </p:txBody>
      </p:sp>
      <p:sp>
        <p:nvSpPr>
          <p:cNvPr id="9" name="日付プレースホルダ 11"/>
          <p:cNvSpPr>
            <a:spLocks noGrp="1"/>
          </p:cNvSpPr>
          <p:nvPr>
            <p:ph type="dt" sz="half" idx="10"/>
          </p:nvPr>
        </p:nvSpPr>
        <p:spPr>
          <a:xfrm>
            <a:off x="6248400" y="6248400"/>
            <a:ext cx="2667000" cy="365125"/>
          </a:xfrm>
        </p:spPr>
        <p:txBody>
          <a:bodyPr rtlCol="0"/>
          <a:lstStyle>
            <a:lvl1pPr>
              <a:defRPr/>
            </a:lvl1pPr>
          </a:lstStyle>
          <a:p>
            <a:pPr>
              <a:defRPr/>
            </a:pPr>
            <a:fld id="{1FEFDB4E-5BA8-4F56-A6D9-E692A20AB0C2}" type="datetimeFigureOut">
              <a:rPr lang="en-US"/>
              <a:pPr>
                <a:defRPr/>
              </a:pPr>
              <a:t>11/1/2009</a:t>
            </a:fld>
            <a:endParaRPr lang="en-US"/>
          </a:p>
        </p:txBody>
      </p:sp>
      <p:sp>
        <p:nvSpPr>
          <p:cNvPr id="10" name="スライド番号プレースホルダ 12"/>
          <p:cNvSpPr>
            <a:spLocks noGrp="1"/>
          </p:cNvSpPr>
          <p:nvPr>
            <p:ph type="sldNum" sz="quarter" idx="11"/>
          </p:nvPr>
        </p:nvSpPr>
        <p:spPr>
          <a:xfrm>
            <a:off x="0" y="4667250"/>
            <a:ext cx="1447800" cy="663575"/>
          </a:xfrm>
        </p:spPr>
        <p:txBody>
          <a:bodyPr rtlCol="0"/>
          <a:lstStyle>
            <a:lvl1pPr algn="ctr">
              <a:defRPr sz="2800"/>
            </a:lvl1pPr>
          </a:lstStyle>
          <a:p>
            <a:pPr>
              <a:defRPr/>
            </a:pPr>
            <a:fld id="{56F46179-7710-439F-81BD-EC6F5775713D}" type="slidenum">
              <a:rPr lang="en-US"/>
              <a:pPr>
                <a:defRPr/>
              </a:pPr>
              <a:t>&lt;#&gt;</a:t>
            </a:fld>
            <a:endParaRPr lang="en-US"/>
          </a:p>
        </p:txBody>
      </p:sp>
      <p:sp>
        <p:nvSpPr>
          <p:cNvPr id="11" name="フッター プレースホルダ 13"/>
          <p:cNvSpPr>
            <a:spLocks noGrp="1"/>
          </p:cNvSpPr>
          <p:nvPr>
            <p:ph type="ftr" sz="quarter" idx="12"/>
          </p:nvPr>
        </p:nvSpPr>
        <p:spPr>
          <a:xfrm>
            <a:off x="1600200" y="6248400"/>
            <a:ext cx="4572000" cy="365125"/>
          </a:xfrm>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日付プレースホルダ 3"/>
          <p:cNvSpPr>
            <a:spLocks noGrp="1"/>
          </p:cNvSpPr>
          <p:nvPr>
            <p:ph type="dt" sz="half" idx="10"/>
          </p:nvPr>
        </p:nvSpPr>
        <p:spPr/>
        <p:txBody>
          <a:bodyPr/>
          <a:lstStyle>
            <a:lvl1pPr>
              <a:defRPr/>
            </a:lvl1pPr>
          </a:lstStyle>
          <a:p>
            <a:pPr>
              <a:defRPr/>
            </a:pPr>
            <a:fld id="{A97DA8A5-9EF6-47EA-BB0C-9E1CF5CEE9B6}" type="datetimeFigureOut">
              <a:rPr lang="en-US"/>
              <a:pPr>
                <a:defRPr/>
              </a:pPr>
              <a:t>11/1/2009</a:t>
            </a:fld>
            <a:endParaRPr lang="en-US"/>
          </a:p>
        </p:txBody>
      </p:sp>
      <p:sp>
        <p:nvSpPr>
          <p:cNvPr id="5" name="フッター プレースホルダ 4"/>
          <p:cNvSpPr>
            <a:spLocks noGrp="1"/>
          </p:cNvSpPr>
          <p:nvPr>
            <p:ph type="ftr" sz="quarter" idx="11"/>
          </p:nvPr>
        </p:nvSpPr>
        <p:spPr/>
        <p:txBody>
          <a:bodyPr/>
          <a:lstStyle>
            <a:lvl1pPr>
              <a:defRPr/>
            </a:lvl1pPr>
          </a:lstStyle>
          <a:p>
            <a:pPr>
              <a:defRPr/>
            </a:pPr>
            <a:endParaRPr lang="en-US"/>
          </a:p>
        </p:txBody>
      </p:sp>
      <p:sp>
        <p:nvSpPr>
          <p:cNvPr id="6" name="スライド番号プレースホルダ 5"/>
          <p:cNvSpPr>
            <a:spLocks noGrp="1"/>
          </p:cNvSpPr>
          <p:nvPr>
            <p:ph type="sldNum" sz="quarter" idx="12"/>
          </p:nvPr>
        </p:nvSpPr>
        <p:spPr/>
        <p:txBody>
          <a:bodyPr/>
          <a:lstStyle>
            <a:lvl1pPr algn="ctr">
              <a:defRPr/>
            </a:lvl1pPr>
          </a:lstStyle>
          <a:p>
            <a:pPr>
              <a:defRPr/>
            </a:pPr>
            <a:fld id="{E4DF7179-71B1-4549-9FFB-84C25F8187C9}" type="slidenum">
              <a:rPr lang="en-US"/>
              <a:pPr>
                <a:defRPr/>
              </a:pPr>
              <a:t>&lt;#&gt;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縦書きテキスト">
    <p:spTree>
      <p:nvGrpSpPr>
        <p:cNvPr id="1" name=""/>
        <p:cNvGrpSpPr/>
        <p:nvPr/>
      </p:nvGrpSpPr>
      <p:grpSpPr>
        <a:xfrm>
          <a:off x="0" y="0"/>
          <a:ext cx="0" cy="0"/>
          <a:chOff x="0" y="0"/>
          <a:chExt cx="0" cy="0"/>
        </a:xfrm>
      </p:grpSpPr>
      <p:sp>
        <p:nvSpPr>
          <p:cNvPr id="4" name="正方形/長方形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正方形/長方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正方形/長方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 name="縦書きタイトル 1"/>
          <p:cNvSpPr>
            <a:spLocks noGrp="1"/>
          </p:cNvSpPr>
          <p:nvPr>
            <p:ph type="title" orient="vert"/>
          </p:nvPr>
        </p:nvSpPr>
        <p:spPr>
          <a:xfrm>
            <a:off x="6553200" y="609600"/>
            <a:ext cx="2057400" cy="5516563"/>
          </a:xfrm>
        </p:spPr>
        <p:txBody>
          <a:bodyPr vert="eaVert"/>
          <a:lstStyle/>
          <a:p>
            <a:r>
              <a:rPr lang="ja-JP" altLang="en-US" smtClean="0"/>
              <a:t>マスタ タイトルの書式設定</a:t>
            </a:r>
            <a:endParaRPr lang="en-US"/>
          </a:p>
        </p:txBody>
      </p:sp>
      <p:sp>
        <p:nvSpPr>
          <p:cNvPr id="3" name="縦書きテキスト プレースホルダ 2"/>
          <p:cNvSpPr>
            <a:spLocks noGrp="1"/>
          </p:cNvSpPr>
          <p:nvPr>
            <p:ph type="body" orient="vert" idx="1"/>
          </p:nvPr>
        </p:nvSpPr>
        <p:spPr>
          <a:xfrm>
            <a:off x="457200" y="609600"/>
            <a:ext cx="5562600" cy="5516564"/>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日付プレースホルダ 3"/>
          <p:cNvSpPr>
            <a:spLocks noGrp="1"/>
          </p:cNvSpPr>
          <p:nvPr>
            <p:ph type="dt" sz="half" idx="10"/>
          </p:nvPr>
        </p:nvSpPr>
        <p:spPr>
          <a:xfrm>
            <a:off x="6553200" y="6248400"/>
            <a:ext cx="2209800" cy="365125"/>
          </a:xfrm>
        </p:spPr>
        <p:txBody>
          <a:bodyPr/>
          <a:lstStyle>
            <a:lvl1pPr>
              <a:defRPr/>
            </a:lvl1pPr>
          </a:lstStyle>
          <a:p>
            <a:pPr>
              <a:defRPr/>
            </a:pPr>
            <a:fld id="{2BE36D33-F610-46F2-9E13-8457A7801B77}" type="datetimeFigureOut">
              <a:rPr lang="en-US"/>
              <a:pPr>
                <a:defRPr/>
              </a:pPr>
              <a:t>11/1/2009</a:t>
            </a:fld>
            <a:endParaRPr lang="en-US"/>
          </a:p>
        </p:txBody>
      </p:sp>
      <p:sp>
        <p:nvSpPr>
          <p:cNvPr id="8" name="フッター プレースホルダ 4"/>
          <p:cNvSpPr>
            <a:spLocks noGrp="1"/>
          </p:cNvSpPr>
          <p:nvPr>
            <p:ph type="ftr" sz="quarter" idx="11"/>
          </p:nvPr>
        </p:nvSpPr>
        <p:spPr>
          <a:xfrm>
            <a:off x="457200" y="6248400"/>
            <a:ext cx="5573713" cy="365125"/>
          </a:xfrm>
        </p:spPr>
        <p:txBody>
          <a:bodyPr/>
          <a:lstStyle>
            <a:lvl1pPr>
              <a:defRPr/>
            </a:lvl1pPr>
          </a:lstStyle>
          <a:p>
            <a:pPr>
              <a:defRPr/>
            </a:pPr>
            <a:endParaRPr lang="en-US"/>
          </a:p>
        </p:txBody>
      </p:sp>
      <p:sp>
        <p:nvSpPr>
          <p:cNvPr id="9" name="スライド番号プレースホルダ 5"/>
          <p:cNvSpPr>
            <a:spLocks noGrp="1"/>
          </p:cNvSpPr>
          <p:nvPr>
            <p:ph type="sldNum" sz="quarter" idx="12"/>
          </p:nvPr>
        </p:nvSpPr>
        <p:spPr>
          <a:xfrm rot="5400000">
            <a:off x="5989638" y="144462"/>
            <a:ext cx="533400" cy="244475"/>
          </a:xfrm>
        </p:spPr>
        <p:txBody>
          <a:bodyPr/>
          <a:lstStyle>
            <a:lvl1pPr algn="ctr">
              <a:defRPr/>
            </a:lvl1pPr>
          </a:lstStyle>
          <a:p>
            <a:pPr>
              <a:defRPr/>
            </a:pPr>
            <a:fld id="{E4E32CB8-9433-4DF0-A31B-EBACFEB7D825}" type="slidenum">
              <a:rPr lang="en-US"/>
              <a:pPr>
                <a:defRPr/>
              </a:pPr>
              <a:t>&lt;#&gt;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タイトル プレースホルダ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テキスト プレースホルダ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4" name="日付プレースホルダ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ea typeface="+mn-ea"/>
              </a:defRPr>
            </a:lvl1pPr>
          </a:lstStyle>
          <a:p>
            <a:pPr>
              <a:defRPr/>
            </a:pPr>
            <a:fld id="{5CA9045A-74D6-4F76-AD53-91D4F8B02D90}" type="datetimeFigureOut">
              <a:rPr lang="en-US"/>
              <a:pPr>
                <a:defRPr/>
              </a:pPr>
              <a:t>11/1/2009</a:t>
            </a:fld>
            <a:endParaRPr lang="en-US" dirty="0"/>
          </a:p>
        </p:txBody>
      </p:sp>
      <p:sp>
        <p:nvSpPr>
          <p:cNvPr id="3" name="フッター プレースホルダ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ea typeface="+mn-ea"/>
              </a:defRPr>
            </a:lvl1pPr>
          </a:lstStyle>
          <a:p>
            <a:pPr>
              <a:defRPr/>
            </a:pPr>
            <a:endParaRPr lang="en-US"/>
          </a:p>
        </p:txBody>
      </p:sp>
      <p:sp>
        <p:nvSpPr>
          <p:cNvPr id="7" name="正方形/長方形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正方形/長方形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正方形/長方形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3" name="スライド番号プレースホルダ 22"/>
          <p:cNvSpPr>
            <a:spLocks noGrp="1"/>
          </p:cNvSpPr>
          <p:nvPr>
            <p:ph type="sldNum" sz="quarter" idx="4"/>
          </p:nvPr>
        </p:nvSpPr>
        <p:spPr>
          <a:xfrm>
            <a:off x="0" y="1271588"/>
            <a:ext cx="533400" cy="244475"/>
          </a:xfrm>
          <a:prstGeom prst="rect">
            <a:avLst/>
          </a:prstGeom>
        </p:spPr>
        <p:txBody>
          <a:bodyPr vert="horz" anchor="ctr" anchorCtr="0">
            <a:normAutofit/>
          </a:bodyPr>
          <a:lstStyle>
            <a:lvl1pPr algn="l" eaLnBrk="1" fontAlgn="auto" latinLnBrk="0" hangingPunct="1">
              <a:spcBef>
                <a:spcPts val="0"/>
              </a:spcBef>
              <a:spcAft>
                <a:spcPts val="0"/>
              </a:spcAft>
              <a:defRPr kumimoji="0" sz="1400" b="1">
                <a:solidFill>
                  <a:srgbClr val="FFFFFF"/>
                </a:solidFill>
                <a:latin typeface="+mn-lt"/>
                <a:ea typeface="+mn-ea"/>
              </a:defRPr>
            </a:lvl1pPr>
          </a:lstStyle>
          <a:p>
            <a:pPr>
              <a:defRPr/>
            </a:pPr>
            <a:fld id="{EE0F7B0E-0B33-41A1-88B6-49B51692BAF5}" type="slidenum">
              <a:rPr lang="en-US"/>
              <a:pPr>
                <a:defRPr/>
              </a:pPr>
              <a:t>&lt;#&gt;</a:t>
            </a:fld>
            <a:endParaRPr lang="en-US" sz="1600" dirty="0">
              <a:solidFill>
                <a:schemeClr val="tx2"/>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rtl="0" eaLnBrk="0" fontAlgn="base" hangingPunct="0">
        <a:spcBef>
          <a:spcPct val="0"/>
        </a:spcBef>
        <a:spcAft>
          <a:spcPct val="0"/>
        </a:spcAft>
        <a:defRPr kumimoji="1" sz="4400" kern="12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w Cen MT" pitchFamily="34" charset="0"/>
        </a:defRPr>
      </a:lvl2pPr>
      <a:lvl3pPr algn="l" rtl="0" eaLnBrk="0" fontAlgn="base" hangingPunct="0">
        <a:spcBef>
          <a:spcPct val="0"/>
        </a:spcBef>
        <a:spcAft>
          <a:spcPct val="0"/>
        </a:spcAft>
        <a:defRPr kumimoji="1" sz="4400">
          <a:solidFill>
            <a:schemeClr val="tx2"/>
          </a:solidFill>
          <a:latin typeface="Tw Cen MT" pitchFamily="34" charset="0"/>
        </a:defRPr>
      </a:lvl3pPr>
      <a:lvl4pPr algn="l" rtl="0" eaLnBrk="0" fontAlgn="base" hangingPunct="0">
        <a:spcBef>
          <a:spcPct val="0"/>
        </a:spcBef>
        <a:spcAft>
          <a:spcPct val="0"/>
        </a:spcAft>
        <a:defRPr kumimoji="1" sz="4400">
          <a:solidFill>
            <a:schemeClr val="tx2"/>
          </a:solidFill>
          <a:latin typeface="Tw Cen MT" pitchFamily="34" charset="0"/>
        </a:defRPr>
      </a:lvl4pPr>
      <a:lvl5pPr algn="l" rtl="0" eaLnBrk="0" fontAlgn="base" hangingPunct="0">
        <a:spcBef>
          <a:spcPct val="0"/>
        </a:spcBef>
        <a:spcAft>
          <a:spcPct val="0"/>
        </a:spcAft>
        <a:defRPr kumimoji="1" sz="4400">
          <a:solidFill>
            <a:schemeClr val="tx2"/>
          </a:solidFill>
          <a:latin typeface="Tw Cen MT" pitchFamily="34" charset="0"/>
        </a:defRPr>
      </a:lvl5pPr>
      <a:lvl6pPr marL="457200" algn="l" rtl="0" fontAlgn="base">
        <a:spcBef>
          <a:spcPct val="0"/>
        </a:spcBef>
        <a:spcAft>
          <a:spcPct val="0"/>
        </a:spcAft>
        <a:defRPr kumimoji="1" sz="4400">
          <a:solidFill>
            <a:schemeClr val="tx2"/>
          </a:solidFill>
          <a:latin typeface="Tw Cen MT" pitchFamily="34" charset="0"/>
        </a:defRPr>
      </a:lvl6pPr>
      <a:lvl7pPr marL="914400" algn="l" rtl="0" fontAlgn="base">
        <a:spcBef>
          <a:spcPct val="0"/>
        </a:spcBef>
        <a:spcAft>
          <a:spcPct val="0"/>
        </a:spcAft>
        <a:defRPr kumimoji="1" sz="4400">
          <a:solidFill>
            <a:schemeClr val="tx2"/>
          </a:solidFill>
          <a:latin typeface="Tw Cen MT" pitchFamily="34" charset="0"/>
        </a:defRPr>
      </a:lvl7pPr>
      <a:lvl8pPr marL="1371600" algn="l" rtl="0" fontAlgn="base">
        <a:spcBef>
          <a:spcPct val="0"/>
        </a:spcBef>
        <a:spcAft>
          <a:spcPct val="0"/>
        </a:spcAft>
        <a:defRPr kumimoji="1" sz="4400">
          <a:solidFill>
            <a:schemeClr val="tx2"/>
          </a:solidFill>
          <a:latin typeface="Tw Cen MT" pitchFamily="34" charset="0"/>
        </a:defRPr>
      </a:lvl8pPr>
      <a:lvl9pPr marL="1828800" algn="l" rtl="0" fontAlgn="base">
        <a:spcBef>
          <a:spcPct val="0"/>
        </a:spcBef>
        <a:spcAft>
          <a:spcPct val="0"/>
        </a:spcAft>
        <a:defRPr kumimoji="1"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kumimoji="1"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kumimoji="1"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kumimoji="1"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itchFamily="2" charset="2"/>
        <a:buChar char=""/>
        <a:defRPr kumimoji="1"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itchFamily="2" charset="2"/>
        <a:buChar char=""/>
        <a:defRPr kumimoji="1"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1"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1"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1"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1" sz="18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タイトル 1"/>
          <p:cNvSpPr>
            <a:spLocks noGrp="1"/>
          </p:cNvSpPr>
          <p:nvPr>
            <p:ph type="ctrTitle"/>
          </p:nvPr>
        </p:nvSpPr>
        <p:spPr>
          <a:xfrm>
            <a:off x="2357438" y="1928813"/>
            <a:ext cx="6477000" cy="1828800"/>
          </a:xfrm>
        </p:spPr>
        <p:txBody>
          <a:bodyPr/>
          <a:lstStyle/>
          <a:p>
            <a:pPr eaLnBrk="1" hangingPunct="1"/>
            <a:r>
              <a:rPr altLang="ja-JP" dirty="0" smtClean="0"/>
              <a:t>Day2 Problem </a:t>
            </a:r>
            <a:r>
              <a:rPr lang="en-US" altLang="ja-JP" dirty="0" smtClean="0"/>
              <a:t>I</a:t>
            </a:r>
            <a:r>
              <a:rPr altLang="ja-JP" dirty="0" smtClean="0"/>
              <a:t>:</a:t>
            </a:r>
            <a:br>
              <a:rPr altLang="ja-JP" dirty="0" smtClean="0"/>
            </a:br>
            <a:r>
              <a:rPr altLang="ja-JP" dirty="0" err="1" smtClean="0"/>
              <a:t>Tatami</a:t>
            </a:r>
            <a:endParaRPr altLang="ja-JP" dirty="0" smtClean="0"/>
          </a:p>
        </p:txBody>
      </p:sp>
      <p:sp>
        <p:nvSpPr>
          <p:cNvPr id="13314" name="サブタイトル 2"/>
          <p:cNvSpPr>
            <a:spLocks noGrp="1"/>
          </p:cNvSpPr>
          <p:nvPr>
            <p:ph type="subTitle" idx="1"/>
          </p:nvPr>
        </p:nvSpPr>
        <p:spPr>
          <a:xfrm>
            <a:off x="2362200" y="6049963"/>
            <a:ext cx="6705600" cy="685800"/>
          </a:xfrm>
        </p:spPr>
        <p:txBody>
          <a:bodyPr/>
          <a:lstStyle/>
          <a:p>
            <a:pPr eaLnBrk="1" hangingPunct="1"/>
            <a:endParaRPr lang="ja-JP" altLang="en-US" smtClean="0"/>
          </a:p>
        </p:txBody>
      </p:sp>
      <p:sp>
        <p:nvSpPr>
          <p:cNvPr id="13315" name="タイトル 1"/>
          <p:cNvSpPr txBox="1">
            <a:spLocks/>
          </p:cNvSpPr>
          <p:nvPr/>
        </p:nvSpPr>
        <p:spPr bwMode="auto">
          <a:xfrm>
            <a:off x="2357438" y="3929063"/>
            <a:ext cx="6477000" cy="1828800"/>
          </a:xfrm>
          <a:prstGeom prst="rect">
            <a:avLst/>
          </a:prstGeom>
          <a:noFill/>
          <a:ln w="9525">
            <a:noFill/>
            <a:miter lim="800000"/>
            <a:headEnd/>
            <a:tailEnd/>
          </a:ln>
        </p:spPr>
        <p:txBody>
          <a:bodyPr anchor="b"/>
          <a:lstStyle/>
          <a:p>
            <a:pPr algn="r"/>
            <a:r>
              <a:rPr lang="ja-JP" altLang="en-US" sz="2400" dirty="0">
                <a:solidFill>
                  <a:schemeClr val="tx2"/>
                </a:solidFill>
                <a:latin typeface="Tw Cen MT" pitchFamily="34" charset="0"/>
                <a:ea typeface="HGPｺﾞｼｯｸE" pitchFamily="50" charset="-128"/>
              </a:rPr>
              <a:t>問題作成： </a:t>
            </a:r>
            <a:r>
              <a:rPr lang="ja-JP" altLang="en-US" sz="2400" dirty="0" smtClean="0">
                <a:solidFill>
                  <a:schemeClr val="tx2"/>
                </a:solidFill>
                <a:latin typeface="Tw Cen MT" pitchFamily="34" charset="0"/>
                <a:ea typeface="HGPｺﾞｼｯｸE" pitchFamily="50" charset="-128"/>
              </a:rPr>
              <a:t>北村</a:t>
            </a:r>
            <a:endParaRPr lang="en-US" altLang="ja-JP" sz="2400" dirty="0">
              <a:solidFill>
                <a:schemeClr val="tx2"/>
              </a:solidFill>
              <a:latin typeface="Tw Cen MT" pitchFamily="34" charset="0"/>
              <a:ea typeface="HGPｺﾞｼｯｸE" pitchFamily="50" charset="-128"/>
            </a:endParaRPr>
          </a:p>
          <a:p>
            <a:pPr algn="r"/>
            <a:r>
              <a:rPr lang="ja-JP" altLang="en-US" sz="2400" dirty="0">
                <a:solidFill>
                  <a:schemeClr val="tx2"/>
                </a:solidFill>
                <a:latin typeface="Tw Cen MT" pitchFamily="34" charset="0"/>
                <a:ea typeface="HGPｺﾞｼｯｸE" pitchFamily="50" charset="-128"/>
              </a:rPr>
              <a:t>解法作成： 安達</a:t>
            </a:r>
            <a:r>
              <a:rPr lang="ja-JP" altLang="en-US" sz="2400" dirty="0" smtClean="0">
                <a:solidFill>
                  <a:schemeClr val="tx2"/>
                </a:solidFill>
                <a:latin typeface="Tw Cen MT" pitchFamily="34" charset="0"/>
                <a:ea typeface="HGPｺﾞｼｯｸE" pitchFamily="50" charset="-128"/>
              </a:rPr>
              <a:t>・吉野</a:t>
            </a:r>
            <a:endParaRPr lang="ja-JP" altLang="en-US" sz="2400" dirty="0">
              <a:solidFill>
                <a:schemeClr val="tx2"/>
              </a:solidFill>
              <a:latin typeface="Tw Cen MT" pitchFamily="34" charset="0"/>
              <a:ea typeface="HGPｺﾞｼｯｸE" pitchFamily="50" charset="-128"/>
            </a:endParaRPr>
          </a:p>
          <a:p>
            <a:pPr algn="r"/>
            <a:r>
              <a:rPr lang="ja-JP" altLang="en-US" sz="2400" dirty="0">
                <a:solidFill>
                  <a:schemeClr val="tx2"/>
                </a:solidFill>
                <a:latin typeface="Tw Cen MT" pitchFamily="34" charset="0"/>
                <a:ea typeface="HGPｺﾞｼｯｸE" pitchFamily="50" charset="-128"/>
              </a:rPr>
              <a:t>解説： 安達</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en-US" altLang="ja-JP" dirty="0" smtClean="0"/>
              <a:t>H×W</a:t>
            </a:r>
            <a:r>
              <a:rPr lang="ja-JP" altLang="en-US" dirty="0" smtClean="0"/>
              <a:t>の部屋に畳を敷く</a:t>
            </a:r>
            <a:endParaRPr lang="en-US" altLang="ja-JP" dirty="0" smtClean="0"/>
          </a:p>
          <a:p>
            <a:pPr eaLnBrk="1" hangingPunct="1"/>
            <a:r>
              <a:rPr lang="ja-JP" altLang="en-US" dirty="0" smtClean="0"/>
              <a:t>四つの畳の角が一か所に集まってはいけない</a:t>
            </a:r>
            <a:endParaRPr lang="en-US" altLang="ja-JP" dirty="0" smtClean="0"/>
          </a:p>
          <a:p>
            <a:pPr eaLnBrk="1" hangingPunct="1"/>
            <a:r>
              <a:rPr lang="ja-JP" altLang="en-US" dirty="0" smtClean="0"/>
              <a:t>敷き方は何通りあるか</a:t>
            </a:r>
            <a:r>
              <a:rPr lang="en-US" altLang="ja-JP" dirty="0" smtClean="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想定解法</a:t>
            </a:r>
            <a:endParaRPr kumimoji="1" lang="ja-JP" altLang="en-US" dirty="0"/>
          </a:p>
        </p:txBody>
      </p:sp>
      <p:sp>
        <p:nvSpPr>
          <p:cNvPr id="3" name="コンテンツ プレースホルダ 2"/>
          <p:cNvSpPr>
            <a:spLocks noGrp="1"/>
          </p:cNvSpPr>
          <p:nvPr>
            <p:ph sz="quarter" idx="1"/>
          </p:nvPr>
        </p:nvSpPr>
        <p:spPr/>
        <p:txBody>
          <a:bodyPr/>
          <a:lstStyle/>
          <a:p>
            <a:pPr eaLnBrk="1" hangingPunct="1"/>
            <a:r>
              <a:rPr lang="ja-JP" altLang="en-US" dirty="0" smtClean="0"/>
              <a:t>枝刈り探索</a:t>
            </a:r>
            <a:endParaRPr lang="en-US" altLang="ja-JP" dirty="0" smtClean="0"/>
          </a:p>
          <a:p>
            <a:pPr lvl="1" eaLnBrk="1" hangingPunct="1"/>
            <a:r>
              <a:rPr lang="ja-JP" altLang="en-US" dirty="0" smtClean="0"/>
              <a:t>畳を置きながら、条件を満たすかどうかで枝刈り</a:t>
            </a:r>
            <a:endParaRPr lang="en-US" altLang="ja-JP" dirty="0" smtClean="0"/>
          </a:p>
          <a:p>
            <a:pPr lvl="1" eaLnBrk="1" hangingPunct="1"/>
            <a:r>
              <a:rPr lang="ja-JP" altLang="en-US" dirty="0" smtClean="0"/>
              <a:t>実は可能な敷き方は少ないので、枝刈りによってかなり高速化できる</a:t>
            </a:r>
            <a:endParaRPr lang="en-US" altLang="ja-JP" dirty="0" smtClean="0"/>
          </a:p>
          <a:p>
            <a:pPr eaLnBrk="1" hangingPunct="1"/>
            <a:r>
              <a:rPr lang="en-US" altLang="ja-JP" dirty="0" smtClean="0"/>
              <a:t>DP</a:t>
            </a:r>
          </a:p>
          <a:p>
            <a:pPr lvl="1" eaLnBrk="1" hangingPunct="1"/>
            <a:r>
              <a:rPr lang="ja-JP" altLang="en-US" dirty="0" smtClean="0"/>
              <a:t>一行に注目すると「縦向きで次の行にはみ出している」「はみ出していない」「横向き」の三通りの畳が</a:t>
            </a:r>
            <a:r>
              <a:rPr lang="en-US" altLang="ja-JP" dirty="0" smtClean="0"/>
              <a:t>W</a:t>
            </a:r>
            <a:r>
              <a:rPr lang="ja-JP" altLang="en-US" dirty="0" smtClean="0"/>
              <a:t>マス </a:t>
            </a:r>
            <a:r>
              <a:rPr lang="en-US" altLang="ja-JP" dirty="0" smtClean="0"/>
              <a:t>= 3^W</a:t>
            </a:r>
            <a:r>
              <a:rPr lang="ja-JP" altLang="en-US" dirty="0" smtClean="0"/>
              <a:t>通りの状態</a:t>
            </a:r>
            <a:endParaRPr lang="en-US" altLang="ja-JP" dirty="0" smtClean="0"/>
          </a:p>
          <a:p>
            <a:pPr lvl="2" eaLnBrk="1" hangingPunct="1"/>
            <a:r>
              <a:rPr lang="ja-JP" altLang="en-US" dirty="0" smtClean="0"/>
              <a:t>だと大きいので、工夫して状態数を減らす</a:t>
            </a:r>
            <a:endParaRPr lang="en-US" altLang="ja-JP" dirty="0" smtClean="0"/>
          </a:p>
          <a:p>
            <a:pPr lvl="1" eaLnBrk="1" hangingPunct="1"/>
            <a:r>
              <a:rPr lang="ja-JP" altLang="en-US" dirty="0" smtClean="0"/>
              <a:t>実は一次元の</a:t>
            </a:r>
            <a:r>
              <a:rPr lang="en-US" altLang="ja-JP" dirty="0" smtClean="0"/>
              <a:t>DP</a:t>
            </a:r>
            <a:r>
              <a:rPr lang="ja-JP" altLang="en-US" dirty="0" smtClean="0"/>
              <a:t>に帰着可能</a:t>
            </a:r>
            <a:endParaRPr lang="en-US" altLang="ja-JP"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タイトル 1"/>
          <p:cNvSpPr>
            <a:spLocks noGrp="1"/>
          </p:cNvSpPr>
          <p:nvPr>
            <p:ph type="title" idx="4294967295"/>
          </p:nvPr>
        </p:nvSpPr>
        <p:spPr>
          <a:xfrm>
            <a:off x="612775" y="228600"/>
            <a:ext cx="8153400" cy="990600"/>
          </a:xfrm>
        </p:spPr>
        <p:txBody>
          <a:bodyPr/>
          <a:lstStyle/>
          <a:p>
            <a:pPr eaLnBrk="1" hangingPunct="1"/>
            <a:r>
              <a:rPr lang="ja-JP" altLang="en-US" dirty="0" smtClean="0"/>
              <a:t>枝刈り探索</a:t>
            </a:r>
          </a:p>
        </p:txBody>
      </p:sp>
      <p:sp>
        <p:nvSpPr>
          <p:cNvPr id="16386" name="コンテンツ プレースホルダ 2"/>
          <p:cNvSpPr>
            <a:spLocks noGrp="1"/>
          </p:cNvSpPr>
          <p:nvPr>
            <p:ph sz="quarter" idx="4294967295"/>
          </p:nvPr>
        </p:nvSpPr>
        <p:spPr>
          <a:xfrm>
            <a:off x="612775" y="1600200"/>
            <a:ext cx="8153400" cy="4495800"/>
          </a:xfrm>
        </p:spPr>
        <p:txBody>
          <a:bodyPr/>
          <a:lstStyle/>
          <a:p>
            <a:pPr eaLnBrk="1" hangingPunct="1"/>
            <a:r>
              <a:rPr lang="ja-JP" altLang="en-US" dirty="0" smtClean="0"/>
              <a:t>各マスについて、畳をどの方向に敷けるかを持つ</a:t>
            </a:r>
            <a:endParaRPr lang="en-US" altLang="ja-JP" dirty="0" smtClean="0"/>
          </a:p>
          <a:p>
            <a:pPr eaLnBrk="1" hangingPunct="1"/>
            <a:r>
              <a:rPr lang="ja-JP" altLang="en-US" dirty="0" smtClean="0"/>
              <a:t>一つの畳を敷くと、他のマスにおける畳の敷ける方向に影響を与えることができる </a:t>
            </a:r>
            <a:r>
              <a:rPr lang="ja-JP" altLang="en-US" sz="2000" dirty="0" smtClean="0"/>
              <a:t>→次スライド</a:t>
            </a:r>
            <a:endParaRPr lang="en-US" altLang="ja-JP" dirty="0" smtClean="0"/>
          </a:p>
          <a:p>
            <a:pPr eaLnBrk="1" hangingPunct="1"/>
            <a:r>
              <a:rPr lang="ja-JP" altLang="en-US" dirty="0" smtClean="0"/>
              <a:t>あるマスの敷き方がゼロ通りになったら失敗なのでバックトラック</a:t>
            </a:r>
            <a:endParaRPr lang="en-US" altLang="ja-JP" dirty="0" smtClean="0"/>
          </a:p>
          <a:p>
            <a:pPr eaLnBrk="1" hangingPunct="1"/>
            <a:r>
              <a:rPr lang="ja-JP" altLang="en-US" dirty="0" smtClean="0"/>
              <a:t>敷ける方向が一通りのマスから優先的に敷いていく</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タイトル 1"/>
          <p:cNvSpPr>
            <a:spLocks noGrp="1"/>
          </p:cNvSpPr>
          <p:nvPr>
            <p:ph type="title" idx="4294967295"/>
          </p:nvPr>
        </p:nvSpPr>
        <p:spPr>
          <a:xfrm>
            <a:off x="612775" y="228600"/>
            <a:ext cx="8153400" cy="990600"/>
          </a:xfrm>
        </p:spPr>
        <p:txBody>
          <a:bodyPr/>
          <a:lstStyle/>
          <a:p>
            <a:pPr eaLnBrk="1" hangingPunct="1"/>
            <a:r>
              <a:rPr lang="ja-JP" altLang="en-US" dirty="0" smtClean="0"/>
              <a:t>枝刈り探索 </a:t>
            </a:r>
            <a:r>
              <a:rPr lang="en-US" altLang="ja-JP" dirty="0" smtClean="0"/>
              <a:t>(cont.)</a:t>
            </a:r>
            <a:endParaRPr lang="ja-JP" altLang="en-US" dirty="0" smtClean="0"/>
          </a:p>
        </p:txBody>
      </p:sp>
      <p:sp>
        <p:nvSpPr>
          <p:cNvPr id="16386" name="コンテンツ プレースホルダ 2"/>
          <p:cNvSpPr>
            <a:spLocks noGrp="1"/>
          </p:cNvSpPr>
          <p:nvPr>
            <p:ph sz="quarter" idx="4294967295"/>
          </p:nvPr>
        </p:nvSpPr>
        <p:spPr>
          <a:xfrm>
            <a:off x="612775" y="1600200"/>
            <a:ext cx="8153400" cy="4495800"/>
          </a:xfrm>
        </p:spPr>
        <p:txBody>
          <a:bodyPr/>
          <a:lstStyle/>
          <a:p>
            <a:pPr eaLnBrk="1" hangingPunct="1"/>
            <a:r>
              <a:rPr lang="ja-JP" altLang="en-US" dirty="0" smtClean="0"/>
              <a:t>畳を置いたときの制約条件の伝播</a:t>
            </a:r>
          </a:p>
        </p:txBody>
      </p:sp>
      <p:sp>
        <p:nvSpPr>
          <p:cNvPr id="4" name="Line 2"/>
          <p:cNvSpPr>
            <a:spLocks noChangeShapeType="1"/>
          </p:cNvSpPr>
          <p:nvPr/>
        </p:nvSpPr>
        <p:spPr bwMode="auto">
          <a:xfrm>
            <a:off x="1425556"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 name="Line 3"/>
          <p:cNvSpPr>
            <a:spLocks noChangeShapeType="1"/>
          </p:cNvSpPr>
          <p:nvPr/>
        </p:nvSpPr>
        <p:spPr bwMode="auto">
          <a:xfrm>
            <a:off x="1785918"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 name="Line 4"/>
          <p:cNvSpPr>
            <a:spLocks noChangeShapeType="1"/>
          </p:cNvSpPr>
          <p:nvPr/>
        </p:nvSpPr>
        <p:spPr bwMode="auto">
          <a:xfrm>
            <a:off x="2146281"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7" name="Line 5"/>
          <p:cNvSpPr>
            <a:spLocks noChangeShapeType="1"/>
          </p:cNvSpPr>
          <p:nvPr/>
        </p:nvSpPr>
        <p:spPr bwMode="auto">
          <a:xfrm>
            <a:off x="2506643"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8" name="Line 6"/>
          <p:cNvSpPr>
            <a:spLocks noChangeShapeType="1"/>
          </p:cNvSpPr>
          <p:nvPr/>
        </p:nvSpPr>
        <p:spPr bwMode="auto">
          <a:xfrm>
            <a:off x="2867006"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9" name="Line 7"/>
          <p:cNvSpPr>
            <a:spLocks noChangeShapeType="1"/>
          </p:cNvSpPr>
          <p:nvPr/>
        </p:nvSpPr>
        <p:spPr bwMode="auto">
          <a:xfrm flipH="1">
            <a:off x="1066781"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0" name="Line 8"/>
          <p:cNvSpPr>
            <a:spLocks noChangeShapeType="1"/>
          </p:cNvSpPr>
          <p:nvPr/>
        </p:nvSpPr>
        <p:spPr bwMode="auto">
          <a:xfrm>
            <a:off x="777856" y="2782886"/>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1" name="Line 9"/>
          <p:cNvSpPr>
            <a:spLocks noChangeShapeType="1"/>
          </p:cNvSpPr>
          <p:nvPr/>
        </p:nvSpPr>
        <p:spPr bwMode="auto">
          <a:xfrm>
            <a:off x="777856" y="3143248"/>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2" name="Line 10"/>
          <p:cNvSpPr>
            <a:spLocks noChangeShapeType="1"/>
          </p:cNvSpPr>
          <p:nvPr/>
        </p:nvSpPr>
        <p:spPr bwMode="auto">
          <a:xfrm>
            <a:off x="777856" y="3503611"/>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3" name="Line 11"/>
          <p:cNvSpPr>
            <a:spLocks noChangeShapeType="1"/>
          </p:cNvSpPr>
          <p:nvPr/>
        </p:nvSpPr>
        <p:spPr bwMode="auto">
          <a:xfrm>
            <a:off x="777856" y="3862386"/>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4" name="Line 12"/>
          <p:cNvSpPr>
            <a:spLocks noChangeShapeType="1"/>
          </p:cNvSpPr>
          <p:nvPr/>
        </p:nvSpPr>
        <p:spPr bwMode="auto">
          <a:xfrm>
            <a:off x="777856" y="4222748"/>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5" name="Line 13"/>
          <p:cNvSpPr>
            <a:spLocks noChangeShapeType="1"/>
          </p:cNvSpPr>
          <p:nvPr/>
        </p:nvSpPr>
        <p:spPr bwMode="auto">
          <a:xfrm>
            <a:off x="777856" y="4583111"/>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6" name="Rectangle 14"/>
          <p:cNvSpPr>
            <a:spLocks noChangeArrowheads="1"/>
          </p:cNvSpPr>
          <p:nvPr/>
        </p:nvSpPr>
        <p:spPr bwMode="auto">
          <a:xfrm>
            <a:off x="1785918" y="3143248"/>
            <a:ext cx="360363" cy="719138"/>
          </a:xfrm>
          <a:prstGeom prst="rect">
            <a:avLst/>
          </a:prstGeom>
          <a:solidFill>
            <a:schemeClr val="accent1"/>
          </a:solidFill>
          <a:ln w="31750">
            <a:solidFill>
              <a:srgbClr val="0000FF"/>
            </a:solidFill>
            <a:miter lim="800000"/>
            <a:headEnd/>
            <a:tailEnd/>
          </a:ln>
          <a:effectLst/>
        </p:spPr>
        <p:txBody>
          <a:bodyPr vert="horz" wrap="none" lIns="91440" tIns="45720" rIns="91440" bIns="45720" numCol="1" anchor="ctr" anchorCtr="0" compatLnSpc="1">
            <a:prstTxWarp prst="textNoShape">
              <a:avLst/>
            </a:prstTxWarp>
          </a:bodyPr>
          <a:lstStyle/>
          <a:p>
            <a:endParaRPr lang="ja-JP" altLang="en-US"/>
          </a:p>
        </p:txBody>
      </p:sp>
      <p:sp>
        <p:nvSpPr>
          <p:cNvPr id="17" name="Line 15"/>
          <p:cNvSpPr>
            <a:spLocks noChangeShapeType="1"/>
          </p:cNvSpPr>
          <p:nvPr/>
        </p:nvSpPr>
        <p:spPr bwMode="auto">
          <a:xfrm>
            <a:off x="777856" y="2422523"/>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18" name="Rectangle 16"/>
          <p:cNvSpPr>
            <a:spLocks noChangeArrowheads="1"/>
          </p:cNvSpPr>
          <p:nvPr/>
        </p:nvSpPr>
        <p:spPr bwMode="auto">
          <a:xfrm>
            <a:off x="1425556" y="3862386"/>
            <a:ext cx="360362" cy="360362"/>
          </a:xfrm>
          <a:prstGeom prst="rect">
            <a:avLst/>
          </a:prstGeom>
          <a:noFill/>
          <a:ln w="9525">
            <a:noFill/>
            <a:miter lim="800000"/>
            <a:headEnd/>
            <a:tailEnd/>
          </a:ln>
          <a:effec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 ★</a:t>
            </a:r>
          </a:p>
        </p:txBody>
      </p:sp>
      <p:sp>
        <p:nvSpPr>
          <p:cNvPr id="19" name="Line 17"/>
          <p:cNvSpPr>
            <a:spLocks noChangeShapeType="1"/>
          </p:cNvSpPr>
          <p:nvPr/>
        </p:nvSpPr>
        <p:spPr bwMode="auto">
          <a:xfrm>
            <a:off x="4233843"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0" name="Line 18"/>
          <p:cNvSpPr>
            <a:spLocks noChangeShapeType="1"/>
          </p:cNvSpPr>
          <p:nvPr/>
        </p:nvSpPr>
        <p:spPr bwMode="auto">
          <a:xfrm>
            <a:off x="4594206"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1" name="Line 19"/>
          <p:cNvSpPr>
            <a:spLocks noChangeShapeType="1"/>
          </p:cNvSpPr>
          <p:nvPr/>
        </p:nvSpPr>
        <p:spPr bwMode="auto">
          <a:xfrm>
            <a:off x="4954568"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2" name="Line 20"/>
          <p:cNvSpPr>
            <a:spLocks noChangeShapeType="1"/>
          </p:cNvSpPr>
          <p:nvPr/>
        </p:nvSpPr>
        <p:spPr bwMode="auto">
          <a:xfrm>
            <a:off x="5314931"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3" name="Line 21"/>
          <p:cNvSpPr>
            <a:spLocks noChangeShapeType="1"/>
          </p:cNvSpPr>
          <p:nvPr/>
        </p:nvSpPr>
        <p:spPr bwMode="auto">
          <a:xfrm>
            <a:off x="5675293"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4" name="Line 22"/>
          <p:cNvSpPr>
            <a:spLocks noChangeShapeType="1"/>
          </p:cNvSpPr>
          <p:nvPr/>
        </p:nvSpPr>
        <p:spPr bwMode="auto">
          <a:xfrm flipH="1">
            <a:off x="3875068"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5" name="Line 23"/>
          <p:cNvSpPr>
            <a:spLocks noChangeShapeType="1"/>
          </p:cNvSpPr>
          <p:nvPr/>
        </p:nvSpPr>
        <p:spPr bwMode="auto">
          <a:xfrm>
            <a:off x="3586143" y="2782886"/>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6" name="Line 24"/>
          <p:cNvSpPr>
            <a:spLocks noChangeShapeType="1"/>
          </p:cNvSpPr>
          <p:nvPr/>
        </p:nvSpPr>
        <p:spPr bwMode="auto">
          <a:xfrm>
            <a:off x="3586143" y="3143248"/>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7" name="Line 25"/>
          <p:cNvSpPr>
            <a:spLocks noChangeShapeType="1"/>
          </p:cNvSpPr>
          <p:nvPr/>
        </p:nvSpPr>
        <p:spPr bwMode="auto">
          <a:xfrm>
            <a:off x="3586143" y="3503611"/>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8" name="Line 26"/>
          <p:cNvSpPr>
            <a:spLocks noChangeShapeType="1"/>
          </p:cNvSpPr>
          <p:nvPr/>
        </p:nvSpPr>
        <p:spPr bwMode="auto">
          <a:xfrm>
            <a:off x="3586143" y="3862386"/>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29" name="Line 27"/>
          <p:cNvSpPr>
            <a:spLocks noChangeShapeType="1"/>
          </p:cNvSpPr>
          <p:nvPr/>
        </p:nvSpPr>
        <p:spPr bwMode="auto">
          <a:xfrm>
            <a:off x="3586143" y="4222748"/>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30" name="Line 28"/>
          <p:cNvSpPr>
            <a:spLocks noChangeShapeType="1"/>
          </p:cNvSpPr>
          <p:nvPr/>
        </p:nvSpPr>
        <p:spPr bwMode="auto">
          <a:xfrm>
            <a:off x="3586143" y="4583111"/>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31" name="Line 29"/>
          <p:cNvSpPr>
            <a:spLocks noChangeShapeType="1"/>
          </p:cNvSpPr>
          <p:nvPr/>
        </p:nvSpPr>
        <p:spPr bwMode="auto">
          <a:xfrm>
            <a:off x="3586143" y="2422523"/>
            <a:ext cx="2376488"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32" name="Rectangle 30"/>
          <p:cNvSpPr>
            <a:spLocks noChangeArrowheads="1"/>
          </p:cNvSpPr>
          <p:nvPr/>
        </p:nvSpPr>
        <p:spPr bwMode="auto">
          <a:xfrm>
            <a:off x="4233843" y="3862386"/>
            <a:ext cx="360363" cy="360362"/>
          </a:xfrm>
          <a:prstGeom prst="rect">
            <a:avLst/>
          </a:prstGeom>
          <a:noFill/>
          <a:ln w="9525">
            <a:noFill/>
            <a:miter lim="800000"/>
            <a:headEnd/>
            <a:tailEnd/>
          </a:ln>
          <a:effec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 ★</a:t>
            </a:r>
          </a:p>
        </p:txBody>
      </p:sp>
      <p:sp>
        <p:nvSpPr>
          <p:cNvPr id="33" name="Text Box 31"/>
          <p:cNvSpPr txBox="1">
            <a:spLocks noChangeArrowheads="1"/>
          </p:cNvSpPr>
          <p:nvPr/>
        </p:nvSpPr>
        <p:spPr bwMode="auto">
          <a:xfrm>
            <a:off x="777856" y="5159373"/>
            <a:ext cx="2376487" cy="9159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a:t>
            </a:r>
            <a: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のマスに注目すると、左向きと下向きには敷けない</a:t>
            </a:r>
          </a:p>
        </p:txBody>
      </p:sp>
      <p:sp>
        <p:nvSpPr>
          <p:cNvPr id="34" name="Rectangle 32"/>
          <p:cNvSpPr>
            <a:spLocks noChangeArrowheads="1"/>
          </p:cNvSpPr>
          <p:nvPr/>
        </p:nvSpPr>
        <p:spPr bwMode="auto">
          <a:xfrm>
            <a:off x="3875068" y="4222748"/>
            <a:ext cx="360363" cy="360363"/>
          </a:xfrm>
          <a:prstGeom prst="rect">
            <a:avLst/>
          </a:prstGeom>
          <a:noFill/>
          <a:ln w="9525">
            <a:noFill/>
            <a:miter lim="800000"/>
            <a:headEnd/>
            <a:tailEnd/>
          </a:ln>
          <a:effec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 ◎</a:t>
            </a:r>
          </a:p>
        </p:txBody>
      </p:sp>
      <p:sp>
        <p:nvSpPr>
          <p:cNvPr id="35" name="Text Box 33"/>
          <p:cNvSpPr txBox="1">
            <a:spLocks noChangeArrowheads="1"/>
          </p:cNvSpPr>
          <p:nvPr/>
        </p:nvSpPr>
        <p:spPr bwMode="auto">
          <a:xfrm>
            <a:off x="3587731" y="5230811"/>
            <a:ext cx="2376487" cy="915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a:t>
            </a:r>
            <a: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のマスに「角」ができ、◎のマスについても同様の議論ができる</a:t>
            </a:r>
          </a:p>
        </p:txBody>
      </p:sp>
      <p:sp>
        <p:nvSpPr>
          <p:cNvPr id="36" name="Line 34"/>
          <p:cNvSpPr>
            <a:spLocks noChangeShapeType="1"/>
          </p:cNvSpPr>
          <p:nvPr/>
        </p:nvSpPr>
        <p:spPr bwMode="auto">
          <a:xfrm>
            <a:off x="4235431" y="3862386"/>
            <a:ext cx="0" cy="360362"/>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37" name="Line 35"/>
          <p:cNvSpPr>
            <a:spLocks noChangeShapeType="1"/>
          </p:cNvSpPr>
          <p:nvPr/>
        </p:nvSpPr>
        <p:spPr bwMode="auto">
          <a:xfrm flipH="1">
            <a:off x="4235431" y="4222748"/>
            <a:ext cx="360362"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38" name="Rectangle 36"/>
          <p:cNvSpPr>
            <a:spLocks noChangeArrowheads="1"/>
          </p:cNvSpPr>
          <p:nvPr/>
        </p:nvSpPr>
        <p:spPr bwMode="auto">
          <a:xfrm>
            <a:off x="4595793" y="3143248"/>
            <a:ext cx="360363" cy="719138"/>
          </a:xfrm>
          <a:prstGeom prst="rect">
            <a:avLst/>
          </a:prstGeom>
          <a:solidFill>
            <a:schemeClr val="accent1"/>
          </a:solidFill>
          <a:ln w="31750">
            <a:solidFill>
              <a:srgbClr val="0000FF"/>
            </a:solidFill>
            <a:miter lim="800000"/>
            <a:headEnd/>
            <a:tailEnd/>
          </a:ln>
          <a:effectLst/>
        </p:spPr>
        <p:txBody>
          <a:bodyPr vert="horz" wrap="none" lIns="91440" tIns="45720" rIns="91440" bIns="45720" numCol="1" anchor="ctr" anchorCtr="0" compatLnSpc="1">
            <a:prstTxWarp prst="textNoShape">
              <a:avLst/>
            </a:prstTxWarp>
          </a:bodyPr>
          <a:lstStyle/>
          <a:p>
            <a:endParaRPr lang="ja-JP" altLang="en-US"/>
          </a:p>
        </p:txBody>
      </p:sp>
      <p:sp>
        <p:nvSpPr>
          <p:cNvPr id="39" name="Line 37"/>
          <p:cNvSpPr>
            <a:spLocks noChangeShapeType="1"/>
          </p:cNvSpPr>
          <p:nvPr/>
        </p:nvSpPr>
        <p:spPr bwMode="auto">
          <a:xfrm>
            <a:off x="7042131"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0" name="Line 38"/>
          <p:cNvSpPr>
            <a:spLocks noChangeShapeType="1"/>
          </p:cNvSpPr>
          <p:nvPr/>
        </p:nvSpPr>
        <p:spPr bwMode="auto">
          <a:xfrm>
            <a:off x="7402493"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1" name="Line 39"/>
          <p:cNvSpPr>
            <a:spLocks noChangeShapeType="1"/>
          </p:cNvSpPr>
          <p:nvPr/>
        </p:nvSpPr>
        <p:spPr bwMode="auto">
          <a:xfrm>
            <a:off x="7762856"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2" name="Line 40"/>
          <p:cNvSpPr>
            <a:spLocks noChangeShapeType="1"/>
          </p:cNvSpPr>
          <p:nvPr/>
        </p:nvSpPr>
        <p:spPr bwMode="auto">
          <a:xfrm>
            <a:off x="8123218"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3" name="Line 41"/>
          <p:cNvSpPr>
            <a:spLocks noChangeShapeType="1"/>
          </p:cNvSpPr>
          <p:nvPr/>
        </p:nvSpPr>
        <p:spPr bwMode="auto">
          <a:xfrm>
            <a:off x="8483581"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4" name="Line 42"/>
          <p:cNvSpPr>
            <a:spLocks noChangeShapeType="1"/>
          </p:cNvSpPr>
          <p:nvPr/>
        </p:nvSpPr>
        <p:spPr bwMode="auto">
          <a:xfrm flipH="1">
            <a:off x="6683356" y="2135186"/>
            <a:ext cx="0" cy="2735262"/>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5" name="Line 43"/>
          <p:cNvSpPr>
            <a:spLocks noChangeShapeType="1"/>
          </p:cNvSpPr>
          <p:nvPr/>
        </p:nvSpPr>
        <p:spPr bwMode="auto">
          <a:xfrm>
            <a:off x="6394431" y="2782886"/>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6" name="Line 44"/>
          <p:cNvSpPr>
            <a:spLocks noChangeShapeType="1"/>
          </p:cNvSpPr>
          <p:nvPr/>
        </p:nvSpPr>
        <p:spPr bwMode="auto">
          <a:xfrm>
            <a:off x="6394431" y="3143248"/>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7" name="Line 45"/>
          <p:cNvSpPr>
            <a:spLocks noChangeShapeType="1"/>
          </p:cNvSpPr>
          <p:nvPr/>
        </p:nvSpPr>
        <p:spPr bwMode="auto">
          <a:xfrm>
            <a:off x="6394431" y="3503611"/>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8" name="Line 46"/>
          <p:cNvSpPr>
            <a:spLocks noChangeShapeType="1"/>
          </p:cNvSpPr>
          <p:nvPr/>
        </p:nvSpPr>
        <p:spPr bwMode="auto">
          <a:xfrm>
            <a:off x="6394431" y="3862386"/>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49" name="Line 47"/>
          <p:cNvSpPr>
            <a:spLocks noChangeShapeType="1"/>
          </p:cNvSpPr>
          <p:nvPr/>
        </p:nvSpPr>
        <p:spPr bwMode="auto">
          <a:xfrm>
            <a:off x="6394431" y="4222748"/>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0" name="Line 48"/>
          <p:cNvSpPr>
            <a:spLocks noChangeShapeType="1"/>
          </p:cNvSpPr>
          <p:nvPr/>
        </p:nvSpPr>
        <p:spPr bwMode="auto">
          <a:xfrm>
            <a:off x="6394431" y="4583111"/>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1" name="Line 49"/>
          <p:cNvSpPr>
            <a:spLocks noChangeShapeType="1"/>
          </p:cNvSpPr>
          <p:nvPr/>
        </p:nvSpPr>
        <p:spPr bwMode="auto">
          <a:xfrm>
            <a:off x="6394431" y="2422523"/>
            <a:ext cx="2376487" cy="0"/>
          </a:xfrm>
          <a:prstGeom prst="line">
            <a:avLst/>
          </a:prstGeom>
          <a:noFill/>
          <a:ln w="9525">
            <a:solidFill>
              <a:schemeClr val="tx1"/>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2" name="Text Box 50"/>
          <p:cNvSpPr txBox="1">
            <a:spLocks noChangeArrowheads="1"/>
          </p:cNvSpPr>
          <p:nvPr/>
        </p:nvSpPr>
        <p:spPr bwMode="auto">
          <a:xfrm>
            <a:off x="6396018" y="5230811"/>
            <a:ext cx="2376488" cy="64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斜め四方向に制約条件が伝播していく</a:t>
            </a:r>
          </a:p>
        </p:txBody>
      </p:sp>
      <p:sp>
        <p:nvSpPr>
          <p:cNvPr id="53" name="Line 51"/>
          <p:cNvSpPr>
            <a:spLocks noChangeShapeType="1"/>
          </p:cNvSpPr>
          <p:nvPr/>
        </p:nvSpPr>
        <p:spPr bwMode="auto">
          <a:xfrm>
            <a:off x="7043718" y="3862386"/>
            <a:ext cx="0" cy="360362"/>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4" name="Line 52"/>
          <p:cNvSpPr>
            <a:spLocks noChangeShapeType="1"/>
          </p:cNvSpPr>
          <p:nvPr/>
        </p:nvSpPr>
        <p:spPr bwMode="auto">
          <a:xfrm flipH="1">
            <a:off x="7043718" y="4222748"/>
            <a:ext cx="360363"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5" name="Rectangle 53"/>
          <p:cNvSpPr>
            <a:spLocks noChangeArrowheads="1"/>
          </p:cNvSpPr>
          <p:nvPr/>
        </p:nvSpPr>
        <p:spPr bwMode="auto">
          <a:xfrm>
            <a:off x="7404081" y="3143248"/>
            <a:ext cx="360362" cy="719138"/>
          </a:xfrm>
          <a:prstGeom prst="rect">
            <a:avLst/>
          </a:prstGeom>
          <a:solidFill>
            <a:schemeClr val="accent1"/>
          </a:solidFill>
          <a:ln w="31750">
            <a:solidFill>
              <a:srgbClr val="0000FF"/>
            </a:solidFill>
            <a:miter lim="800000"/>
            <a:headEnd/>
            <a:tailEnd/>
          </a:ln>
          <a:effectLst/>
        </p:spPr>
        <p:txBody>
          <a:bodyPr vert="horz" wrap="none" lIns="91440" tIns="45720" rIns="91440" bIns="45720" numCol="1" anchor="ctr" anchorCtr="0" compatLnSpc="1">
            <a:prstTxWarp prst="textNoShape">
              <a:avLst/>
            </a:prstTxWarp>
          </a:bodyPr>
          <a:lstStyle/>
          <a:p>
            <a:endParaRPr lang="ja-JP" altLang="en-US"/>
          </a:p>
        </p:txBody>
      </p:sp>
      <p:sp>
        <p:nvSpPr>
          <p:cNvPr id="56" name="AutoShape 54"/>
          <p:cNvSpPr>
            <a:spLocks noChangeArrowheads="1"/>
          </p:cNvSpPr>
          <p:nvPr/>
        </p:nvSpPr>
        <p:spPr bwMode="auto">
          <a:xfrm>
            <a:off x="3225781" y="3359148"/>
            <a:ext cx="288925" cy="287338"/>
          </a:xfrm>
          <a:prstGeom prst="rightArrow">
            <a:avLst>
              <a:gd name="adj1" fmla="val 42537"/>
              <a:gd name="adj2" fmla="val 49173"/>
            </a:avLst>
          </a:prstGeom>
          <a:no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ja-JP" altLang="en-US"/>
          </a:p>
        </p:txBody>
      </p:sp>
      <p:sp>
        <p:nvSpPr>
          <p:cNvPr id="57" name="AutoShape 55"/>
          <p:cNvSpPr>
            <a:spLocks noChangeArrowheads="1"/>
          </p:cNvSpPr>
          <p:nvPr/>
        </p:nvSpPr>
        <p:spPr bwMode="auto">
          <a:xfrm>
            <a:off x="6034068" y="3359148"/>
            <a:ext cx="288925" cy="287338"/>
          </a:xfrm>
          <a:prstGeom prst="rightArrow">
            <a:avLst>
              <a:gd name="adj1" fmla="val 42537"/>
              <a:gd name="adj2" fmla="val 49173"/>
            </a:avLst>
          </a:prstGeom>
          <a:no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ja-JP" altLang="en-US"/>
          </a:p>
        </p:txBody>
      </p:sp>
      <p:sp>
        <p:nvSpPr>
          <p:cNvPr id="58" name="Line 56"/>
          <p:cNvSpPr>
            <a:spLocks noChangeShapeType="1"/>
          </p:cNvSpPr>
          <p:nvPr/>
        </p:nvSpPr>
        <p:spPr bwMode="auto">
          <a:xfrm flipH="1">
            <a:off x="6683356" y="4583111"/>
            <a:ext cx="360362"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59" name="Line 57"/>
          <p:cNvSpPr>
            <a:spLocks noChangeShapeType="1"/>
          </p:cNvSpPr>
          <p:nvPr/>
        </p:nvSpPr>
        <p:spPr bwMode="auto">
          <a:xfrm flipH="1">
            <a:off x="7762856" y="4222748"/>
            <a:ext cx="360362"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0" name="Line 58"/>
          <p:cNvSpPr>
            <a:spLocks noChangeShapeType="1"/>
          </p:cNvSpPr>
          <p:nvPr/>
        </p:nvSpPr>
        <p:spPr bwMode="auto">
          <a:xfrm flipH="1">
            <a:off x="8123218" y="4583111"/>
            <a:ext cx="360363"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1" name="Line 59"/>
          <p:cNvSpPr>
            <a:spLocks noChangeShapeType="1"/>
          </p:cNvSpPr>
          <p:nvPr/>
        </p:nvSpPr>
        <p:spPr bwMode="auto">
          <a:xfrm>
            <a:off x="6683356" y="4222748"/>
            <a:ext cx="0" cy="360363"/>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2" name="Line 60"/>
          <p:cNvSpPr>
            <a:spLocks noChangeShapeType="1"/>
          </p:cNvSpPr>
          <p:nvPr/>
        </p:nvSpPr>
        <p:spPr bwMode="auto">
          <a:xfrm>
            <a:off x="8123218" y="3862386"/>
            <a:ext cx="0" cy="360362"/>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3" name="Line 61"/>
          <p:cNvSpPr>
            <a:spLocks noChangeShapeType="1"/>
          </p:cNvSpPr>
          <p:nvPr/>
        </p:nvSpPr>
        <p:spPr bwMode="auto">
          <a:xfrm>
            <a:off x="8483581" y="4222748"/>
            <a:ext cx="0" cy="360363"/>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4" name="Line 62"/>
          <p:cNvSpPr>
            <a:spLocks noChangeShapeType="1"/>
          </p:cNvSpPr>
          <p:nvPr/>
        </p:nvSpPr>
        <p:spPr bwMode="auto">
          <a:xfrm>
            <a:off x="7043718" y="2782886"/>
            <a:ext cx="0" cy="360362"/>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5" name="Line 63"/>
          <p:cNvSpPr>
            <a:spLocks noChangeShapeType="1"/>
          </p:cNvSpPr>
          <p:nvPr/>
        </p:nvSpPr>
        <p:spPr bwMode="auto">
          <a:xfrm>
            <a:off x="6683356" y="2422523"/>
            <a:ext cx="0" cy="360363"/>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6" name="Line 64"/>
          <p:cNvSpPr>
            <a:spLocks noChangeShapeType="1"/>
          </p:cNvSpPr>
          <p:nvPr/>
        </p:nvSpPr>
        <p:spPr bwMode="auto">
          <a:xfrm>
            <a:off x="8123218" y="2782886"/>
            <a:ext cx="0" cy="360362"/>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7" name="Line 65"/>
          <p:cNvSpPr>
            <a:spLocks noChangeShapeType="1"/>
          </p:cNvSpPr>
          <p:nvPr/>
        </p:nvSpPr>
        <p:spPr bwMode="auto">
          <a:xfrm>
            <a:off x="8483581" y="2422523"/>
            <a:ext cx="0" cy="360363"/>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8" name="Line 66"/>
          <p:cNvSpPr>
            <a:spLocks noChangeShapeType="1"/>
          </p:cNvSpPr>
          <p:nvPr/>
        </p:nvSpPr>
        <p:spPr bwMode="auto">
          <a:xfrm flipH="1">
            <a:off x="7043718" y="2782886"/>
            <a:ext cx="360363"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69" name="Line 67"/>
          <p:cNvSpPr>
            <a:spLocks noChangeShapeType="1"/>
          </p:cNvSpPr>
          <p:nvPr/>
        </p:nvSpPr>
        <p:spPr bwMode="auto">
          <a:xfrm flipH="1">
            <a:off x="6683356" y="2422523"/>
            <a:ext cx="360362"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70" name="Line 68"/>
          <p:cNvSpPr>
            <a:spLocks noChangeShapeType="1"/>
          </p:cNvSpPr>
          <p:nvPr/>
        </p:nvSpPr>
        <p:spPr bwMode="auto">
          <a:xfrm flipH="1">
            <a:off x="7762856" y="2782886"/>
            <a:ext cx="360362"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
        <p:nvSpPr>
          <p:cNvPr id="71" name="Line 69"/>
          <p:cNvSpPr>
            <a:spLocks noChangeShapeType="1"/>
          </p:cNvSpPr>
          <p:nvPr/>
        </p:nvSpPr>
        <p:spPr bwMode="auto">
          <a:xfrm flipH="1">
            <a:off x="8123218" y="2422523"/>
            <a:ext cx="360363" cy="0"/>
          </a:xfrm>
          <a:prstGeom prst="line">
            <a:avLst/>
          </a:prstGeom>
          <a:noFill/>
          <a:ln w="31750">
            <a:solidFill>
              <a:srgbClr val="0000FF"/>
            </a:solidFill>
            <a:round/>
            <a:headEnd/>
            <a:tailEnd/>
          </a:ln>
          <a:effectLst/>
        </p:spPr>
        <p:txBody>
          <a:bodyPr vert="horz" wrap="square" lIns="91440" tIns="45720" rIns="91440" bIns="45720" numCol="1" anchor="t" anchorCtr="0" compatLnSpc="1">
            <a:prstTxWarp prst="textNoShape">
              <a:avLst/>
            </a:prstTxWarp>
          </a:bodyPr>
          <a:lstStyle/>
          <a:p>
            <a:endParaRPr lang="ja-JP"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タイトル 1"/>
          <p:cNvSpPr>
            <a:spLocks noGrp="1"/>
          </p:cNvSpPr>
          <p:nvPr>
            <p:ph type="title" idx="4294967295"/>
          </p:nvPr>
        </p:nvSpPr>
        <p:spPr>
          <a:xfrm>
            <a:off x="612775" y="228600"/>
            <a:ext cx="8153400" cy="990600"/>
          </a:xfrm>
        </p:spPr>
        <p:txBody>
          <a:bodyPr/>
          <a:lstStyle/>
          <a:p>
            <a:pPr eaLnBrk="1" hangingPunct="1"/>
            <a:r>
              <a:rPr lang="ja-JP" altLang="en-US" dirty="0" smtClean="0"/>
              <a:t>一次元</a:t>
            </a:r>
            <a:r>
              <a:rPr lang="en-US" altLang="ja-JP" dirty="0" smtClean="0"/>
              <a:t>DP</a:t>
            </a:r>
            <a:endParaRPr lang="ja-JP" altLang="en-US" dirty="0" smtClean="0"/>
          </a:p>
        </p:txBody>
      </p:sp>
      <p:sp>
        <p:nvSpPr>
          <p:cNvPr id="16386" name="コンテンツ プレースホルダ 2"/>
          <p:cNvSpPr>
            <a:spLocks noGrp="1"/>
          </p:cNvSpPr>
          <p:nvPr>
            <p:ph sz="quarter" idx="4294967295"/>
          </p:nvPr>
        </p:nvSpPr>
        <p:spPr>
          <a:xfrm>
            <a:off x="612775" y="1600200"/>
            <a:ext cx="8153400" cy="4495800"/>
          </a:xfrm>
        </p:spPr>
        <p:txBody>
          <a:bodyPr/>
          <a:lstStyle/>
          <a:p>
            <a:pPr eaLnBrk="1" hangingPunct="1"/>
            <a:r>
              <a:rPr lang="en-US" altLang="ja-JP" dirty="0" smtClean="0"/>
              <a:t>H</a:t>
            </a:r>
            <a:r>
              <a:rPr lang="ja-JP" altLang="en-US" dirty="0" smtClean="0"/>
              <a:t>が奇数のとき、</a:t>
            </a:r>
            <a:r>
              <a:rPr lang="en-US" altLang="ja-JP" dirty="0" smtClean="0"/>
              <a:t>H×W(WLOG H&lt;=W)</a:t>
            </a:r>
            <a:r>
              <a:rPr lang="ja-JP" altLang="en-US" dirty="0" smtClean="0"/>
              <a:t>の盤面は</a:t>
            </a:r>
            <a:r>
              <a:rPr lang="en-US" altLang="ja-JP" dirty="0" smtClean="0"/>
              <a:t>H×H-1</a:t>
            </a:r>
            <a:r>
              <a:rPr lang="ja-JP" altLang="en-US" dirty="0" smtClean="0"/>
              <a:t>と</a:t>
            </a:r>
            <a:r>
              <a:rPr lang="en-US" altLang="ja-JP" dirty="0" smtClean="0"/>
              <a:t>H×H+1</a:t>
            </a:r>
            <a:r>
              <a:rPr lang="ja-JP" altLang="en-US" dirty="0" smtClean="0"/>
              <a:t>の二種類のブロックを使って構成するしかないことが証明できる</a:t>
            </a:r>
            <a:endParaRPr lang="en-US" altLang="ja-JP" dirty="0" smtClean="0"/>
          </a:p>
          <a:p>
            <a:pPr eaLnBrk="1" hangingPunct="1"/>
            <a:r>
              <a:rPr lang="en-US" altLang="ja-JP" dirty="0" smtClean="0"/>
              <a:t>H</a:t>
            </a:r>
            <a:r>
              <a:rPr lang="ja-JP" altLang="en-US" dirty="0" smtClean="0"/>
              <a:t>が偶数のときは、</a:t>
            </a:r>
            <a:r>
              <a:rPr lang="en-US" altLang="ja-JP" dirty="0" smtClean="0"/>
              <a:t>H×1, H×H-2, H×H</a:t>
            </a:r>
            <a:r>
              <a:rPr lang="ja-JP" altLang="en-US" dirty="0" smtClean="0"/>
              <a:t>の三種類</a:t>
            </a:r>
            <a:endParaRPr lang="en-US" altLang="ja-JP" dirty="0" smtClean="0"/>
          </a:p>
          <a:p>
            <a:pPr eaLnBrk="1" hangingPunct="1"/>
            <a:r>
              <a:rPr lang="ja-JP" altLang="en-US" dirty="0" smtClean="0"/>
              <a:t>計算量</a:t>
            </a:r>
            <a:r>
              <a:rPr lang="en-US" altLang="ja-JP" dirty="0" smtClean="0"/>
              <a:t>O(W)</a:t>
            </a:r>
            <a:r>
              <a:rPr lang="ja-JP" altLang="en-US" dirty="0" smtClean="0"/>
              <a:t>の</a:t>
            </a:r>
            <a:r>
              <a:rPr lang="en-US" altLang="ja-JP" dirty="0" smtClean="0"/>
              <a:t>DP</a:t>
            </a:r>
            <a:r>
              <a:rPr lang="ja-JP" altLang="en-US" dirty="0" smtClean="0"/>
              <a:t>で解ける</a:t>
            </a:r>
            <a:endParaRPr lang="en-US" altLang="ja-JP"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タイトル 1"/>
          <p:cNvSpPr>
            <a:spLocks noGrp="1"/>
          </p:cNvSpPr>
          <p:nvPr>
            <p:ph type="title"/>
          </p:nvPr>
        </p:nvSpPr>
        <p:spPr>
          <a:xfrm>
            <a:off x="612775" y="228600"/>
            <a:ext cx="8153400" cy="990600"/>
          </a:xfrm>
        </p:spPr>
        <p:txBody>
          <a:bodyPr/>
          <a:lstStyle/>
          <a:p>
            <a:pPr eaLnBrk="1" hangingPunct="1"/>
            <a:r>
              <a:rPr lang="ja-JP" altLang="en-US" smtClean="0"/>
              <a:t>結果</a:t>
            </a:r>
          </a:p>
        </p:txBody>
      </p:sp>
      <p:sp>
        <p:nvSpPr>
          <p:cNvPr id="20482" name="コンテンツ プレースホルダ 2"/>
          <p:cNvSpPr>
            <a:spLocks noGrp="1"/>
          </p:cNvSpPr>
          <p:nvPr>
            <p:ph sz="quarter" idx="1"/>
          </p:nvPr>
        </p:nvSpPr>
        <p:spPr>
          <a:xfrm>
            <a:off x="612775" y="1600200"/>
            <a:ext cx="8153400" cy="4495800"/>
          </a:xfrm>
        </p:spPr>
        <p:txBody>
          <a:bodyPr/>
          <a:lstStyle/>
          <a:p>
            <a:pPr eaLnBrk="1" hangingPunct="1"/>
            <a:r>
              <a:rPr lang="en-US" altLang="ja-JP" dirty="0" smtClean="0"/>
              <a:t>Total submit: 2</a:t>
            </a:r>
          </a:p>
          <a:p>
            <a:pPr eaLnBrk="1" hangingPunct="1"/>
            <a:r>
              <a:rPr lang="en-US" altLang="ja-JP" dirty="0" smtClean="0"/>
              <a:t>Total accepted</a:t>
            </a:r>
            <a:r>
              <a:rPr lang="en-US" altLang="ja-JP" smtClean="0"/>
              <a:t>: 2</a:t>
            </a:r>
            <a:endParaRPr lang="en-US" altLang="ja-JP" dirty="0" smtClean="0"/>
          </a:p>
          <a:p>
            <a:pPr eaLnBrk="1" hangingPunct="1"/>
            <a:r>
              <a:rPr lang="en-US" altLang="ja-JP" dirty="0" smtClean="0"/>
              <a:t>First accepted: HITORI# (83min.)</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デザート">
  <a:themeElements>
    <a:clrScheme name="デザート">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デザート">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デザート">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デザート">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Median</Template>
  <TotalTime>0</TotalTime>
  <Words>335</Words>
  <Application>Microsoft Office PowerPoint</Application>
  <PresentationFormat>画面に合わせる (4:3)</PresentationFormat>
  <Paragraphs>44</Paragraphs>
  <Slides>7</Slides>
  <Notes>7</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デザート</vt:lpstr>
      <vt:lpstr>Day2 Problem I: Tatami</vt:lpstr>
      <vt:lpstr>問題概要</vt:lpstr>
      <vt:lpstr>想定解法</vt:lpstr>
      <vt:lpstr>枝刈り探索</vt:lpstr>
      <vt:lpstr>枝刈り探索 (cont.)</vt:lpstr>
      <vt:lpstr>一次元DP</vt:lpstr>
      <vt:lpstr>結果</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2009-11-01T02:55:41Z</dcterms:created>
  <dcterms:modified xsi:type="dcterms:W3CDTF">2009-11-01T02:55:46Z</dcterms:modified>
</cp:coreProperties>
</file>