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9" r:id="rId4"/>
    <p:sldId id="258" r:id="rId5"/>
    <p:sldId id="260" r:id="rId6"/>
    <p:sldId id="261" r:id="rId7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2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サブタイトル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28" name="タイトル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cxnSp>
        <p:nvCxnSpPr>
          <p:cNvPr id="8" name="直線コネクタ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コネクタ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円/楕円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日付プレースホルダ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3E2D-0561-43D7-A9AC-2D3B92A9966D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16" name="スライド番号プレースホルダ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01EEEC-30B6-455E-8B56-F88868C86DA3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7" name="フッター プレースホルダ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コンテンツ プレースホルダ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14" name="日付プレースホルダ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A2A3E2D-0561-43D7-A9AC-2D3B92A9966D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15" name="スライド番号プレースホルダ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201EEEC-30B6-455E-8B56-F88868C86DA3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6" name="フッター プレースホルダ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7" name="タイトル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3E2D-0561-43D7-A9AC-2D3B92A9966D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1EEEC-30B6-455E-8B56-F88868C86DA3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cxnSp>
        <p:nvCxnSpPr>
          <p:cNvPr id="7" name="直線コネクタ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3E2D-0561-43D7-A9AC-2D3B92A9966D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1EEEC-30B6-455E-8B56-F88868C86DA3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1" name="コンテンツ プレースホルダ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13" name="コンテンツ プレースホルダ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1EEEC-30B6-455E-8B56-F88868C86DA3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3E2D-0561-43D7-A9AC-2D3B92A9966D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32" name="コンテンツ プレースホルダ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34" name="コンテンツ プレースホルダ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2" name="テキスト プレースホルダ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cxnSp>
        <p:nvCxnSpPr>
          <p:cNvPr id="10" name="直線コネクタ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コネクタ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3E2D-0561-43D7-A9AC-2D3B92A9966D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1EEEC-30B6-455E-8B56-F88868C86DA3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3E2D-0561-43D7-A9AC-2D3B92A9966D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1EEEC-30B6-455E-8B56-F88868C86DA3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コンテンツ プレースホルダ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31" name="タイトル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8" name="日付プレースホルダ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A2A3E2D-0561-43D7-A9AC-2D3B92A9966D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01EEEC-30B6-455E-8B56-F88868C86DA3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ja-JP" altLang="en-US" smtClean="0"/>
              <a:t>アイコンをクリックして図を追加</a:t>
            </a:r>
            <a:endParaRPr kumimoji="0" 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8" name="日付プレースホルダ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3E2D-0561-43D7-A9AC-2D3B92A9966D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01EEEC-30B6-455E-8B56-F88868C86DA3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3E2D-0561-43D7-A9AC-2D3B92A9966D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1EEEC-30B6-455E-8B56-F88868C86DA3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3E2D-0561-43D7-A9AC-2D3B92A9966D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1EEEC-30B6-455E-8B56-F88868C86DA3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テキスト プレースホルダ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4" name="日付プレースホルダ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A2A3E2D-0561-43D7-A9AC-2D3B92A9966D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22" name="スライド番号プレースホルダ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201EEEC-30B6-455E-8B56-F88868C86DA3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5" name="タイトル プレースホルダ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1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1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1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257444"/>
          </a:xfrm>
        </p:spPr>
        <p:txBody>
          <a:bodyPr>
            <a:normAutofit/>
          </a:bodyPr>
          <a:lstStyle/>
          <a:p>
            <a:r>
              <a:rPr lang="ja-JP" altLang="en-US" dirty="0" smtClean="0"/>
              <a:t>原案：野田</a:t>
            </a:r>
            <a:endParaRPr kumimoji="1" lang="en-US" altLang="ja-JP" dirty="0" smtClean="0"/>
          </a:p>
          <a:p>
            <a:r>
              <a:rPr kumimoji="1" lang="ja-JP" altLang="en-US" dirty="0" smtClean="0"/>
              <a:t>担当：福澤，小西</a:t>
            </a:r>
            <a:endParaRPr kumimoji="1" lang="en-US" altLang="ja-JP" dirty="0" smtClean="0"/>
          </a:p>
          <a:p>
            <a:r>
              <a:rPr lang="ja-JP" altLang="en-US" dirty="0" smtClean="0"/>
              <a:t>英訳：泉</a:t>
            </a:r>
            <a:endParaRPr lang="en-US" altLang="ja-JP" dirty="0" smtClean="0"/>
          </a:p>
          <a:p>
            <a:r>
              <a:rPr kumimoji="1" lang="ja-JP" altLang="en-US" dirty="0" smtClean="0"/>
              <a:t>解説：福澤</a:t>
            </a:r>
            <a:endParaRPr kumimoji="1" lang="en-US" altLang="ja-JP" dirty="0" smtClean="0"/>
          </a:p>
          <a:p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Girls’ Party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ヨセフ問題のように，円に並んだ人の中から </a:t>
            </a:r>
            <a:r>
              <a:rPr kumimoji="1" lang="en-US" altLang="ja-JP" dirty="0" smtClean="0"/>
              <a:t>N </a:t>
            </a:r>
            <a:r>
              <a:rPr kumimoji="1" lang="ja-JP" altLang="en-US" dirty="0" smtClean="0"/>
              <a:t>番目の人を</a:t>
            </a:r>
            <a:r>
              <a:rPr lang="ja-JP" altLang="en-US" dirty="0" smtClean="0"/>
              <a:t>抜く</a:t>
            </a:r>
            <a:r>
              <a:rPr kumimoji="1" lang="ja-JP" altLang="en-US" dirty="0" smtClean="0"/>
              <a:t>処理を繰り返す．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ja-JP" altLang="en-US" dirty="0" smtClean="0"/>
              <a:t>（次に抜く人は直前に抜いた人の隣の人から</a:t>
            </a:r>
            <a:r>
              <a:rPr lang="ja-JP" altLang="en-US" dirty="0" smtClean="0"/>
              <a:t>数える</a:t>
            </a:r>
            <a:r>
              <a:rPr kumimoji="1" lang="en-US" altLang="ja-JP" dirty="0" smtClean="0"/>
              <a:t>)</a:t>
            </a:r>
          </a:p>
          <a:p>
            <a:r>
              <a:rPr kumimoji="1" lang="ja-JP" altLang="en-US" dirty="0" smtClean="0"/>
              <a:t>あるタイミングで一回だけ </a:t>
            </a:r>
            <a:r>
              <a:rPr kumimoji="1" lang="en-US" altLang="ja-JP" dirty="0" smtClean="0"/>
              <a:t>N </a:t>
            </a:r>
            <a:r>
              <a:rPr kumimoji="1" lang="ja-JP" altLang="en-US" dirty="0" smtClean="0"/>
              <a:t>ではなく，</a:t>
            </a:r>
            <a:r>
              <a:rPr lang="en-US" altLang="ja-JP" dirty="0" smtClean="0"/>
              <a:t>N</a:t>
            </a:r>
            <a:r>
              <a:rPr kumimoji="1" lang="en-US" altLang="ja-JP" dirty="0" smtClean="0"/>
              <a:t> </a:t>
            </a:r>
            <a:r>
              <a:rPr kumimoji="1" lang="ja-JP" altLang="en-US" dirty="0" smtClean="0"/>
              <a:t>＋</a:t>
            </a:r>
            <a:r>
              <a:rPr kumimoji="1" lang="en-US" altLang="ja-JP" dirty="0" smtClean="0"/>
              <a:t> </a:t>
            </a:r>
            <a:r>
              <a:rPr lang="ja-JP" altLang="en-US" dirty="0" smtClean="0"/>
              <a:t>１</a:t>
            </a:r>
            <a:r>
              <a:rPr kumimoji="1" lang="ja-JP" altLang="en-US" dirty="0" smtClean="0"/>
              <a:t>番目の人を抜くことができる．</a:t>
            </a:r>
            <a:endParaRPr kumimoji="1" lang="en-US" altLang="ja-JP" dirty="0" smtClean="0"/>
          </a:p>
          <a:p>
            <a:r>
              <a:rPr lang="ja-JP" altLang="en-US" dirty="0"/>
              <a:t>二つ</a:t>
            </a:r>
            <a:r>
              <a:rPr lang="ja-JP" altLang="en-US" dirty="0" smtClean="0"/>
              <a:t>のチーム</a:t>
            </a:r>
            <a:r>
              <a:rPr lang="en-US" altLang="ja-JP" dirty="0" smtClean="0"/>
              <a:t>’B’</a:t>
            </a:r>
            <a:r>
              <a:rPr lang="ja-JP" altLang="en-US" dirty="0" smtClean="0"/>
              <a:t>と</a:t>
            </a:r>
            <a:r>
              <a:rPr lang="en-US" altLang="ja-JP" dirty="0" smtClean="0"/>
              <a:t>’G’</a:t>
            </a:r>
            <a:r>
              <a:rPr lang="ja-JP" altLang="en-US" dirty="0" smtClean="0"/>
              <a:t>があり，片方のチームだけが残ったときの</a:t>
            </a:r>
            <a:r>
              <a:rPr lang="en-US" altLang="ja-JP" dirty="0" smtClean="0"/>
              <a:t>’B’</a:t>
            </a:r>
            <a:r>
              <a:rPr lang="ja-JP" altLang="en-US" dirty="0" smtClean="0"/>
              <a:t>の人数の最大値を求めよ．</a:t>
            </a:r>
            <a:endParaRPr lang="en-US" altLang="ja-JP" dirty="0" smtClean="0"/>
          </a:p>
          <a:p>
            <a:r>
              <a:rPr lang="en-US" altLang="ja-JP" dirty="0" smtClean="0"/>
              <a:t>1 </a:t>
            </a:r>
            <a:r>
              <a:rPr lang="ja-JP" altLang="en-US" dirty="0" smtClean="0"/>
              <a:t>≦ </a:t>
            </a:r>
            <a:r>
              <a:rPr lang="en-US" altLang="ja-JP" dirty="0" smtClean="0"/>
              <a:t>N </a:t>
            </a:r>
            <a:r>
              <a:rPr lang="ja-JP" altLang="en-US" dirty="0" smtClean="0"/>
              <a:t>≦ </a:t>
            </a:r>
            <a:r>
              <a:rPr lang="en-US" altLang="ja-JP" dirty="0" smtClean="0"/>
              <a:t>2^30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en-US" altLang="ja-JP" dirty="0" smtClean="0"/>
              <a:t>small input</a:t>
            </a:r>
            <a:r>
              <a:rPr lang="ja-JP" altLang="en-US" dirty="0" smtClean="0"/>
              <a:t>　</a:t>
            </a:r>
            <a:r>
              <a:rPr kumimoji="1" lang="en-US" altLang="ja-JP" dirty="0" smtClean="0"/>
              <a:t>: 2 </a:t>
            </a:r>
            <a:r>
              <a:rPr kumimoji="1" lang="ja-JP" altLang="en-US" dirty="0" smtClean="0"/>
              <a:t>≦ 人数</a:t>
            </a:r>
            <a:r>
              <a:rPr kumimoji="1" lang="en-US" altLang="ja-JP" dirty="0" smtClean="0"/>
              <a:t>M</a:t>
            </a:r>
            <a:r>
              <a:rPr kumimoji="1" lang="ja-JP" altLang="en-US" dirty="0" smtClean="0"/>
              <a:t> ≦ </a:t>
            </a:r>
            <a:r>
              <a:rPr kumimoji="1" lang="en-US" altLang="ja-JP" dirty="0" smtClean="0"/>
              <a:t>200</a:t>
            </a:r>
            <a:br>
              <a:rPr kumimoji="1" lang="en-US" altLang="ja-JP" dirty="0" smtClean="0"/>
            </a:br>
            <a:r>
              <a:rPr kumimoji="1" lang="en-US" altLang="ja-JP" dirty="0" smtClean="0"/>
              <a:t>large input</a:t>
            </a:r>
            <a:r>
              <a:rPr kumimoji="1" lang="ja-JP" altLang="en-US" dirty="0" smtClean="0"/>
              <a:t>　</a:t>
            </a:r>
            <a:r>
              <a:rPr kumimoji="1" lang="en-US" altLang="ja-JP" dirty="0" smtClean="0"/>
              <a:t>: 2 </a:t>
            </a:r>
            <a:r>
              <a:rPr kumimoji="1" lang="ja-JP" altLang="en-US" dirty="0" smtClean="0"/>
              <a:t>≦</a:t>
            </a:r>
            <a:r>
              <a:rPr kumimoji="1" lang="en-US" altLang="ja-JP" dirty="0" smtClean="0"/>
              <a:t> </a:t>
            </a:r>
            <a:r>
              <a:rPr kumimoji="1" lang="ja-JP" altLang="en-US" dirty="0" smtClean="0"/>
              <a:t>人数</a:t>
            </a:r>
            <a:r>
              <a:rPr kumimoji="1" lang="en-US" altLang="ja-JP" dirty="0" smtClean="0"/>
              <a:t>M</a:t>
            </a:r>
            <a:r>
              <a:rPr kumimoji="1" lang="ja-JP" altLang="en-US" dirty="0" smtClean="0"/>
              <a:t> </a:t>
            </a:r>
            <a:r>
              <a:rPr lang="ja-JP" altLang="en-US" dirty="0" smtClean="0"/>
              <a:t>≦ </a:t>
            </a:r>
            <a:r>
              <a:rPr lang="en-US" altLang="ja-JP" dirty="0" smtClean="0"/>
              <a:t>20,000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/>
              <a:t>First Submit : 27 </a:t>
            </a:r>
            <a:r>
              <a:rPr lang="ja-JP" altLang="en-US" dirty="0" smtClean="0"/>
              <a:t>分 </a:t>
            </a:r>
            <a:r>
              <a:rPr lang="en-US" altLang="ja-JP" dirty="0" smtClean="0"/>
              <a:t>(d3sxp)</a:t>
            </a:r>
          </a:p>
          <a:p>
            <a:r>
              <a:rPr kumimoji="1" lang="en-US" altLang="ja-JP" dirty="0" smtClean="0"/>
              <a:t>First Accepted : 27 </a:t>
            </a:r>
            <a:r>
              <a:rPr kumimoji="1" lang="ja-JP" altLang="en-US" dirty="0" smtClean="0"/>
              <a:t>分 </a:t>
            </a:r>
            <a:r>
              <a:rPr kumimoji="1" lang="en-US" altLang="ja-JP" dirty="0" smtClean="0"/>
              <a:t>(d3sxp)</a:t>
            </a:r>
          </a:p>
          <a:p>
            <a:r>
              <a:rPr lang="en-US" altLang="ja-JP" dirty="0"/>
              <a:t>T</a:t>
            </a:r>
            <a:r>
              <a:rPr lang="en-US" altLang="ja-JP" dirty="0" smtClean="0"/>
              <a:t>otal Accepted</a:t>
            </a:r>
            <a:r>
              <a:rPr lang="ja-JP" altLang="en-US" dirty="0"/>
              <a:t> </a:t>
            </a:r>
            <a:r>
              <a:rPr lang="en-US" altLang="ja-JP" dirty="0" smtClean="0"/>
              <a:t>/ Submit : 8 / 11</a:t>
            </a:r>
          </a:p>
          <a:p>
            <a:endParaRPr lang="en-US" altLang="ja-JP" dirty="0" smtClean="0"/>
          </a:p>
          <a:p>
            <a:pPr>
              <a:buNone/>
            </a:pPr>
            <a:endParaRPr lang="en-US" altLang="ja-JP" dirty="0" smtClean="0"/>
          </a:p>
          <a:p>
            <a:r>
              <a:rPr lang="en-US" altLang="ja-JP" dirty="0" smtClean="0"/>
              <a:t>64</a:t>
            </a:r>
            <a:r>
              <a:rPr lang="ja-JP" altLang="en-US" dirty="0" smtClean="0"/>
              <a:t>分に指摘されるまで問題文のミスに気づかず，ごめんなさい．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Clarification</a:t>
            </a:r>
            <a:r>
              <a:rPr lang="ja-JP" altLang="en-US" dirty="0" smtClean="0"/>
              <a:t>に十分注意を払いましょう．何チームか訂正されていたことに気づくのに時間がかかったチームがいました．</a:t>
            </a:r>
            <a:endParaRPr lang="en-US" altLang="ja-JP" dirty="0" smtClean="0"/>
          </a:p>
          <a:p>
            <a:endParaRPr lang="en-US" altLang="ja-JP" dirty="0" smtClean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ja-JP" altLang="en-US" dirty="0" smtClean="0"/>
              <a:t>提出状況</a:t>
            </a:r>
            <a:r>
              <a:rPr lang="en-US" altLang="ja-JP" dirty="0" smtClean="0"/>
              <a:t>(small</a:t>
            </a:r>
            <a:r>
              <a:rPr lang="en-US" altLang="ja-JP" dirty="0" smtClean="0"/>
              <a:t>)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err="1" smtClean="0"/>
              <a:t>i</a:t>
            </a:r>
            <a:r>
              <a:rPr lang="ja-JP" altLang="en-US" dirty="0" smtClean="0"/>
              <a:t>回目に</a:t>
            </a:r>
            <a:r>
              <a:rPr lang="en-US" altLang="ja-JP" dirty="0" smtClean="0"/>
              <a:t>N+1</a:t>
            </a:r>
            <a:r>
              <a:rPr lang="ja-JP" altLang="en-US" dirty="0" smtClean="0"/>
              <a:t>番目の人を抜く場合の</a:t>
            </a:r>
            <a:r>
              <a:rPr lang="en-US" altLang="ja-JP" dirty="0" smtClean="0"/>
              <a:t>1~M</a:t>
            </a:r>
            <a:r>
              <a:rPr lang="ja-JP" altLang="en-US" dirty="0" smtClean="0"/>
              <a:t>回目の状態全てを生成し，片方のチームのみが残っているときの </a:t>
            </a:r>
            <a:r>
              <a:rPr lang="en-US" altLang="ja-JP" dirty="0" smtClean="0"/>
              <a:t>’B’</a:t>
            </a:r>
            <a:r>
              <a:rPr lang="ja-JP" altLang="en-US" dirty="0" smtClean="0"/>
              <a:t>の数の最大値を求める，という全探索</a:t>
            </a:r>
            <a:r>
              <a:rPr lang="en-US" altLang="ja-JP" dirty="0" smtClean="0"/>
              <a:t>(O(M^3))</a:t>
            </a:r>
            <a:r>
              <a:rPr lang="ja-JP" altLang="en-US" dirty="0" smtClean="0"/>
              <a:t>でも，制限時間内に終了する．</a:t>
            </a:r>
            <a:endParaRPr lang="en-US" altLang="ja-JP" dirty="0" smtClean="0"/>
          </a:p>
          <a:p>
            <a:r>
              <a:rPr lang="en-US" altLang="ja-JP" dirty="0" smtClean="0"/>
              <a:t>O(M^3)</a:t>
            </a:r>
            <a:r>
              <a:rPr lang="ja-JP" altLang="en-US" dirty="0"/>
              <a:t>以外に</a:t>
            </a:r>
            <a:r>
              <a:rPr lang="ja-JP" altLang="en-US" dirty="0" smtClean="0"/>
              <a:t>も，この問題は</a:t>
            </a:r>
            <a:r>
              <a:rPr lang="en-US" altLang="ja-JP" dirty="0" smtClean="0"/>
              <a:t>O(M^2 log M)</a:t>
            </a:r>
            <a:r>
              <a:rPr lang="ja-JP" altLang="en-US" dirty="0" err="1" smtClean="0"/>
              <a:t>，</a:t>
            </a:r>
            <a:r>
              <a:rPr lang="en-US" altLang="ja-JP" dirty="0" smtClean="0"/>
              <a:t>O(M^2)</a:t>
            </a:r>
            <a:r>
              <a:rPr lang="ja-JP" altLang="en-US" dirty="0" err="1" smtClean="0"/>
              <a:t>，</a:t>
            </a:r>
            <a:r>
              <a:rPr lang="en-US" altLang="ja-JP" dirty="0" smtClean="0"/>
              <a:t>O(M log M)</a:t>
            </a:r>
            <a:r>
              <a:rPr lang="ja-JP" altLang="en-US" dirty="0" smtClean="0"/>
              <a:t>で解くことができる．</a:t>
            </a:r>
            <a:endParaRPr lang="en-US" altLang="ja-JP" dirty="0" smtClean="0"/>
          </a:p>
          <a:p>
            <a:endParaRPr lang="en-US" altLang="ja-JP" dirty="0" smtClean="0"/>
          </a:p>
          <a:p>
            <a:endParaRPr lang="en-US" altLang="ja-JP" dirty="0" smtClean="0"/>
          </a:p>
          <a:p>
            <a:r>
              <a:rPr lang="ja-JP" altLang="en-US" dirty="0" smtClean="0"/>
              <a:t>日本の</a:t>
            </a:r>
            <a:r>
              <a:rPr lang="en-US" altLang="ja-JP" dirty="0" smtClean="0"/>
              <a:t>ICPC</a:t>
            </a:r>
            <a:r>
              <a:rPr lang="ja-JP" altLang="en-US" dirty="0" smtClean="0"/>
              <a:t>の地区予選（＆</a:t>
            </a:r>
            <a:r>
              <a:rPr lang="en-US" altLang="ja-JP" dirty="0" smtClean="0"/>
              <a:t>JAG</a:t>
            </a:r>
            <a:r>
              <a:rPr lang="ja-JP" altLang="en-US" dirty="0" smtClean="0"/>
              <a:t>のコンテスト）は，</a:t>
            </a:r>
            <a:r>
              <a:rPr lang="en-US" altLang="ja-JP" dirty="0" smtClean="0"/>
              <a:t>PKU</a:t>
            </a:r>
            <a:r>
              <a:rPr lang="ja-JP" altLang="en-US" dirty="0" smtClean="0"/>
              <a:t>などと違い，</a:t>
            </a:r>
            <a:r>
              <a:rPr lang="en-US" altLang="ja-JP" dirty="0" smtClean="0"/>
              <a:t>1</a:t>
            </a:r>
            <a:r>
              <a:rPr lang="ja-JP" altLang="en-US" dirty="0" smtClean="0"/>
              <a:t>～</a:t>
            </a:r>
            <a:r>
              <a:rPr lang="en-US" altLang="ja-JP" dirty="0" smtClean="0"/>
              <a:t>3</a:t>
            </a:r>
            <a:r>
              <a:rPr lang="ja-JP" altLang="en-US" dirty="0" smtClean="0"/>
              <a:t>分程度が制限時間になることが多い．</a:t>
            </a:r>
            <a:endParaRPr lang="en-US" altLang="ja-JP" dirty="0" smtClean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解法</a:t>
            </a:r>
            <a:r>
              <a:rPr kumimoji="1" lang="en-US" altLang="ja-JP" dirty="0" smtClean="0"/>
              <a:t>(small)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757758"/>
          </a:xfrm>
        </p:spPr>
        <p:txBody>
          <a:bodyPr>
            <a:normAutofit/>
          </a:bodyPr>
          <a:lstStyle/>
          <a:p>
            <a:r>
              <a:rPr lang="en-US" altLang="ja-JP" dirty="0" smtClean="0"/>
              <a:t>N + 1</a:t>
            </a:r>
            <a:r>
              <a:rPr lang="ja-JP" altLang="en-US" dirty="0" smtClean="0"/>
              <a:t>番目の人を抜くことがなかったときの抜けていく人の順序は，</a:t>
            </a:r>
            <a:r>
              <a:rPr lang="en-US" altLang="ja-JP" dirty="0" smtClean="0"/>
              <a:t>M</a:t>
            </a:r>
            <a:r>
              <a:rPr lang="ja-JP" altLang="en-US" dirty="0" smtClean="0"/>
              <a:t>回目に</a:t>
            </a:r>
            <a:r>
              <a:rPr lang="en-US" altLang="ja-JP" dirty="0" smtClean="0"/>
              <a:t>N + 1</a:t>
            </a:r>
            <a:r>
              <a:rPr lang="ja-JP" altLang="en-US" dirty="0" smtClean="0"/>
              <a:t>番目の人を抜くときの抜けていく人の順序と一致する．</a:t>
            </a:r>
            <a:endParaRPr lang="en-US" altLang="ja-JP" dirty="0" smtClean="0"/>
          </a:p>
          <a:p>
            <a:r>
              <a:rPr lang="en-US" altLang="ja-JP" dirty="0" err="1" smtClean="0"/>
              <a:t>i</a:t>
            </a:r>
            <a:r>
              <a:rPr lang="en-US" altLang="ja-JP" dirty="0" smtClean="0"/>
              <a:t> </a:t>
            </a:r>
            <a:r>
              <a:rPr lang="ja-JP" altLang="en-US" dirty="0" smtClean="0"/>
              <a:t>回目で</a:t>
            </a:r>
            <a:r>
              <a:rPr lang="en-US" altLang="ja-JP" dirty="0" smtClean="0"/>
              <a:t>N + 1</a:t>
            </a:r>
            <a:r>
              <a:rPr lang="ja-JP" altLang="en-US" dirty="0" smtClean="0"/>
              <a:t>番目の人を抜くとき</a:t>
            </a:r>
            <a:r>
              <a:rPr lang="ja-JP" altLang="en-US" dirty="0"/>
              <a:t>の抜けて</a:t>
            </a:r>
            <a:r>
              <a:rPr lang="ja-JP" altLang="en-US" dirty="0" smtClean="0"/>
              <a:t>いく人の順序</a:t>
            </a:r>
            <a:r>
              <a:rPr lang="ja-JP" altLang="en-US" dirty="0"/>
              <a:t>は，</a:t>
            </a:r>
            <a:r>
              <a:rPr lang="en-US" altLang="ja-JP" dirty="0" err="1"/>
              <a:t>i</a:t>
            </a:r>
            <a:r>
              <a:rPr lang="en-US" altLang="ja-JP" dirty="0"/>
              <a:t> + 1</a:t>
            </a:r>
            <a:r>
              <a:rPr lang="ja-JP" altLang="en-US" dirty="0"/>
              <a:t>回目</a:t>
            </a:r>
            <a:r>
              <a:rPr lang="ja-JP" altLang="en-US" dirty="0" smtClean="0"/>
              <a:t>で</a:t>
            </a:r>
            <a:r>
              <a:rPr lang="en-US" altLang="ja-JP" dirty="0" smtClean="0"/>
              <a:t>N + 1</a:t>
            </a:r>
            <a:r>
              <a:rPr lang="ja-JP" altLang="en-US" dirty="0" smtClean="0"/>
              <a:t>番目の人を抜くとき</a:t>
            </a:r>
            <a:r>
              <a:rPr lang="ja-JP" altLang="en-US" dirty="0"/>
              <a:t>の抜けて</a:t>
            </a:r>
            <a:r>
              <a:rPr lang="ja-JP" altLang="en-US" dirty="0" smtClean="0"/>
              <a:t>いく人の順序</a:t>
            </a:r>
            <a:r>
              <a:rPr lang="ja-JP" altLang="en-US" dirty="0"/>
              <a:t>から</a:t>
            </a:r>
            <a:r>
              <a:rPr lang="ja-JP" altLang="en-US" dirty="0" smtClean="0"/>
              <a:t>，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 </a:t>
            </a:r>
            <a:r>
              <a:rPr lang="ja-JP" altLang="en-US" dirty="0" smtClean="0"/>
              <a:t>番目</a:t>
            </a:r>
            <a:r>
              <a:rPr lang="ja-JP" altLang="en-US" dirty="0"/>
              <a:t>に抜ける人と残っている人の中</a:t>
            </a:r>
            <a:r>
              <a:rPr lang="ja-JP" altLang="en-US" dirty="0" smtClean="0"/>
              <a:t>で </a:t>
            </a:r>
            <a:r>
              <a:rPr lang="en-US" altLang="ja-JP" dirty="0" err="1"/>
              <a:t>i</a:t>
            </a:r>
            <a:r>
              <a:rPr lang="en-US" altLang="ja-JP" dirty="0" smtClean="0"/>
              <a:t> </a:t>
            </a:r>
            <a:r>
              <a:rPr lang="ja-JP" altLang="en-US" dirty="0" smtClean="0"/>
              <a:t>番目</a:t>
            </a:r>
            <a:r>
              <a:rPr lang="ja-JP" altLang="en-US" dirty="0"/>
              <a:t>に抜ける人の隣にいる人</a:t>
            </a:r>
            <a:r>
              <a:rPr lang="ja-JP" altLang="en-US" dirty="0" smtClean="0"/>
              <a:t>の順序</a:t>
            </a:r>
            <a:r>
              <a:rPr lang="ja-JP" altLang="en-US" dirty="0"/>
              <a:t>を交換したものと一致する</a:t>
            </a:r>
            <a:r>
              <a:rPr lang="ja-JP" altLang="en-US" dirty="0" smtClean="0"/>
              <a:t>．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endParaRPr lang="en-US" altLang="ja-JP" dirty="0" smtClean="0"/>
          </a:p>
          <a:p>
            <a:r>
              <a:rPr kumimoji="1" lang="ja-JP" altLang="en-US" dirty="0" smtClean="0"/>
              <a:t>このことから</a:t>
            </a:r>
            <a:r>
              <a:rPr kumimoji="1" lang="en-US" altLang="ja-JP" dirty="0" smtClean="0"/>
              <a:t>O(M log M)</a:t>
            </a:r>
            <a:r>
              <a:rPr kumimoji="1" lang="ja-JP" altLang="en-US" dirty="0" smtClean="0"/>
              <a:t>で問題を解くことができる．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解法</a:t>
            </a:r>
            <a:r>
              <a:rPr kumimoji="1" lang="en-US" altLang="ja-JP" dirty="0" smtClean="0"/>
              <a:t>(large)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1488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ja-JP" altLang="en-US" dirty="0"/>
              <a:t>まず</a:t>
            </a:r>
            <a:r>
              <a:rPr lang="ja-JP" altLang="en-US" dirty="0" smtClean="0"/>
              <a:t>，</a:t>
            </a:r>
            <a:r>
              <a:rPr lang="en-US" altLang="ja-JP" dirty="0" smtClean="0"/>
              <a:t> N + 1</a:t>
            </a:r>
            <a:r>
              <a:rPr lang="ja-JP" altLang="en-US" dirty="0" smtClean="0"/>
              <a:t>番目の人を抜くことがない</a:t>
            </a:r>
            <a:r>
              <a:rPr lang="ja-JP" altLang="en-US" dirty="0"/>
              <a:t>場合の抜けていく人の順序を計算</a:t>
            </a:r>
            <a:r>
              <a:rPr lang="ja-JP" altLang="en-US" dirty="0" smtClean="0"/>
              <a:t>する．</a:t>
            </a:r>
            <a:r>
              <a:rPr lang="en-US" altLang="ja-JP" dirty="0" smtClean="0"/>
              <a:t>(O(M </a:t>
            </a:r>
            <a:r>
              <a:rPr lang="en-US" altLang="ja-JP" dirty="0"/>
              <a:t>log </a:t>
            </a:r>
            <a:r>
              <a:rPr lang="en-US" altLang="ja-JP" dirty="0" smtClean="0"/>
              <a:t>M))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ja-JP" dirty="0" smtClean="0"/>
              <a:t>N + 1</a:t>
            </a:r>
            <a:r>
              <a:rPr lang="ja-JP" altLang="en-US" dirty="0" smtClean="0"/>
              <a:t>番目の人を抜くのが</a:t>
            </a:r>
            <a:r>
              <a:rPr lang="en-US" altLang="ja-JP" dirty="0" smtClean="0"/>
              <a:t>M - 1</a:t>
            </a:r>
            <a:r>
              <a:rPr lang="ja-JP" altLang="en-US" dirty="0" smtClean="0"/>
              <a:t>回目から</a:t>
            </a:r>
            <a:r>
              <a:rPr lang="en-US" altLang="ja-JP" dirty="0" smtClean="0"/>
              <a:t>1</a:t>
            </a:r>
            <a:r>
              <a:rPr lang="ja-JP" altLang="en-US" dirty="0" smtClean="0"/>
              <a:t>回目まで，片方のチームだけが残ったときの</a:t>
            </a:r>
            <a:r>
              <a:rPr lang="en-US" altLang="ja-JP" dirty="0" smtClean="0"/>
              <a:t>’B’</a:t>
            </a:r>
            <a:r>
              <a:rPr lang="ja-JP" altLang="en-US" dirty="0" smtClean="0"/>
              <a:t>の人数を計算する．</a:t>
            </a:r>
            <a:endParaRPr lang="en-US" altLang="ja-JP" dirty="0" smtClean="0"/>
          </a:p>
          <a:p>
            <a:pPr marL="914400" lvl="1" indent="-514350">
              <a:buFont typeface="+mj-lt"/>
              <a:buAutoNum type="arabicPeriod"/>
            </a:pPr>
            <a:r>
              <a:rPr lang="en-US" altLang="ja-JP" dirty="0" err="1"/>
              <a:t>i</a:t>
            </a:r>
            <a:r>
              <a:rPr lang="en-US" altLang="ja-JP" dirty="0" smtClean="0"/>
              <a:t> </a:t>
            </a:r>
            <a:r>
              <a:rPr lang="ja-JP" altLang="en-US" dirty="0" smtClean="0"/>
              <a:t>回目で</a:t>
            </a:r>
            <a:r>
              <a:rPr lang="en-US" altLang="ja-JP" dirty="0" smtClean="0"/>
              <a:t>N + 1</a:t>
            </a:r>
            <a:r>
              <a:rPr lang="ja-JP" altLang="en-US" dirty="0" smtClean="0"/>
              <a:t>番目の人を抜くとき</a:t>
            </a:r>
            <a:r>
              <a:rPr lang="ja-JP" altLang="en-US" dirty="0"/>
              <a:t>の抜ける人の順序</a:t>
            </a:r>
            <a:r>
              <a:rPr lang="ja-JP" altLang="en-US" dirty="0" smtClean="0"/>
              <a:t>を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 </a:t>
            </a:r>
            <a:r>
              <a:rPr lang="en-US" altLang="ja-JP" dirty="0" err="1"/>
              <a:t>i</a:t>
            </a:r>
            <a:r>
              <a:rPr lang="en-US" altLang="ja-JP" dirty="0" smtClean="0"/>
              <a:t>  </a:t>
            </a:r>
            <a:r>
              <a:rPr lang="en-US" altLang="ja-JP" dirty="0"/>
              <a:t>+ 1</a:t>
            </a:r>
            <a:r>
              <a:rPr lang="ja-JP" altLang="en-US" dirty="0"/>
              <a:t>回目の状態から</a:t>
            </a:r>
            <a:r>
              <a:rPr lang="ja-JP" altLang="en-US" dirty="0" smtClean="0"/>
              <a:t>計算</a:t>
            </a:r>
            <a:r>
              <a:rPr lang="ja-JP" altLang="en-US" dirty="0"/>
              <a:t>する</a:t>
            </a:r>
            <a:r>
              <a:rPr lang="ja-JP" altLang="en-US" dirty="0" smtClean="0"/>
              <a:t>．</a:t>
            </a:r>
            <a:r>
              <a:rPr lang="en-US" altLang="ja-JP" dirty="0"/>
              <a:t>(O(log </a:t>
            </a:r>
            <a:r>
              <a:rPr lang="en-US" altLang="ja-JP" dirty="0" smtClean="0"/>
              <a:t>M))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altLang="ja-JP" dirty="0" smtClean="0"/>
              <a:t>’G’</a:t>
            </a:r>
            <a:r>
              <a:rPr lang="ja-JP" altLang="en-US" dirty="0"/>
              <a:t>のみ</a:t>
            </a:r>
            <a:r>
              <a:rPr lang="ja-JP" altLang="en-US" dirty="0" smtClean="0"/>
              <a:t>の抜けていく順序を管理し，</a:t>
            </a:r>
            <a:r>
              <a:rPr lang="ja-JP" altLang="en-US" dirty="0"/>
              <a:t>上の更新の際にこの順序も更新</a:t>
            </a:r>
            <a:r>
              <a:rPr lang="ja-JP" altLang="en-US" dirty="0" smtClean="0"/>
              <a:t>する．</a:t>
            </a:r>
            <a:r>
              <a:rPr lang="en-US" altLang="ja-JP" dirty="0" smtClean="0"/>
              <a:t> (O(log M))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altLang="ja-JP" dirty="0" smtClean="0"/>
              <a:t>‘G’</a:t>
            </a:r>
            <a:r>
              <a:rPr lang="ja-JP" altLang="en-US" dirty="0" smtClean="0"/>
              <a:t>で</a:t>
            </a:r>
            <a:r>
              <a:rPr lang="ja-JP" altLang="en-US" dirty="0"/>
              <a:t>一番最後に抜ける人</a:t>
            </a:r>
            <a:r>
              <a:rPr lang="ja-JP" altLang="en-US" dirty="0" smtClean="0"/>
              <a:t>の順番が</a:t>
            </a:r>
            <a:r>
              <a:rPr lang="ja-JP" altLang="en-US" dirty="0"/>
              <a:t>分かれば</a:t>
            </a:r>
            <a:r>
              <a:rPr lang="ja-JP" altLang="en-US" dirty="0" smtClean="0"/>
              <a:t>何人</a:t>
            </a:r>
            <a:r>
              <a:rPr lang="en-US" altLang="ja-JP" dirty="0" smtClean="0"/>
              <a:t>’B’</a:t>
            </a:r>
            <a:r>
              <a:rPr lang="ja-JP" altLang="en-US" dirty="0" smtClean="0"/>
              <a:t>が</a:t>
            </a:r>
            <a:r>
              <a:rPr lang="ja-JP" altLang="en-US" dirty="0"/>
              <a:t>残っているか計算</a:t>
            </a:r>
            <a:r>
              <a:rPr lang="ja-JP" altLang="en-US" dirty="0" smtClean="0"/>
              <a:t>できる．</a:t>
            </a:r>
            <a:r>
              <a:rPr lang="en-US" altLang="ja-JP" dirty="0" smtClean="0"/>
              <a:t>(</a:t>
            </a:r>
            <a:r>
              <a:rPr lang="en-US" altLang="ja-JP" dirty="0"/>
              <a:t>O(log </a:t>
            </a:r>
            <a:r>
              <a:rPr lang="en-US" altLang="ja-JP" dirty="0" smtClean="0"/>
              <a:t>M))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解法</a:t>
            </a:r>
            <a:r>
              <a:rPr kumimoji="1" lang="en-US" altLang="ja-JP" dirty="0" smtClean="0"/>
              <a:t>(large)</a:t>
            </a:r>
            <a:endParaRPr kumimoji="1" lang="ja-JP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ペーパー">
  <a:themeElements>
    <a:clrScheme name="ユーザー定義 10">
      <a:dk1>
        <a:sysClr val="windowText" lastClr="000000"/>
      </a:dk1>
      <a:lt1>
        <a:srgbClr val="FFFFFF"/>
      </a:lt1>
      <a:dk2>
        <a:srgbClr val="C95D99"/>
      </a:dk2>
      <a:lt2>
        <a:srgbClr val="F4E7ED"/>
      </a:lt2>
      <a:accent1>
        <a:srgbClr val="E2A7C8"/>
      </a:accent1>
      <a:accent2>
        <a:srgbClr val="852B5D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ユーザー定義 1">
      <a:majorFont>
        <a:latin typeface="YOzFontNP04"/>
        <a:ea typeface="YOzFontNP04"/>
        <a:cs typeface=""/>
      </a:majorFont>
      <a:minorFont>
        <a:latin typeface="YOzFontNP04"/>
        <a:ea typeface="YOzFontNP04"/>
        <a:cs typeface=""/>
      </a:minorFont>
    </a:fontScheme>
    <a:fmtScheme name="ペーパー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2829</TotalTime>
  <Words>432</Words>
  <Application>Microsoft Office PowerPoint</Application>
  <PresentationFormat>画面に合わせる (4:3)</PresentationFormat>
  <Paragraphs>34</Paragraphs>
  <Slides>6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6</vt:i4>
      </vt:variant>
    </vt:vector>
  </HeadingPairs>
  <TitlesOfParts>
    <vt:vector size="7" baseType="lpstr">
      <vt:lpstr>ペーパー</vt:lpstr>
      <vt:lpstr>Girls’ Party</vt:lpstr>
      <vt:lpstr>問題概要</vt:lpstr>
      <vt:lpstr>提出状況(small)</vt:lpstr>
      <vt:lpstr>解法(small)</vt:lpstr>
      <vt:lpstr>解法(large)</vt:lpstr>
      <vt:lpstr>解法(large)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Girls’ Party</dc:title>
  <dc:creator>Tai Fukuzawa</dc:creator>
  <cp:lastModifiedBy>Tai Fukuzawa</cp:lastModifiedBy>
  <cp:revision>12</cp:revision>
  <dcterms:created xsi:type="dcterms:W3CDTF">2008-09-15T00:38:43Z</dcterms:created>
  <dcterms:modified xsi:type="dcterms:W3CDTF">2008-09-27T08:40:44Z</dcterms:modified>
</cp:coreProperties>
</file>