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3"/>
  </p:notesMasterIdLst>
  <p:sldIdLst>
    <p:sldId id="256" r:id="rId2"/>
    <p:sldId id="257" r:id="rId3"/>
    <p:sldId id="258" r:id="rId4"/>
    <p:sldId id="266" r:id="rId5"/>
    <p:sldId id="267" r:id="rId6"/>
    <p:sldId id="268" r:id="rId7"/>
    <p:sldId id="269" r:id="rId8"/>
    <p:sldId id="270" r:id="rId9"/>
    <p:sldId id="271" r:id="rId10"/>
    <p:sldId id="272" r:id="rId11"/>
    <p:sldId id="264" r:id="rId12"/>
  </p:sldIdLst>
  <p:sldSz cx="9144000" cy="6858000" type="screen4x3"/>
  <p:notesSz cx="6858000" cy="9144000"/>
  <p:defaultTextStyle>
    <a:defPPr>
      <a:defRPr lang="en-US"/>
    </a:defPPr>
    <a:lvl1pPr algn="l" rtl="0" fontAlgn="base">
      <a:spcBef>
        <a:spcPct val="0"/>
      </a:spcBef>
      <a:spcAft>
        <a:spcPct val="0"/>
      </a:spcAft>
      <a:defRPr kumimoji="1" sz="2400" kern="1200">
        <a:solidFill>
          <a:schemeClr val="tx1"/>
        </a:solidFill>
        <a:latin typeface="Times New Roman" charset="0"/>
        <a:ea typeface="ＭＳ Ｐゴシック" charset="-128"/>
        <a:cs typeface="+mn-cs"/>
      </a:defRPr>
    </a:lvl1pPr>
    <a:lvl2pPr marL="457200" algn="l" rtl="0" fontAlgn="base">
      <a:spcBef>
        <a:spcPct val="0"/>
      </a:spcBef>
      <a:spcAft>
        <a:spcPct val="0"/>
      </a:spcAft>
      <a:defRPr kumimoji="1" sz="2400" kern="1200">
        <a:solidFill>
          <a:schemeClr val="tx1"/>
        </a:solidFill>
        <a:latin typeface="Times New Roman" charset="0"/>
        <a:ea typeface="ＭＳ Ｐゴシック" charset="-128"/>
        <a:cs typeface="+mn-cs"/>
      </a:defRPr>
    </a:lvl2pPr>
    <a:lvl3pPr marL="914400" algn="l" rtl="0" fontAlgn="base">
      <a:spcBef>
        <a:spcPct val="0"/>
      </a:spcBef>
      <a:spcAft>
        <a:spcPct val="0"/>
      </a:spcAft>
      <a:defRPr kumimoji="1" sz="2400" kern="1200">
        <a:solidFill>
          <a:schemeClr val="tx1"/>
        </a:solidFill>
        <a:latin typeface="Times New Roman" charset="0"/>
        <a:ea typeface="ＭＳ Ｐゴシック" charset="-128"/>
        <a:cs typeface="+mn-cs"/>
      </a:defRPr>
    </a:lvl3pPr>
    <a:lvl4pPr marL="1371600" algn="l" rtl="0" fontAlgn="base">
      <a:spcBef>
        <a:spcPct val="0"/>
      </a:spcBef>
      <a:spcAft>
        <a:spcPct val="0"/>
      </a:spcAft>
      <a:defRPr kumimoji="1" sz="2400" kern="1200">
        <a:solidFill>
          <a:schemeClr val="tx1"/>
        </a:solidFill>
        <a:latin typeface="Times New Roman" charset="0"/>
        <a:ea typeface="ＭＳ Ｐゴシック" charset="-128"/>
        <a:cs typeface="+mn-cs"/>
      </a:defRPr>
    </a:lvl4pPr>
    <a:lvl5pPr marL="1828800" algn="l" rtl="0" fontAlgn="base">
      <a:spcBef>
        <a:spcPct val="0"/>
      </a:spcBef>
      <a:spcAft>
        <a:spcPct val="0"/>
      </a:spcAft>
      <a:defRPr kumimoji="1" sz="2400" kern="1200">
        <a:solidFill>
          <a:schemeClr val="tx1"/>
        </a:solidFill>
        <a:latin typeface="Times New Roman" charset="0"/>
        <a:ea typeface="ＭＳ Ｐゴシック" charset="-128"/>
        <a:cs typeface="+mn-cs"/>
      </a:defRPr>
    </a:lvl5pPr>
    <a:lvl6pPr marL="2286000" algn="l" defTabSz="914400" rtl="0" eaLnBrk="1" latinLnBrk="0" hangingPunct="1">
      <a:defRPr kumimoji="1" sz="2400" kern="1200">
        <a:solidFill>
          <a:schemeClr val="tx1"/>
        </a:solidFill>
        <a:latin typeface="Times New Roman" charset="0"/>
        <a:ea typeface="ＭＳ Ｐゴシック" charset="-128"/>
        <a:cs typeface="+mn-cs"/>
      </a:defRPr>
    </a:lvl6pPr>
    <a:lvl7pPr marL="2743200" algn="l" defTabSz="914400" rtl="0" eaLnBrk="1" latinLnBrk="0" hangingPunct="1">
      <a:defRPr kumimoji="1" sz="2400" kern="1200">
        <a:solidFill>
          <a:schemeClr val="tx1"/>
        </a:solidFill>
        <a:latin typeface="Times New Roman" charset="0"/>
        <a:ea typeface="ＭＳ Ｐゴシック" charset="-128"/>
        <a:cs typeface="+mn-cs"/>
      </a:defRPr>
    </a:lvl7pPr>
    <a:lvl8pPr marL="3200400" algn="l" defTabSz="914400" rtl="0" eaLnBrk="1" latinLnBrk="0" hangingPunct="1">
      <a:defRPr kumimoji="1" sz="2400" kern="1200">
        <a:solidFill>
          <a:schemeClr val="tx1"/>
        </a:solidFill>
        <a:latin typeface="Times New Roman" charset="0"/>
        <a:ea typeface="ＭＳ Ｐゴシック" charset="-128"/>
        <a:cs typeface="+mn-cs"/>
      </a:defRPr>
    </a:lvl8pPr>
    <a:lvl9pPr marL="3657600" algn="l" defTabSz="914400" rtl="0" eaLnBrk="1" latinLnBrk="0" hangingPunct="1">
      <a:defRPr kumimoji="1" sz="2400" kern="1200">
        <a:solidFill>
          <a:schemeClr val="tx1"/>
        </a:solidFill>
        <a:latin typeface="Times New Roman"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DCF"/>
    <a:srgbClr val="FFCCCC"/>
    <a:srgbClr val="FFFF99"/>
    <a:srgbClr val="FFCC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9" d="100"/>
          <a:sy n="89" d="100"/>
        </p:scale>
        <p:origin x="-972" y="-3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ja-JP"/>
          </a:p>
        </p:txBody>
      </p:sp>
      <p:sp>
        <p:nvSpPr>
          <p:cNvPr id="1126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ja-JP"/>
          </a:p>
        </p:txBody>
      </p:sp>
      <p:sp>
        <p:nvSpPr>
          <p:cNvPr id="1126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126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127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ja-JP"/>
          </a:p>
        </p:txBody>
      </p:sp>
      <p:sp>
        <p:nvSpPr>
          <p:cNvPr id="1127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1A091288-0486-404F-A794-BAE175839E77}" type="slidenum">
              <a:rPr lang="ja-JP" altLang="en-US"/>
              <a:pPr/>
              <a:t>‹#›</a:t>
            </a:fld>
            <a:endParaRPr lang="en-US" altLang="ja-JP"/>
          </a:p>
        </p:txBody>
      </p:sp>
    </p:spTree>
    <p:extLst>
      <p:ext uri="{BB962C8B-B14F-4D97-AF65-F5344CB8AC3E}">
        <p14:creationId xmlns:p14="http://schemas.microsoft.com/office/powerpoint/2010/main" val="8824754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Times New Roman" charset="0"/>
        <a:ea typeface="ＭＳ Ｐ明朝" charset="-128"/>
        <a:cs typeface="+mn-cs"/>
      </a:defRPr>
    </a:lvl1pPr>
    <a:lvl2pPr marL="457200" algn="l" rtl="0" fontAlgn="base">
      <a:spcBef>
        <a:spcPct val="30000"/>
      </a:spcBef>
      <a:spcAft>
        <a:spcPct val="0"/>
      </a:spcAft>
      <a:defRPr kumimoji="1" sz="1200" kern="1200">
        <a:solidFill>
          <a:schemeClr val="tx1"/>
        </a:solidFill>
        <a:latin typeface="Times New Roman" charset="0"/>
        <a:ea typeface="ＭＳ Ｐ明朝" charset="-128"/>
        <a:cs typeface="+mn-cs"/>
      </a:defRPr>
    </a:lvl2pPr>
    <a:lvl3pPr marL="914400" algn="l" rtl="0" fontAlgn="base">
      <a:spcBef>
        <a:spcPct val="30000"/>
      </a:spcBef>
      <a:spcAft>
        <a:spcPct val="0"/>
      </a:spcAft>
      <a:defRPr kumimoji="1" sz="1200" kern="1200">
        <a:solidFill>
          <a:schemeClr val="tx1"/>
        </a:solidFill>
        <a:latin typeface="Times New Roman" charset="0"/>
        <a:ea typeface="ＭＳ Ｐ明朝" charset="-128"/>
        <a:cs typeface="+mn-cs"/>
      </a:defRPr>
    </a:lvl3pPr>
    <a:lvl4pPr marL="1371600" algn="l" rtl="0" fontAlgn="base">
      <a:spcBef>
        <a:spcPct val="30000"/>
      </a:spcBef>
      <a:spcAft>
        <a:spcPct val="0"/>
      </a:spcAft>
      <a:defRPr kumimoji="1" sz="1200" kern="1200">
        <a:solidFill>
          <a:schemeClr val="tx1"/>
        </a:solidFill>
        <a:latin typeface="Times New Roman" charset="0"/>
        <a:ea typeface="ＭＳ Ｐ明朝" charset="-128"/>
        <a:cs typeface="+mn-cs"/>
      </a:defRPr>
    </a:lvl4pPr>
    <a:lvl5pPr marL="1828800" algn="l" rtl="0" fontAlgn="base">
      <a:spcBef>
        <a:spcPct val="30000"/>
      </a:spcBef>
      <a:spcAft>
        <a:spcPct val="0"/>
      </a:spcAft>
      <a:defRPr kumimoji="1" sz="1200" kern="1200">
        <a:solidFill>
          <a:schemeClr val="tx1"/>
        </a:solidFill>
        <a:latin typeface="Times New Roman" charset="0"/>
        <a:ea typeface="ＭＳ Ｐ明朝"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0242" name="Rectangle 2"/>
          <p:cNvSpPr>
            <a:spLocks noGrp="1" noChangeArrowheads="1"/>
          </p:cNvSpPr>
          <p:nvPr>
            <p:ph type="ctrTitle"/>
          </p:nvPr>
        </p:nvSpPr>
        <p:spPr>
          <a:xfrm>
            <a:off x="1619250" y="2246313"/>
            <a:ext cx="6838950" cy="1470025"/>
          </a:xfrm>
        </p:spPr>
        <p:txBody>
          <a:bodyPr/>
          <a:lstStyle>
            <a:lvl1pPr>
              <a:defRPr sz="3600"/>
            </a:lvl1pPr>
          </a:lstStyle>
          <a:p>
            <a:pPr lvl="0"/>
            <a:r>
              <a:rPr lang="ja-JP" altLang="en-US" noProof="0" dirty="0" smtClean="0"/>
              <a:t>マスター タイトルの書式設定</a:t>
            </a:r>
          </a:p>
        </p:txBody>
      </p:sp>
      <p:sp>
        <p:nvSpPr>
          <p:cNvPr id="10243" name="Rectangle 3"/>
          <p:cNvSpPr>
            <a:spLocks noGrp="1" noChangeArrowheads="1"/>
          </p:cNvSpPr>
          <p:nvPr>
            <p:ph type="subTitle" idx="1"/>
          </p:nvPr>
        </p:nvSpPr>
        <p:spPr>
          <a:xfrm>
            <a:off x="2492375" y="3886200"/>
            <a:ext cx="6400800" cy="1752600"/>
          </a:xfrm>
        </p:spPr>
        <p:txBody>
          <a:bodyPr anchor="b"/>
          <a:lstStyle>
            <a:lvl1pPr marL="0" indent="0" algn="r">
              <a:buFontTx/>
              <a:buNone/>
              <a:defRPr/>
            </a:lvl1pPr>
          </a:lstStyle>
          <a:p>
            <a:pPr lvl="0"/>
            <a:r>
              <a:rPr lang="ja-JP" altLang="en-US" noProof="0" smtClean="0"/>
              <a:t>マスター サブタイトルの書式設定</a:t>
            </a:r>
          </a:p>
        </p:txBody>
      </p:sp>
      <p:sp>
        <p:nvSpPr>
          <p:cNvPr id="10244" name="Rectangle 4"/>
          <p:cNvSpPr>
            <a:spLocks noGrp="1" noChangeArrowheads="1"/>
          </p:cNvSpPr>
          <p:nvPr>
            <p:ph type="dt" sz="half" idx="2"/>
          </p:nvPr>
        </p:nvSpPr>
        <p:spPr>
          <a:xfrm>
            <a:off x="457200" y="6415931"/>
            <a:ext cx="2133600" cy="305544"/>
          </a:xfrm>
        </p:spPr>
        <p:txBody>
          <a:bodyPr/>
          <a:lstStyle>
            <a:lvl1pPr>
              <a:defRPr/>
            </a:lvl1pPr>
          </a:lstStyle>
          <a:p>
            <a:endParaRPr lang="en-US" altLang="ja-JP" dirty="0"/>
          </a:p>
        </p:txBody>
      </p:sp>
      <p:sp>
        <p:nvSpPr>
          <p:cNvPr id="10245" name="Rectangle 5"/>
          <p:cNvSpPr>
            <a:spLocks noGrp="1" noChangeArrowheads="1"/>
          </p:cNvSpPr>
          <p:nvPr>
            <p:ph type="ftr" sz="quarter" idx="3"/>
          </p:nvPr>
        </p:nvSpPr>
        <p:spPr>
          <a:xfrm>
            <a:off x="3124200" y="6415931"/>
            <a:ext cx="2895600" cy="305544"/>
          </a:xfrm>
        </p:spPr>
        <p:txBody>
          <a:bodyPr/>
          <a:lstStyle>
            <a:lvl1pPr>
              <a:defRPr/>
            </a:lvl1pPr>
          </a:lstStyle>
          <a:p>
            <a:r>
              <a:rPr lang="en-US" altLang="ja-JP" smtClean="0"/>
              <a:t>JAG </a:t>
            </a:r>
            <a:r>
              <a:rPr lang="ja-JP" altLang="en-US" smtClean="0"/>
              <a:t>春コンテスト</a:t>
            </a:r>
            <a:r>
              <a:rPr lang="en-US" altLang="ja-JP" smtClean="0"/>
              <a:t>2015</a:t>
            </a:r>
            <a:endParaRPr lang="en-US" altLang="ja-JP" dirty="0"/>
          </a:p>
        </p:txBody>
      </p:sp>
      <p:grpSp>
        <p:nvGrpSpPr>
          <p:cNvPr id="10285" name="Group 45"/>
          <p:cNvGrpSpPr>
            <a:grpSpLocks/>
          </p:cNvGrpSpPr>
          <p:nvPr/>
        </p:nvGrpSpPr>
        <p:grpSpPr bwMode="auto">
          <a:xfrm>
            <a:off x="8194675" y="6169868"/>
            <a:ext cx="487363" cy="571500"/>
            <a:chOff x="2275" y="772"/>
            <a:chExt cx="307" cy="360"/>
          </a:xfrm>
        </p:grpSpPr>
        <p:sp>
          <p:nvSpPr>
            <p:cNvPr id="10274" name="Freeform 34"/>
            <p:cNvSpPr>
              <a:spLocks/>
            </p:cNvSpPr>
            <p:nvPr userDrawn="1"/>
          </p:nvSpPr>
          <p:spPr bwMode="auto">
            <a:xfrm>
              <a:off x="2405" y="807"/>
              <a:ext cx="143" cy="120"/>
            </a:xfrm>
            <a:custGeom>
              <a:avLst/>
              <a:gdLst>
                <a:gd name="T0" fmla="*/ 76 w 140"/>
                <a:gd name="T1" fmla="*/ 2 h 113"/>
                <a:gd name="T2" fmla="*/ 39 w 140"/>
                <a:gd name="T3" fmla="*/ 3 h 113"/>
                <a:gd name="T4" fmla="*/ 10 w 140"/>
                <a:gd name="T5" fmla="*/ 23 h 113"/>
                <a:gd name="T6" fmla="*/ 0 w 140"/>
                <a:gd name="T7" fmla="*/ 50 h 113"/>
                <a:gd name="T8" fmla="*/ 7 w 140"/>
                <a:gd name="T9" fmla="*/ 78 h 113"/>
                <a:gd name="T10" fmla="*/ 22 w 140"/>
                <a:gd name="T11" fmla="*/ 96 h 113"/>
                <a:gd name="T12" fmla="*/ 52 w 140"/>
                <a:gd name="T13" fmla="*/ 108 h 113"/>
                <a:gd name="T14" fmla="*/ 81 w 140"/>
                <a:gd name="T15" fmla="*/ 113 h 113"/>
                <a:gd name="T16" fmla="*/ 106 w 140"/>
                <a:gd name="T17" fmla="*/ 105 h 113"/>
                <a:gd name="T18" fmla="*/ 129 w 140"/>
                <a:gd name="T19" fmla="*/ 86 h 113"/>
                <a:gd name="T20" fmla="*/ 139 w 140"/>
                <a:gd name="T21" fmla="*/ 57 h 113"/>
                <a:gd name="T22" fmla="*/ 135 w 140"/>
                <a:gd name="T23" fmla="*/ 33 h 113"/>
                <a:gd name="T24" fmla="*/ 124 w 140"/>
                <a:gd name="T25" fmla="*/ 20 h 113"/>
                <a:gd name="T26" fmla="*/ 106 w 140"/>
                <a:gd name="T27" fmla="*/ 8 h 113"/>
                <a:gd name="T28" fmla="*/ 76 w 140"/>
                <a:gd name="T29" fmla="*/ 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113">
                  <a:moveTo>
                    <a:pt x="76" y="2"/>
                  </a:moveTo>
                  <a:cubicBezTo>
                    <a:pt x="65" y="1"/>
                    <a:pt x="50" y="0"/>
                    <a:pt x="39" y="3"/>
                  </a:cubicBezTo>
                  <a:cubicBezTo>
                    <a:pt x="28" y="6"/>
                    <a:pt x="16" y="15"/>
                    <a:pt x="10" y="23"/>
                  </a:cubicBezTo>
                  <a:cubicBezTo>
                    <a:pt x="4" y="31"/>
                    <a:pt x="0" y="41"/>
                    <a:pt x="0" y="50"/>
                  </a:cubicBezTo>
                  <a:cubicBezTo>
                    <a:pt x="0" y="59"/>
                    <a:pt x="3" y="71"/>
                    <a:pt x="7" y="78"/>
                  </a:cubicBezTo>
                  <a:cubicBezTo>
                    <a:pt x="11" y="85"/>
                    <a:pt x="14" y="91"/>
                    <a:pt x="22" y="96"/>
                  </a:cubicBezTo>
                  <a:cubicBezTo>
                    <a:pt x="30" y="101"/>
                    <a:pt x="42" y="105"/>
                    <a:pt x="52" y="108"/>
                  </a:cubicBezTo>
                  <a:cubicBezTo>
                    <a:pt x="62" y="111"/>
                    <a:pt x="72" y="113"/>
                    <a:pt x="81" y="113"/>
                  </a:cubicBezTo>
                  <a:cubicBezTo>
                    <a:pt x="90" y="113"/>
                    <a:pt x="98" y="109"/>
                    <a:pt x="106" y="105"/>
                  </a:cubicBezTo>
                  <a:cubicBezTo>
                    <a:pt x="114" y="101"/>
                    <a:pt x="124" y="94"/>
                    <a:pt x="129" y="86"/>
                  </a:cubicBezTo>
                  <a:cubicBezTo>
                    <a:pt x="134" y="78"/>
                    <a:pt x="138" y="66"/>
                    <a:pt x="139" y="57"/>
                  </a:cubicBezTo>
                  <a:cubicBezTo>
                    <a:pt x="140" y="48"/>
                    <a:pt x="137" y="39"/>
                    <a:pt x="135" y="33"/>
                  </a:cubicBezTo>
                  <a:cubicBezTo>
                    <a:pt x="133" y="27"/>
                    <a:pt x="129" y="24"/>
                    <a:pt x="124" y="20"/>
                  </a:cubicBezTo>
                  <a:cubicBezTo>
                    <a:pt x="119" y="16"/>
                    <a:pt x="114" y="11"/>
                    <a:pt x="106" y="8"/>
                  </a:cubicBezTo>
                  <a:cubicBezTo>
                    <a:pt x="98" y="5"/>
                    <a:pt x="87" y="3"/>
                    <a:pt x="76" y="2"/>
                  </a:cubicBezTo>
                  <a:close/>
                </a:path>
              </a:pathLst>
            </a:cu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252" name="AutoShape 12"/>
            <p:cNvSpPr>
              <a:spLocks noChangeArrowheads="1"/>
            </p:cNvSpPr>
            <p:nvPr userDrawn="1"/>
          </p:nvSpPr>
          <p:spPr bwMode="auto">
            <a:xfrm rot="1978361">
              <a:off x="2504" y="773"/>
              <a:ext cx="56" cy="56"/>
            </a:xfrm>
            <a:prstGeom prst="rtTriangle">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53" name="AutoShape 13"/>
            <p:cNvSpPr>
              <a:spLocks noChangeArrowheads="1"/>
            </p:cNvSpPr>
            <p:nvPr userDrawn="1"/>
          </p:nvSpPr>
          <p:spPr bwMode="auto">
            <a:xfrm rot="19621639" flipH="1">
              <a:off x="2394" y="772"/>
              <a:ext cx="56" cy="56"/>
            </a:xfrm>
            <a:prstGeom prst="rtTriangle">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59" name="AutoShape 19"/>
            <p:cNvSpPr>
              <a:spLocks noChangeArrowheads="1"/>
            </p:cNvSpPr>
            <p:nvPr userDrawn="1"/>
          </p:nvSpPr>
          <p:spPr bwMode="auto">
            <a:xfrm rot="5400000">
              <a:off x="2345" y="920"/>
              <a:ext cx="216" cy="149"/>
            </a:xfrm>
            <a:prstGeom prst="moon">
              <a:avLst>
                <a:gd name="adj" fmla="val 87500"/>
              </a:avLst>
            </a:prstGeom>
            <a:solidFill>
              <a:schemeClr val="tx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60" name="AutoShape 20"/>
            <p:cNvSpPr>
              <a:spLocks noChangeArrowheads="1"/>
            </p:cNvSpPr>
            <p:nvPr userDrawn="1"/>
          </p:nvSpPr>
          <p:spPr bwMode="auto">
            <a:xfrm>
              <a:off x="2467" y="1005"/>
              <a:ext cx="56" cy="124"/>
            </a:xfrm>
            <a:prstGeom prst="roundRect">
              <a:avLst>
                <a:gd name="adj" fmla="val 50000"/>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61" name="AutoShape 21"/>
            <p:cNvSpPr>
              <a:spLocks noChangeArrowheads="1"/>
            </p:cNvSpPr>
            <p:nvPr userDrawn="1"/>
          </p:nvSpPr>
          <p:spPr bwMode="auto">
            <a:xfrm>
              <a:off x="2411" y="1008"/>
              <a:ext cx="56" cy="124"/>
            </a:xfrm>
            <a:prstGeom prst="roundRect">
              <a:avLst>
                <a:gd name="adj" fmla="val 50000"/>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62" name="Oval 22"/>
            <p:cNvSpPr>
              <a:spLocks noChangeArrowheads="1"/>
            </p:cNvSpPr>
            <p:nvPr userDrawn="1"/>
          </p:nvSpPr>
          <p:spPr bwMode="auto">
            <a:xfrm>
              <a:off x="2378" y="1065"/>
              <a:ext cx="115" cy="56"/>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54" name="Oval 14"/>
            <p:cNvSpPr>
              <a:spLocks noChangeArrowheads="1"/>
            </p:cNvSpPr>
            <p:nvPr userDrawn="1"/>
          </p:nvSpPr>
          <p:spPr bwMode="auto">
            <a:xfrm>
              <a:off x="2490" y="849"/>
              <a:ext cx="34" cy="13"/>
            </a:xfrm>
            <a:prstGeom prst="ellipse">
              <a:avLst/>
            </a:prstGeom>
            <a:solidFill>
              <a:srgbClr val="FFFF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55" name="Oval 15"/>
            <p:cNvSpPr>
              <a:spLocks noChangeArrowheads="1"/>
            </p:cNvSpPr>
            <p:nvPr userDrawn="1"/>
          </p:nvSpPr>
          <p:spPr bwMode="auto">
            <a:xfrm>
              <a:off x="2440" y="849"/>
              <a:ext cx="34" cy="13"/>
            </a:xfrm>
            <a:prstGeom prst="ellipse">
              <a:avLst/>
            </a:prstGeom>
            <a:solidFill>
              <a:srgbClr val="FFFF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63" name="Oval 23"/>
            <p:cNvSpPr>
              <a:spLocks noChangeArrowheads="1"/>
            </p:cNvSpPr>
            <p:nvPr userDrawn="1"/>
          </p:nvSpPr>
          <p:spPr bwMode="auto">
            <a:xfrm>
              <a:off x="2455" y="847"/>
              <a:ext cx="3" cy="13"/>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64" name="Oval 24"/>
            <p:cNvSpPr>
              <a:spLocks noChangeArrowheads="1"/>
            </p:cNvSpPr>
            <p:nvPr userDrawn="1"/>
          </p:nvSpPr>
          <p:spPr bwMode="auto">
            <a:xfrm>
              <a:off x="2506" y="849"/>
              <a:ext cx="3" cy="13"/>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73" name="Freeform 33"/>
            <p:cNvSpPr>
              <a:spLocks/>
            </p:cNvSpPr>
            <p:nvPr userDrawn="1"/>
          </p:nvSpPr>
          <p:spPr bwMode="auto">
            <a:xfrm>
              <a:off x="2275" y="951"/>
              <a:ext cx="128" cy="143"/>
            </a:xfrm>
            <a:custGeom>
              <a:avLst/>
              <a:gdLst>
                <a:gd name="T0" fmla="*/ 188 w 212"/>
                <a:gd name="T1" fmla="*/ 116 h 143"/>
                <a:gd name="T2" fmla="*/ 168 w 212"/>
                <a:gd name="T3" fmla="*/ 122 h 143"/>
                <a:gd name="T4" fmla="*/ 125 w 212"/>
                <a:gd name="T5" fmla="*/ 115 h 143"/>
                <a:gd name="T6" fmla="*/ 125 w 212"/>
                <a:gd name="T7" fmla="*/ 56 h 143"/>
                <a:gd name="T8" fmla="*/ 108 w 212"/>
                <a:gd name="T9" fmla="*/ 10 h 143"/>
                <a:gd name="T10" fmla="*/ 50 w 212"/>
                <a:gd name="T11" fmla="*/ 1 h 143"/>
                <a:gd name="T12" fmla="*/ 5 w 212"/>
                <a:gd name="T13" fmla="*/ 17 h 143"/>
                <a:gd name="T14" fmla="*/ 18 w 212"/>
                <a:gd name="T15" fmla="*/ 29 h 143"/>
                <a:gd name="T16" fmla="*/ 50 w 212"/>
                <a:gd name="T17" fmla="*/ 23 h 143"/>
                <a:gd name="T18" fmla="*/ 87 w 212"/>
                <a:gd name="T19" fmla="*/ 31 h 143"/>
                <a:gd name="T20" fmla="*/ 102 w 212"/>
                <a:gd name="T21" fmla="*/ 67 h 143"/>
                <a:gd name="T22" fmla="*/ 104 w 212"/>
                <a:gd name="T23" fmla="*/ 107 h 143"/>
                <a:gd name="T24" fmla="*/ 108 w 212"/>
                <a:gd name="T25" fmla="*/ 125 h 143"/>
                <a:gd name="T26" fmla="*/ 128 w 212"/>
                <a:gd name="T27" fmla="*/ 137 h 143"/>
                <a:gd name="T28" fmla="*/ 146 w 212"/>
                <a:gd name="T29" fmla="*/ 142 h 143"/>
                <a:gd name="T30" fmla="*/ 167 w 212"/>
                <a:gd name="T31" fmla="*/ 142 h 143"/>
                <a:gd name="T32" fmla="*/ 194 w 212"/>
                <a:gd name="T33" fmla="*/ 140 h 143"/>
                <a:gd name="T34" fmla="*/ 212 w 212"/>
                <a:gd name="T35" fmla="*/ 130 h 143"/>
                <a:gd name="T36" fmla="*/ 188 w 212"/>
                <a:gd name="T37" fmla="*/ 11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2" h="143">
                  <a:moveTo>
                    <a:pt x="188" y="116"/>
                  </a:moveTo>
                  <a:cubicBezTo>
                    <a:pt x="181" y="115"/>
                    <a:pt x="178" y="122"/>
                    <a:pt x="168" y="122"/>
                  </a:cubicBezTo>
                  <a:cubicBezTo>
                    <a:pt x="158" y="122"/>
                    <a:pt x="132" y="126"/>
                    <a:pt x="125" y="115"/>
                  </a:cubicBezTo>
                  <a:cubicBezTo>
                    <a:pt x="118" y="104"/>
                    <a:pt x="128" y="73"/>
                    <a:pt x="125" y="56"/>
                  </a:cubicBezTo>
                  <a:cubicBezTo>
                    <a:pt x="122" y="39"/>
                    <a:pt x="121" y="19"/>
                    <a:pt x="108" y="10"/>
                  </a:cubicBezTo>
                  <a:cubicBezTo>
                    <a:pt x="95" y="1"/>
                    <a:pt x="67" y="0"/>
                    <a:pt x="50" y="1"/>
                  </a:cubicBezTo>
                  <a:cubicBezTo>
                    <a:pt x="33" y="2"/>
                    <a:pt x="10" y="12"/>
                    <a:pt x="5" y="17"/>
                  </a:cubicBezTo>
                  <a:cubicBezTo>
                    <a:pt x="0" y="22"/>
                    <a:pt x="11" y="28"/>
                    <a:pt x="18" y="29"/>
                  </a:cubicBezTo>
                  <a:cubicBezTo>
                    <a:pt x="25" y="30"/>
                    <a:pt x="39" y="23"/>
                    <a:pt x="50" y="23"/>
                  </a:cubicBezTo>
                  <a:cubicBezTo>
                    <a:pt x="61" y="23"/>
                    <a:pt x="78" y="24"/>
                    <a:pt x="87" y="31"/>
                  </a:cubicBezTo>
                  <a:cubicBezTo>
                    <a:pt x="96" y="38"/>
                    <a:pt x="99" y="54"/>
                    <a:pt x="102" y="67"/>
                  </a:cubicBezTo>
                  <a:cubicBezTo>
                    <a:pt x="105" y="80"/>
                    <a:pt x="103" y="97"/>
                    <a:pt x="104" y="107"/>
                  </a:cubicBezTo>
                  <a:cubicBezTo>
                    <a:pt x="105" y="117"/>
                    <a:pt x="104" y="120"/>
                    <a:pt x="108" y="125"/>
                  </a:cubicBezTo>
                  <a:cubicBezTo>
                    <a:pt x="112" y="130"/>
                    <a:pt x="122" y="134"/>
                    <a:pt x="128" y="137"/>
                  </a:cubicBezTo>
                  <a:cubicBezTo>
                    <a:pt x="134" y="140"/>
                    <a:pt x="140" y="141"/>
                    <a:pt x="146" y="142"/>
                  </a:cubicBezTo>
                  <a:cubicBezTo>
                    <a:pt x="152" y="143"/>
                    <a:pt x="159" y="142"/>
                    <a:pt x="167" y="142"/>
                  </a:cubicBezTo>
                  <a:cubicBezTo>
                    <a:pt x="175" y="142"/>
                    <a:pt x="187" y="142"/>
                    <a:pt x="194" y="140"/>
                  </a:cubicBezTo>
                  <a:cubicBezTo>
                    <a:pt x="201" y="138"/>
                    <a:pt x="212" y="134"/>
                    <a:pt x="212" y="130"/>
                  </a:cubicBezTo>
                  <a:cubicBezTo>
                    <a:pt x="212" y="126"/>
                    <a:pt x="195" y="117"/>
                    <a:pt x="188" y="116"/>
                  </a:cubicBezTo>
                  <a:close/>
                </a:path>
              </a:pathLst>
            </a:cu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grpSp>
          <p:nvGrpSpPr>
            <p:cNvPr id="10279" name="Group 39"/>
            <p:cNvGrpSpPr>
              <a:grpSpLocks/>
            </p:cNvGrpSpPr>
            <p:nvPr userDrawn="1"/>
          </p:nvGrpSpPr>
          <p:grpSpPr bwMode="auto">
            <a:xfrm>
              <a:off x="2387" y="875"/>
              <a:ext cx="79" cy="19"/>
              <a:chOff x="1841" y="1006"/>
              <a:chExt cx="283" cy="189"/>
            </a:xfrm>
          </p:grpSpPr>
          <p:sp>
            <p:nvSpPr>
              <p:cNvPr id="10276" name="Rectangle 36"/>
              <p:cNvSpPr>
                <a:spLocks noChangeArrowheads="1"/>
              </p:cNvSpPr>
              <p:nvPr userDrawn="1"/>
            </p:nvSpPr>
            <p:spPr bwMode="auto">
              <a:xfrm>
                <a:off x="1841" y="1006"/>
                <a:ext cx="256"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77" name="Rectangle 37"/>
              <p:cNvSpPr>
                <a:spLocks noChangeArrowheads="1"/>
              </p:cNvSpPr>
              <p:nvPr userDrawn="1"/>
            </p:nvSpPr>
            <p:spPr bwMode="auto">
              <a:xfrm rot="-480548">
                <a:off x="1856" y="1083"/>
                <a:ext cx="244"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78" name="Rectangle 38"/>
              <p:cNvSpPr>
                <a:spLocks noChangeArrowheads="1"/>
              </p:cNvSpPr>
              <p:nvPr userDrawn="1"/>
            </p:nvSpPr>
            <p:spPr bwMode="auto">
              <a:xfrm rot="-1241372">
                <a:off x="1871" y="1168"/>
                <a:ext cx="253"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grpSp>
          <p:nvGrpSpPr>
            <p:cNvPr id="10281" name="Group 41"/>
            <p:cNvGrpSpPr>
              <a:grpSpLocks/>
            </p:cNvGrpSpPr>
            <p:nvPr userDrawn="1"/>
          </p:nvGrpSpPr>
          <p:grpSpPr bwMode="auto">
            <a:xfrm flipH="1">
              <a:off x="2503" y="876"/>
              <a:ext cx="79" cy="19"/>
              <a:chOff x="1841" y="1006"/>
              <a:chExt cx="283" cy="189"/>
            </a:xfrm>
          </p:grpSpPr>
          <p:sp>
            <p:nvSpPr>
              <p:cNvPr id="10282" name="Rectangle 42"/>
              <p:cNvSpPr>
                <a:spLocks noChangeArrowheads="1"/>
              </p:cNvSpPr>
              <p:nvPr userDrawn="1"/>
            </p:nvSpPr>
            <p:spPr bwMode="auto">
              <a:xfrm>
                <a:off x="1841" y="1006"/>
                <a:ext cx="256"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83" name="Rectangle 43"/>
              <p:cNvSpPr>
                <a:spLocks noChangeArrowheads="1"/>
              </p:cNvSpPr>
              <p:nvPr userDrawn="1"/>
            </p:nvSpPr>
            <p:spPr bwMode="auto">
              <a:xfrm rot="-480548">
                <a:off x="1856" y="1083"/>
                <a:ext cx="244"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84" name="Rectangle 44"/>
              <p:cNvSpPr>
                <a:spLocks noChangeArrowheads="1"/>
              </p:cNvSpPr>
              <p:nvPr userDrawn="1"/>
            </p:nvSpPr>
            <p:spPr bwMode="auto">
              <a:xfrm rot="-1241372">
                <a:off x="1871" y="1168"/>
                <a:ext cx="253"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grpSp>
      <p:sp>
        <p:nvSpPr>
          <p:cNvPr id="10246" name="Rectangle 6"/>
          <p:cNvSpPr>
            <a:spLocks noGrp="1" noChangeArrowheads="1"/>
          </p:cNvSpPr>
          <p:nvPr>
            <p:ph type="sldNum" sz="quarter" idx="4"/>
          </p:nvPr>
        </p:nvSpPr>
        <p:spPr>
          <a:xfrm>
            <a:off x="8242300" y="6453336"/>
            <a:ext cx="444500" cy="288032"/>
          </a:xfrm>
          <a:extLst>
            <a:ext uri="{91240B29-F687-4F45-9708-019B960494DF}">
              <a14:hiddenLine xmlns:a14="http://schemas.microsoft.com/office/drawing/2010/main" w="9525">
                <a:solidFill>
                  <a:schemeClr val="tx1"/>
                </a:solidFill>
                <a:miter lim="800000"/>
                <a:headEnd/>
                <a:tailEnd/>
              </a14:hiddenLine>
            </a:ext>
          </a:extLst>
        </p:spPr>
        <p:txBody>
          <a:bodyPr/>
          <a:lstStyle>
            <a:lvl1pPr>
              <a:defRPr/>
            </a:lvl1pPr>
          </a:lstStyle>
          <a:p>
            <a:fld id="{D8E46AD6-F258-4A77-BC0A-D05D04C7E1E9}" type="slidenum">
              <a:rPr lang="ja-JP" altLang="en-US"/>
              <a:pPr/>
              <a:t>‹#›</a:t>
            </a:fld>
            <a:endParaRPr lang="en-US" altLang="ja-JP"/>
          </a:p>
        </p:txBody>
      </p:sp>
      <p:grpSp>
        <p:nvGrpSpPr>
          <p:cNvPr id="10294" name="Group 54"/>
          <p:cNvGrpSpPr>
            <a:grpSpLocks/>
          </p:cNvGrpSpPr>
          <p:nvPr/>
        </p:nvGrpSpPr>
        <p:grpSpPr bwMode="auto">
          <a:xfrm>
            <a:off x="276225" y="2514600"/>
            <a:ext cx="1209675" cy="914400"/>
            <a:chOff x="174" y="1584"/>
            <a:chExt cx="762" cy="576"/>
          </a:xfrm>
        </p:grpSpPr>
        <p:sp>
          <p:nvSpPr>
            <p:cNvPr id="10288" name="Oval 48"/>
            <p:cNvSpPr>
              <a:spLocks noChangeArrowheads="1"/>
            </p:cNvSpPr>
            <p:nvPr userDrawn="1"/>
          </p:nvSpPr>
          <p:spPr bwMode="auto">
            <a:xfrm>
              <a:off x="762" y="1739"/>
              <a:ext cx="174" cy="197"/>
            </a:xfrm>
            <a:prstGeom prst="ellipse">
              <a:avLst/>
            </a:prstGeom>
            <a:solidFill>
              <a:srgbClr val="FFCC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89" name="Oval 49"/>
            <p:cNvSpPr>
              <a:spLocks noChangeArrowheads="1"/>
            </p:cNvSpPr>
            <p:nvPr userDrawn="1"/>
          </p:nvSpPr>
          <p:spPr bwMode="auto">
            <a:xfrm>
              <a:off x="570" y="1585"/>
              <a:ext cx="174" cy="235"/>
            </a:xfrm>
            <a:prstGeom prst="ellipse">
              <a:avLst/>
            </a:prstGeom>
            <a:solidFill>
              <a:srgbClr val="FFCC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90" name="Oval 50"/>
            <p:cNvSpPr>
              <a:spLocks noChangeArrowheads="1"/>
            </p:cNvSpPr>
            <p:nvPr userDrawn="1"/>
          </p:nvSpPr>
          <p:spPr bwMode="auto">
            <a:xfrm>
              <a:off x="357" y="1584"/>
              <a:ext cx="174" cy="220"/>
            </a:xfrm>
            <a:prstGeom prst="ellipse">
              <a:avLst/>
            </a:prstGeom>
            <a:solidFill>
              <a:srgbClr val="FFCC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91" name="Oval 51"/>
            <p:cNvSpPr>
              <a:spLocks noChangeArrowheads="1"/>
            </p:cNvSpPr>
            <p:nvPr userDrawn="1"/>
          </p:nvSpPr>
          <p:spPr bwMode="auto">
            <a:xfrm>
              <a:off x="174" y="1747"/>
              <a:ext cx="174" cy="197"/>
            </a:xfrm>
            <a:prstGeom prst="ellipse">
              <a:avLst/>
            </a:prstGeom>
            <a:solidFill>
              <a:srgbClr val="FFCC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93" name="Freeform 53"/>
            <p:cNvSpPr>
              <a:spLocks/>
            </p:cNvSpPr>
            <p:nvPr userDrawn="1"/>
          </p:nvSpPr>
          <p:spPr bwMode="auto">
            <a:xfrm>
              <a:off x="278" y="1860"/>
              <a:ext cx="523" cy="300"/>
            </a:xfrm>
            <a:custGeom>
              <a:avLst/>
              <a:gdLst>
                <a:gd name="T0" fmla="*/ 267 w 523"/>
                <a:gd name="T1" fmla="*/ 260 h 300"/>
                <a:gd name="T2" fmla="*/ 83 w 523"/>
                <a:gd name="T3" fmla="*/ 267 h 300"/>
                <a:gd name="T4" fmla="*/ 14 w 523"/>
                <a:gd name="T5" fmla="*/ 168 h 300"/>
                <a:gd name="T6" fmla="*/ 167 w 523"/>
                <a:gd name="T7" fmla="*/ 29 h 300"/>
                <a:gd name="T8" fmla="*/ 336 w 523"/>
                <a:gd name="T9" fmla="*/ 22 h 300"/>
                <a:gd name="T10" fmla="*/ 505 w 523"/>
                <a:gd name="T11" fmla="*/ 160 h 300"/>
                <a:gd name="T12" fmla="*/ 444 w 523"/>
                <a:gd name="T13" fmla="*/ 283 h 300"/>
                <a:gd name="T14" fmla="*/ 267 w 523"/>
                <a:gd name="T15" fmla="*/ 260 h 3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3" h="300">
                  <a:moveTo>
                    <a:pt x="267" y="260"/>
                  </a:moveTo>
                  <a:cubicBezTo>
                    <a:pt x="207" y="257"/>
                    <a:pt x="125" y="282"/>
                    <a:pt x="83" y="267"/>
                  </a:cubicBezTo>
                  <a:cubicBezTo>
                    <a:pt x="41" y="252"/>
                    <a:pt x="0" y="208"/>
                    <a:pt x="14" y="168"/>
                  </a:cubicBezTo>
                  <a:cubicBezTo>
                    <a:pt x="28" y="128"/>
                    <a:pt x="113" y="53"/>
                    <a:pt x="167" y="29"/>
                  </a:cubicBezTo>
                  <a:cubicBezTo>
                    <a:pt x="221" y="5"/>
                    <a:pt x="280" y="0"/>
                    <a:pt x="336" y="22"/>
                  </a:cubicBezTo>
                  <a:cubicBezTo>
                    <a:pt x="392" y="44"/>
                    <a:pt x="487" y="116"/>
                    <a:pt x="505" y="160"/>
                  </a:cubicBezTo>
                  <a:cubicBezTo>
                    <a:pt x="523" y="204"/>
                    <a:pt x="484" y="266"/>
                    <a:pt x="444" y="283"/>
                  </a:cubicBezTo>
                  <a:cubicBezTo>
                    <a:pt x="404" y="300"/>
                    <a:pt x="327" y="263"/>
                    <a:pt x="267" y="260"/>
                  </a:cubicBezTo>
                  <a:close/>
                </a:path>
              </a:pathLst>
            </a:custGeom>
            <a:solidFill>
              <a:srgbClr val="FFCC99"/>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sp>
        <p:nvSpPr>
          <p:cNvPr id="10295" name="Rectangle 55"/>
          <p:cNvSpPr>
            <a:spLocks noChangeArrowheads="1"/>
          </p:cNvSpPr>
          <p:nvPr/>
        </p:nvSpPr>
        <p:spPr bwMode="auto">
          <a:xfrm>
            <a:off x="468313" y="3573463"/>
            <a:ext cx="8675687" cy="71437"/>
          </a:xfrm>
          <a:prstGeom prst="rect">
            <a:avLst/>
          </a:prstGeom>
          <a:gradFill rotWithShape="1">
            <a:gsLst>
              <a:gs pos="0">
                <a:srgbClr val="FFCC99"/>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296" name="Rectangle 56"/>
          <p:cNvSpPr>
            <a:spLocks noChangeArrowheads="1"/>
          </p:cNvSpPr>
          <p:nvPr/>
        </p:nvSpPr>
        <p:spPr bwMode="auto">
          <a:xfrm flipH="1">
            <a:off x="4211638" y="5661025"/>
            <a:ext cx="4932362" cy="71438"/>
          </a:xfrm>
          <a:prstGeom prst="rect">
            <a:avLst/>
          </a:prstGeom>
          <a:gradFill rotWithShape="1">
            <a:gsLst>
              <a:gs pos="0">
                <a:srgbClr val="FFCC99"/>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dirty="0"/>
          </a:p>
        </p:txBody>
      </p:sp>
      <p:sp>
        <p:nvSpPr>
          <p:cNvPr id="6" name="スライド番号プレースホルダー 5"/>
          <p:cNvSpPr>
            <a:spLocks noGrp="1"/>
          </p:cNvSpPr>
          <p:nvPr>
            <p:ph type="sldNum" sz="quarter" idx="12"/>
          </p:nvPr>
        </p:nvSpPr>
        <p:spPr>
          <a:xfrm>
            <a:off x="8532440" y="6381328"/>
            <a:ext cx="450850" cy="324272"/>
          </a:xfrm>
        </p:spPr>
        <p:txBody>
          <a:bodyPr/>
          <a:lstStyle>
            <a:lvl1pPr>
              <a:defRPr/>
            </a:lvl1pPr>
          </a:lstStyle>
          <a:p>
            <a:fld id="{AA024DB6-C601-4324-A236-254BFA16E2EE}" type="slidenum">
              <a:rPr lang="ja-JP" altLang="en-US"/>
              <a:pPr/>
              <a:t>‹#›</a:t>
            </a:fld>
            <a:endParaRPr lang="en-US" altLang="ja-JP"/>
          </a:p>
        </p:txBody>
      </p:sp>
    </p:spTree>
    <p:extLst>
      <p:ext uri="{BB962C8B-B14F-4D97-AF65-F5344CB8AC3E}">
        <p14:creationId xmlns:p14="http://schemas.microsoft.com/office/powerpoint/2010/main" val="365284696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マスター テキストの書式設定</a:t>
            </a:r>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C439A03D-190E-4FD9-AD88-0015698CCF2F}" type="slidenum">
              <a:rPr lang="ja-JP" altLang="en-US"/>
              <a:pPr/>
              <a:t>‹#›</a:t>
            </a:fld>
            <a:endParaRPr lang="en-US" altLang="ja-JP"/>
          </a:p>
        </p:txBody>
      </p:sp>
    </p:spTree>
    <p:extLst>
      <p:ext uri="{BB962C8B-B14F-4D97-AF65-F5344CB8AC3E}">
        <p14:creationId xmlns:p14="http://schemas.microsoft.com/office/powerpoint/2010/main" val="3974485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B3BE2395-308A-42A5-B0D4-15F63422E5FD}" type="slidenum">
              <a:rPr lang="ja-JP" altLang="en-US"/>
              <a:pPr/>
              <a:t>‹#›</a:t>
            </a:fld>
            <a:endParaRPr lang="en-US" altLang="ja-JP"/>
          </a:p>
        </p:txBody>
      </p:sp>
    </p:spTree>
    <p:extLst>
      <p:ext uri="{BB962C8B-B14F-4D97-AF65-F5344CB8AC3E}">
        <p14:creationId xmlns:p14="http://schemas.microsoft.com/office/powerpoint/2010/main" val="2407354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日付プレースホルダー 6"/>
          <p:cNvSpPr>
            <a:spLocks noGrp="1"/>
          </p:cNvSpPr>
          <p:nvPr>
            <p:ph type="dt" sz="half" idx="10"/>
          </p:nvPr>
        </p:nvSpPr>
        <p:spPr/>
        <p:txBody>
          <a:bodyPr/>
          <a:lstStyle>
            <a:lvl1pPr>
              <a:defRPr/>
            </a:lvl1pPr>
          </a:lstStyle>
          <a:p>
            <a:endParaRPr lang="en-US" altLang="ja-JP"/>
          </a:p>
        </p:txBody>
      </p:sp>
      <p:sp>
        <p:nvSpPr>
          <p:cNvPr id="8" name="フッター プレースホルダー 7"/>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9" name="スライド番号プレースホルダー 8"/>
          <p:cNvSpPr>
            <a:spLocks noGrp="1"/>
          </p:cNvSpPr>
          <p:nvPr>
            <p:ph type="sldNum" sz="quarter" idx="12"/>
          </p:nvPr>
        </p:nvSpPr>
        <p:spPr/>
        <p:txBody>
          <a:bodyPr/>
          <a:lstStyle>
            <a:lvl1pPr>
              <a:defRPr/>
            </a:lvl1pPr>
          </a:lstStyle>
          <a:p>
            <a:fld id="{493F20EF-07F6-4C8C-98E6-3A8040F7FE87}" type="slidenum">
              <a:rPr lang="ja-JP" altLang="en-US"/>
              <a:pPr/>
              <a:t>‹#›</a:t>
            </a:fld>
            <a:endParaRPr lang="en-US" altLang="ja-JP"/>
          </a:p>
        </p:txBody>
      </p:sp>
    </p:spTree>
    <p:extLst>
      <p:ext uri="{BB962C8B-B14F-4D97-AF65-F5344CB8AC3E}">
        <p14:creationId xmlns:p14="http://schemas.microsoft.com/office/powerpoint/2010/main" val="109166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日付プレースホルダー 2"/>
          <p:cNvSpPr>
            <a:spLocks noGrp="1"/>
          </p:cNvSpPr>
          <p:nvPr>
            <p:ph type="dt" sz="half" idx="10"/>
          </p:nvPr>
        </p:nvSpPr>
        <p:spPr/>
        <p:txBody>
          <a:bodyPr/>
          <a:lstStyle>
            <a:lvl1pPr>
              <a:defRPr/>
            </a:lvl1pPr>
          </a:lstStyle>
          <a:p>
            <a:endParaRPr lang="en-US" altLang="ja-JP"/>
          </a:p>
        </p:txBody>
      </p:sp>
      <p:sp>
        <p:nvSpPr>
          <p:cNvPr id="4" name="フッター プレースホルダー 3"/>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5" name="スライド番号プレースホルダー 4"/>
          <p:cNvSpPr>
            <a:spLocks noGrp="1"/>
          </p:cNvSpPr>
          <p:nvPr>
            <p:ph type="sldNum" sz="quarter" idx="12"/>
          </p:nvPr>
        </p:nvSpPr>
        <p:spPr/>
        <p:txBody>
          <a:bodyPr/>
          <a:lstStyle>
            <a:lvl1pPr>
              <a:defRPr/>
            </a:lvl1pPr>
          </a:lstStyle>
          <a:p>
            <a:fld id="{36B02A80-3094-421C-B72D-C1337639E9DF}" type="slidenum">
              <a:rPr lang="ja-JP" altLang="en-US"/>
              <a:pPr/>
              <a:t>‹#›</a:t>
            </a:fld>
            <a:endParaRPr lang="en-US" altLang="ja-JP"/>
          </a:p>
        </p:txBody>
      </p:sp>
    </p:spTree>
    <p:extLst>
      <p:ext uri="{BB962C8B-B14F-4D97-AF65-F5344CB8AC3E}">
        <p14:creationId xmlns:p14="http://schemas.microsoft.com/office/powerpoint/2010/main" val="3236739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lvl1pPr>
              <a:defRPr/>
            </a:lvl1pPr>
          </a:lstStyle>
          <a:p>
            <a:endParaRPr lang="en-US" altLang="ja-JP"/>
          </a:p>
        </p:txBody>
      </p:sp>
      <p:sp>
        <p:nvSpPr>
          <p:cNvPr id="3" name="フッター プレースホルダー 2"/>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4" name="スライド番号プレースホルダー 3"/>
          <p:cNvSpPr>
            <a:spLocks noGrp="1"/>
          </p:cNvSpPr>
          <p:nvPr>
            <p:ph type="sldNum" sz="quarter" idx="12"/>
          </p:nvPr>
        </p:nvSpPr>
        <p:spPr/>
        <p:txBody>
          <a:bodyPr/>
          <a:lstStyle>
            <a:lvl1pPr>
              <a:defRPr/>
            </a:lvl1pPr>
          </a:lstStyle>
          <a:p>
            <a:fld id="{F5397A5D-A986-4F0F-8169-E108C8FE7D4C}" type="slidenum">
              <a:rPr lang="ja-JP" altLang="en-US"/>
              <a:pPr/>
              <a:t>‹#›</a:t>
            </a:fld>
            <a:endParaRPr lang="en-US" altLang="ja-JP"/>
          </a:p>
        </p:txBody>
      </p:sp>
    </p:spTree>
    <p:extLst>
      <p:ext uri="{BB962C8B-B14F-4D97-AF65-F5344CB8AC3E}">
        <p14:creationId xmlns:p14="http://schemas.microsoft.com/office/powerpoint/2010/main" val="1257239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31E64BA3-663B-440A-B69E-B40D609D66F3}" type="slidenum">
              <a:rPr lang="ja-JP" altLang="en-US"/>
              <a:pPr/>
              <a:t>‹#›</a:t>
            </a:fld>
            <a:endParaRPr lang="en-US" altLang="ja-JP"/>
          </a:p>
        </p:txBody>
      </p:sp>
    </p:spTree>
    <p:extLst>
      <p:ext uri="{BB962C8B-B14F-4D97-AF65-F5344CB8AC3E}">
        <p14:creationId xmlns:p14="http://schemas.microsoft.com/office/powerpoint/2010/main" val="4071873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日付プレースホルダー 4"/>
          <p:cNvSpPr>
            <a:spLocks noGrp="1"/>
          </p:cNvSpPr>
          <p:nvPr>
            <p:ph type="dt" sz="half" idx="10"/>
          </p:nvPr>
        </p:nvSpPr>
        <p:spPr/>
        <p:txBody>
          <a:bodyPr/>
          <a:lstStyle>
            <a:lvl1pPr>
              <a:defRPr/>
            </a:lvl1pPr>
          </a:lstStyle>
          <a:p>
            <a:endParaRPr lang="en-US" altLang="ja-JP"/>
          </a:p>
        </p:txBody>
      </p:sp>
      <p:sp>
        <p:nvSpPr>
          <p:cNvPr id="6" name="フッター プレースホルダー 5"/>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7" name="スライド番号プレースホルダー 6"/>
          <p:cNvSpPr>
            <a:spLocks noGrp="1"/>
          </p:cNvSpPr>
          <p:nvPr>
            <p:ph type="sldNum" sz="quarter" idx="12"/>
          </p:nvPr>
        </p:nvSpPr>
        <p:spPr/>
        <p:txBody>
          <a:bodyPr/>
          <a:lstStyle>
            <a:lvl1pPr>
              <a:defRPr/>
            </a:lvl1pPr>
          </a:lstStyle>
          <a:p>
            <a:fld id="{66085C42-374B-4E2E-956A-1615080E757C}" type="slidenum">
              <a:rPr lang="ja-JP" altLang="en-US"/>
              <a:pPr/>
              <a:t>‹#›</a:t>
            </a:fld>
            <a:endParaRPr lang="en-US" altLang="ja-JP"/>
          </a:p>
        </p:txBody>
      </p:sp>
    </p:spTree>
    <p:extLst>
      <p:ext uri="{BB962C8B-B14F-4D97-AF65-F5344CB8AC3E}">
        <p14:creationId xmlns:p14="http://schemas.microsoft.com/office/powerpoint/2010/main" val="3628447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0CA3A690-81E2-4AC9-A4B0-8395A24C0312}" type="slidenum">
              <a:rPr lang="ja-JP" altLang="en-US"/>
              <a:pPr/>
              <a:t>‹#›</a:t>
            </a:fld>
            <a:endParaRPr lang="en-US" altLang="ja-JP"/>
          </a:p>
        </p:txBody>
      </p:sp>
    </p:spTree>
    <p:extLst>
      <p:ext uri="{BB962C8B-B14F-4D97-AF65-F5344CB8AC3E}">
        <p14:creationId xmlns:p14="http://schemas.microsoft.com/office/powerpoint/2010/main" val="199873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15100" y="609600"/>
            <a:ext cx="1943100" cy="5486400"/>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685800" y="609600"/>
            <a:ext cx="5676900" cy="5486400"/>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日付プレースホルダー 3"/>
          <p:cNvSpPr>
            <a:spLocks noGrp="1"/>
          </p:cNvSpPr>
          <p:nvPr>
            <p:ph type="dt" sz="half" idx="10"/>
          </p:nvPr>
        </p:nvSpPr>
        <p:spPr/>
        <p:txBody>
          <a:bodyPr/>
          <a:lstStyle>
            <a:lvl1pPr>
              <a:defRPr/>
            </a:lvl1pPr>
          </a:lstStyle>
          <a:p>
            <a:endParaRPr lang="en-US" altLang="ja-JP"/>
          </a:p>
        </p:txBody>
      </p:sp>
      <p:sp>
        <p:nvSpPr>
          <p:cNvPr id="5" name="フッター プレースホルダー 4"/>
          <p:cNvSpPr>
            <a:spLocks noGrp="1"/>
          </p:cNvSpPr>
          <p:nvPr>
            <p:ph type="ftr" sz="quarter" idx="11"/>
          </p:nvPr>
        </p:nvSpPr>
        <p:spPr/>
        <p:txBody>
          <a:bodyPr/>
          <a:lstStyle>
            <a:lvl1pPr>
              <a:defRPr/>
            </a:lvl1pPr>
          </a:lstStyle>
          <a:p>
            <a:r>
              <a:rPr lang="en-US" altLang="ja-JP" smtClean="0"/>
              <a:t>JAG </a:t>
            </a:r>
            <a:r>
              <a:rPr lang="ja-JP" altLang="en-US" smtClean="0"/>
              <a:t>春コンテスト</a:t>
            </a:r>
            <a:r>
              <a:rPr lang="en-US" altLang="ja-JP" smtClean="0"/>
              <a:t>2015</a:t>
            </a:r>
            <a:endParaRPr lang="en-US" altLang="ja-JP"/>
          </a:p>
        </p:txBody>
      </p:sp>
      <p:sp>
        <p:nvSpPr>
          <p:cNvPr id="6" name="スライド番号プレースホルダー 5"/>
          <p:cNvSpPr>
            <a:spLocks noGrp="1"/>
          </p:cNvSpPr>
          <p:nvPr>
            <p:ph type="sldNum" sz="quarter" idx="12"/>
          </p:nvPr>
        </p:nvSpPr>
        <p:spPr/>
        <p:txBody>
          <a:bodyPr/>
          <a:lstStyle>
            <a:lvl1pPr>
              <a:defRPr/>
            </a:lvl1pPr>
          </a:lstStyle>
          <a:p>
            <a:fld id="{36067D3D-86FC-49F9-8924-19786C829967}" type="slidenum">
              <a:rPr lang="ja-JP" altLang="en-US"/>
              <a:pPr/>
              <a:t>‹#›</a:t>
            </a:fld>
            <a:endParaRPr lang="en-US" altLang="ja-JP"/>
          </a:p>
        </p:txBody>
      </p:sp>
    </p:spTree>
    <p:extLst>
      <p:ext uri="{BB962C8B-B14F-4D97-AF65-F5344CB8AC3E}">
        <p14:creationId xmlns:p14="http://schemas.microsoft.com/office/powerpoint/2010/main" val="3467730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4" name="Rectangle 40"/>
          <p:cNvSpPr>
            <a:spLocks noChangeArrowheads="1"/>
          </p:cNvSpPr>
          <p:nvPr/>
        </p:nvSpPr>
        <p:spPr bwMode="auto">
          <a:xfrm flipH="1">
            <a:off x="179388" y="6669931"/>
            <a:ext cx="8964612" cy="71437"/>
          </a:xfrm>
          <a:prstGeom prst="rect">
            <a:avLst/>
          </a:prstGeom>
          <a:gradFill rotWithShape="1">
            <a:gsLst>
              <a:gs pos="0">
                <a:srgbClr val="FFCC99"/>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37" name="Freeform 13"/>
          <p:cNvSpPr>
            <a:spLocks/>
          </p:cNvSpPr>
          <p:nvPr/>
        </p:nvSpPr>
        <p:spPr bwMode="auto">
          <a:xfrm>
            <a:off x="8666807" y="6191647"/>
            <a:ext cx="227012" cy="190500"/>
          </a:xfrm>
          <a:custGeom>
            <a:avLst/>
            <a:gdLst>
              <a:gd name="T0" fmla="*/ 76 w 140"/>
              <a:gd name="T1" fmla="*/ 2 h 113"/>
              <a:gd name="T2" fmla="*/ 39 w 140"/>
              <a:gd name="T3" fmla="*/ 3 h 113"/>
              <a:gd name="T4" fmla="*/ 10 w 140"/>
              <a:gd name="T5" fmla="*/ 23 h 113"/>
              <a:gd name="T6" fmla="*/ 0 w 140"/>
              <a:gd name="T7" fmla="*/ 50 h 113"/>
              <a:gd name="T8" fmla="*/ 7 w 140"/>
              <a:gd name="T9" fmla="*/ 78 h 113"/>
              <a:gd name="T10" fmla="*/ 22 w 140"/>
              <a:gd name="T11" fmla="*/ 96 h 113"/>
              <a:gd name="T12" fmla="*/ 52 w 140"/>
              <a:gd name="T13" fmla="*/ 108 h 113"/>
              <a:gd name="T14" fmla="*/ 81 w 140"/>
              <a:gd name="T15" fmla="*/ 113 h 113"/>
              <a:gd name="T16" fmla="*/ 106 w 140"/>
              <a:gd name="T17" fmla="*/ 105 h 113"/>
              <a:gd name="T18" fmla="*/ 129 w 140"/>
              <a:gd name="T19" fmla="*/ 86 h 113"/>
              <a:gd name="T20" fmla="*/ 139 w 140"/>
              <a:gd name="T21" fmla="*/ 57 h 113"/>
              <a:gd name="T22" fmla="*/ 135 w 140"/>
              <a:gd name="T23" fmla="*/ 33 h 113"/>
              <a:gd name="T24" fmla="*/ 124 w 140"/>
              <a:gd name="T25" fmla="*/ 20 h 113"/>
              <a:gd name="T26" fmla="*/ 106 w 140"/>
              <a:gd name="T27" fmla="*/ 8 h 113"/>
              <a:gd name="T28" fmla="*/ 76 w 140"/>
              <a:gd name="T29" fmla="*/ 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113">
                <a:moveTo>
                  <a:pt x="76" y="2"/>
                </a:moveTo>
                <a:cubicBezTo>
                  <a:pt x="65" y="1"/>
                  <a:pt x="50" y="0"/>
                  <a:pt x="39" y="3"/>
                </a:cubicBezTo>
                <a:cubicBezTo>
                  <a:pt x="28" y="6"/>
                  <a:pt x="16" y="15"/>
                  <a:pt x="10" y="23"/>
                </a:cubicBezTo>
                <a:cubicBezTo>
                  <a:pt x="4" y="31"/>
                  <a:pt x="0" y="41"/>
                  <a:pt x="0" y="50"/>
                </a:cubicBezTo>
                <a:cubicBezTo>
                  <a:pt x="0" y="59"/>
                  <a:pt x="3" y="71"/>
                  <a:pt x="7" y="78"/>
                </a:cubicBezTo>
                <a:cubicBezTo>
                  <a:pt x="11" y="85"/>
                  <a:pt x="14" y="91"/>
                  <a:pt x="22" y="96"/>
                </a:cubicBezTo>
                <a:cubicBezTo>
                  <a:pt x="30" y="101"/>
                  <a:pt x="42" y="105"/>
                  <a:pt x="52" y="108"/>
                </a:cubicBezTo>
                <a:cubicBezTo>
                  <a:pt x="62" y="111"/>
                  <a:pt x="72" y="113"/>
                  <a:pt x="81" y="113"/>
                </a:cubicBezTo>
                <a:cubicBezTo>
                  <a:pt x="90" y="113"/>
                  <a:pt x="98" y="109"/>
                  <a:pt x="106" y="105"/>
                </a:cubicBezTo>
                <a:cubicBezTo>
                  <a:pt x="114" y="101"/>
                  <a:pt x="124" y="94"/>
                  <a:pt x="129" y="86"/>
                </a:cubicBezTo>
                <a:cubicBezTo>
                  <a:pt x="134" y="78"/>
                  <a:pt x="138" y="66"/>
                  <a:pt x="139" y="57"/>
                </a:cubicBezTo>
                <a:cubicBezTo>
                  <a:pt x="140" y="48"/>
                  <a:pt x="137" y="39"/>
                  <a:pt x="135" y="33"/>
                </a:cubicBezTo>
                <a:cubicBezTo>
                  <a:pt x="133" y="27"/>
                  <a:pt x="129" y="24"/>
                  <a:pt x="124" y="20"/>
                </a:cubicBezTo>
                <a:cubicBezTo>
                  <a:pt x="119" y="16"/>
                  <a:pt x="114" y="11"/>
                  <a:pt x="106" y="8"/>
                </a:cubicBezTo>
                <a:cubicBezTo>
                  <a:pt x="98" y="5"/>
                  <a:pt x="87" y="3"/>
                  <a:pt x="76" y="2"/>
                </a:cubicBezTo>
                <a:close/>
              </a:path>
            </a:pathLst>
          </a:cu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1038" name="AutoShape 14"/>
          <p:cNvSpPr>
            <a:spLocks noChangeArrowheads="1"/>
          </p:cNvSpPr>
          <p:nvPr/>
        </p:nvSpPr>
        <p:spPr bwMode="auto">
          <a:xfrm rot="1978361">
            <a:off x="8823969" y="6137672"/>
            <a:ext cx="88900" cy="88900"/>
          </a:xfrm>
          <a:prstGeom prst="rtTriangle">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39" name="AutoShape 15"/>
          <p:cNvSpPr>
            <a:spLocks noChangeArrowheads="1"/>
          </p:cNvSpPr>
          <p:nvPr/>
        </p:nvSpPr>
        <p:spPr bwMode="auto">
          <a:xfrm rot="19621639" flipH="1">
            <a:off x="8649344" y="6136084"/>
            <a:ext cx="88900" cy="88900"/>
          </a:xfrm>
          <a:prstGeom prst="rtTriangle">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0" name="AutoShape 16"/>
          <p:cNvSpPr>
            <a:spLocks noChangeArrowheads="1"/>
          </p:cNvSpPr>
          <p:nvPr/>
        </p:nvSpPr>
        <p:spPr bwMode="auto">
          <a:xfrm rot="5400000">
            <a:off x="8570763" y="6371828"/>
            <a:ext cx="342900" cy="236538"/>
          </a:xfrm>
          <a:prstGeom prst="moon">
            <a:avLst>
              <a:gd name="adj" fmla="val 87500"/>
            </a:avLst>
          </a:prstGeom>
          <a:solidFill>
            <a:schemeClr val="tx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1" name="AutoShape 17"/>
          <p:cNvSpPr>
            <a:spLocks noChangeArrowheads="1"/>
          </p:cNvSpPr>
          <p:nvPr/>
        </p:nvSpPr>
        <p:spPr bwMode="auto">
          <a:xfrm>
            <a:off x="8765232" y="6505972"/>
            <a:ext cx="88900" cy="196850"/>
          </a:xfrm>
          <a:prstGeom prst="roundRect">
            <a:avLst>
              <a:gd name="adj" fmla="val 50000"/>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2" name="AutoShape 18"/>
          <p:cNvSpPr>
            <a:spLocks noChangeArrowheads="1"/>
          </p:cNvSpPr>
          <p:nvPr/>
        </p:nvSpPr>
        <p:spPr bwMode="auto">
          <a:xfrm>
            <a:off x="8676332" y="6510734"/>
            <a:ext cx="88900" cy="196850"/>
          </a:xfrm>
          <a:prstGeom prst="roundRect">
            <a:avLst>
              <a:gd name="adj" fmla="val 50000"/>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3" name="Oval 19"/>
          <p:cNvSpPr>
            <a:spLocks noChangeArrowheads="1"/>
          </p:cNvSpPr>
          <p:nvPr/>
        </p:nvSpPr>
        <p:spPr bwMode="auto">
          <a:xfrm>
            <a:off x="8623944" y="6601222"/>
            <a:ext cx="182563" cy="88900"/>
          </a:xfrm>
          <a:prstGeom prst="ellipse">
            <a:avLst/>
          </a:prstGeom>
          <a:solidFill>
            <a:schemeClr val="tx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48" name="Freeform 24"/>
          <p:cNvSpPr>
            <a:spLocks/>
          </p:cNvSpPr>
          <p:nvPr/>
        </p:nvSpPr>
        <p:spPr bwMode="auto">
          <a:xfrm>
            <a:off x="8460432" y="6420247"/>
            <a:ext cx="203200" cy="227012"/>
          </a:xfrm>
          <a:custGeom>
            <a:avLst/>
            <a:gdLst>
              <a:gd name="T0" fmla="*/ 188 w 212"/>
              <a:gd name="T1" fmla="*/ 116 h 143"/>
              <a:gd name="T2" fmla="*/ 168 w 212"/>
              <a:gd name="T3" fmla="*/ 122 h 143"/>
              <a:gd name="T4" fmla="*/ 125 w 212"/>
              <a:gd name="T5" fmla="*/ 115 h 143"/>
              <a:gd name="T6" fmla="*/ 125 w 212"/>
              <a:gd name="T7" fmla="*/ 56 h 143"/>
              <a:gd name="T8" fmla="*/ 108 w 212"/>
              <a:gd name="T9" fmla="*/ 10 h 143"/>
              <a:gd name="T10" fmla="*/ 50 w 212"/>
              <a:gd name="T11" fmla="*/ 1 h 143"/>
              <a:gd name="T12" fmla="*/ 5 w 212"/>
              <a:gd name="T13" fmla="*/ 17 h 143"/>
              <a:gd name="T14" fmla="*/ 18 w 212"/>
              <a:gd name="T15" fmla="*/ 29 h 143"/>
              <a:gd name="T16" fmla="*/ 50 w 212"/>
              <a:gd name="T17" fmla="*/ 23 h 143"/>
              <a:gd name="T18" fmla="*/ 87 w 212"/>
              <a:gd name="T19" fmla="*/ 31 h 143"/>
              <a:gd name="T20" fmla="*/ 102 w 212"/>
              <a:gd name="T21" fmla="*/ 67 h 143"/>
              <a:gd name="T22" fmla="*/ 104 w 212"/>
              <a:gd name="T23" fmla="*/ 107 h 143"/>
              <a:gd name="T24" fmla="*/ 108 w 212"/>
              <a:gd name="T25" fmla="*/ 125 h 143"/>
              <a:gd name="T26" fmla="*/ 128 w 212"/>
              <a:gd name="T27" fmla="*/ 137 h 143"/>
              <a:gd name="T28" fmla="*/ 146 w 212"/>
              <a:gd name="T29" fmla="*/ 142 h 143"/>
              <a:gd name="T30" fmla="*/ 167 w 212"/>
              <a:gd name="T31" fmla="*/ 142 h 143"/>
              <a:gd name="T32" fmla="*/ 194 w 212"/>
              <a:gd name="T33" fmla="*/ 140 h 143"/>
              <a:gd name="T34" fmla="*/ 212 w 212"/>
              <a:gd name="T35" fmla="*/ 130 h 143"/>
              <a:gd name="T36" fmla="*/ 188 w 212"/>
              <a:gd name="T37" fmla="*/ 11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2" h="143">
                <a:moveTo>
                  <a:pt x="188" y="116"/>
                </a:moveTo>
                <a:cubicBezTo>
                  <a:pt x="181" y="115"/>
                  <a:pt x="178" y="122"/>
                  <a:pt x="168" y="122"/>
                </a:cubicBezTo>
                <a:cubicBezTo>
                  <a:pt x="158" y="122"/>
                  <a:pt x="132" y="126"/>
                  <a:pt x="125" y="115"/>
                </a:cubicBezTo>
                <a:cubicBezTo>
                  <a:pt x="118" y="104"/>
                  <a:pt x="128" y="73"/>
                  <a:pt x="125" y="56"/>
                </a:cubicBezTo>
                <a:cubicBezTo>
                  <a:pt x="122" y="39"/>
                  <a:pt x="121" y="19"/>
                  <a:pt x="108" y="10"/>
                </a:cubicBezTo>
                <a:cubicBezTo>
                  <a:pt x="95" y="1"/>
                  <a:pt x="67" y="0"/>
                  <a:pt x="50" y="1"/>
                </a:cubicBezTo>
                <a:cubicBezTo>
                  <a:pt x="33" y="2"/>
                  <a:pt x="10" y="12"/>
                  <a:pt x="5" y="17"/>
                </a:cubicBezTo>
                <a:cubicBezTo>
                  <a:pt x="0" y="22"/>
                  <a:pt x="11" y="28"/>
                  <a:pt x="18" y="29"/>
                </a:cubicBezTo>
                <a:cubicBezTo>
                  <a:pt x="25" y="30"/>
                  <a:pt x="39" y="23"/>
                  <a:pt x="50" y="23"/>
                </a:cubicBezTo>
                <a:cubicBezTo>
                  <a:pt x="61" y="23"/>
                  <a:pt x="78" y="24"/>
                  <a:pt x="87" y="31"/>
                </a:cubicBezTo>
                <a:cubicBezTo>
                  <a:pt x="96" y="38"/>
                  <a:pt x="99" y="54"/>
                  <a:pt x="102" y="67"/>
                </a:cubicBezTo>
                <a:cubicBezTo>
                  <a:pt x="105" y="80"/>
                  <a:pt x="103" y="97"/>
                  <a:pt x="104" y="107"/>
                </a:cubicBezTo>
                <a:cubicBezTo>
                  <a:pt x="105" y="117"/>
                  <a:pt x="104" y="120"/>
                  <a:pt x="108" y="125"/>
                </a:cubicBezTo>
                <a:cubicBezTo>
                  <a:pt x="112" y="130"/>
                  <a:pt x="122" y="134"/>
                  <a:pt x="128" y="137"/>
                </a:cubicBezTo>
                <a:cubicBezTo>
                  <a:pt x="134" y="140"/>
                  <a:pt x="140" y="141"/>
                  <a:pt x="146" y="142"/>
                </a:cubicBezTo>
                <a:cubicBezTo>
                  <a:pt x="152" y="143"/>
                  <a:pt x="159" y="142"/>
                  <a:pt x="167" y="142"/>
                </a:cubicBezTo>
                <a:cubicBezTo>
                  <a:pt x="175" y="142"/>
                  <a:pt x="187" y="142"/>
                  <a:pt x="194" y="140"/>
                </a:cubicBezTo>
                <a:cubicBezTo>
                  <a:pt x="201" y="138"/>
                  <a:pt x="212" y="134"/>
                  <a:pt x="212" y="130"/>
                </a:cubicBezTo>
                <a:cubicBezTo>
                  <a:pt x="212" y="126"/>
                  <a:pt x="195" y="117"/>
                  <a:pt x="188" y="116"/>
                </a:cubicBezTo>
                <a:close/>
              </a:path>
            </a:pathLst>
          </a:cu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grpSp>
        <p:nvGrpSpPr>
          <p:cNvPr id="1049" name="Group 25"/>
          <p:cNvGrpSpPr>
            <a:grpSpLocks/>
          </p:cNvGrpSpPr>
          <p:nvPr/>
        </p:nvGrpSpPr>
        <p:grpSpPr bwMode="auto">
          <a:xfrm>
            <a:off x="8638232" y="6299597"/>
            <a:ext cx="125412" cy="30162"/>
            <a:chOff x="1841" y="1006"/>
            <a:chExt cx="283" cy="189"/>
          </a:xfrm>
        </p:grpSpPr>
        <p:sp>
          <p:nvSpPr>
            <p:cNvPr id="1050" name="Rectangle 26"/>
            <p:cNvSpPr>
              <a:spLocks noChangeArrowheads="1"/>
            </p:cNvSpPr>
            <p:nvPr userDrawn="1"/>
          </p:nvSpPr>
          <p:spPr bwMode="auto">
            <a:xfrm>
              <a:off x="1841" y="1006"/>
              <a:ext cx="256"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1" name="Rectangle 27"/>
            <p:cNvSpPr>
              <a:spLocks noChangeArrowheads="1"/>
            </p:cNvSpPr>
            <p:nvPr userDrawn="1"/>
          </p:nvSpPr>
          <p:spPr bwMode="auto">
            <a:xfrm rot="-480548">
              <a:off x="1856" y="1083"/>
              <a:ext cx="244"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2" name="Rectangle 28"/>
            <p:cNvSpPr>
              <a:spLocks noChangeArrowheads="1"/>
            </p:cNvSpPr>
            <p:nvPr userDrawn="1"/>
          </p:nvSpPr>
          <p:spPr bwMode="auto">
            <a:xfrm rot="-1241372">
              <a:off x="1871" y="1168"/>
              <a:ext cx="253"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grpSp>
        <p:nvGrpSpPr>
          <p:cNvPr id="1053" name="Group 29"/>
          <p:cNvGrpSpPr>
            <a:grpSpLocks/>
          </p:cNvGrpSpPr>
          <p:nvPr/>
        </p:nvGrpSpPr>
        <p:grpSpPr bwMode="auto">
          <a:xfrm flipH="1">
            <a:off x="8822382" y="6301184"/>
            <a:ext cx="125412" cy="30163"/>
            <a:chOff x="1841" y="1006"/>
            <a:chExt cx="283" cy="189"/>
          </a:xfrm>
        </p:grpSpPr>
        <p:sp>
          <p:nvSpPr>
            <p:cNvPr id="1054" name="Rectangle 30"/>
            <p:cNvSpPr>
              <a:spLocks noChangeArrowheads="1"/>
            </p:cNvSpPr>
            <p:nvPr userDrawn="1"/>
          </p:nvSpPr>
          <p:spPr bwMode="auto">
            <a:xfrm>
              <a:off x="1841" y="1006"/>
              <a:ext cx="256"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5" name="Rectangle 31"/>
            <p:cNvSpPr>
              <a:spLocks noChangeArrowheads="1"/>
            </p:cNvSpPr>
            <p:nvPr userDrawn="1"/>
          </p:nvSpPr>
          <p:spPr bwMode="auto">
            <a:xfrm rot="-480548">
              <a:off x="1856" y="1083"/>
              <a:ext cx="244"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6" name="Rectangle 32"/>
            <p:cNvSpPr>
              <a:spLocks noChangeArrowheads="1"/>
            </p:cNvSpPr>
            <p:nvPr userDrawn="1"/>
          </p:nvSpPr>
          <p:spPr bwMode="auto">
            <a:xfrm rot="-1241372">
              <a:off x="1871" y="1168"/>
              <a:ext cx="253" cy="27"/>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sp>
        <p:nvSpPr>
          <p:cNvPr id="1026" name="Rectangle 2"/>
          <p:cNvSpPr>
            <a:spLocks noGrp="1" noChangeArrowheads="1"/>
          </p:cNvSpPr>
          <p:nvPr>
            <p:ph type="title"/>
          </p:nvPr>
        </p:nvSpPr>
        <p:spPr bwMode="auto">
          <a:xfrm>
            <a:off x="1547813" y="188640"/>
            <a:ext cx="691038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ja-JP" altLang="en-US" dirty="0" smtClean="0"/>
              <a:t>マスタ タイトルの書式設定</a:t>
            </a:r>
          </a:p>
        </p:txBody>
      </p:sp>
      <p:sp>
        <p:nvSpPr>
          <p:cNvPr id="1027" name="Rectangle 3"/>
          <p:cNvSpPr>
            <a:spLocks noGrp="1" noChangeArrowheads="1"/>
          </p:cNvSpPr>
          <p:nvPr>
            <p:ph type="body" idx="1"/>
          </p:nvPr>
        </p:nvSpPr>
        <p:spPr bwMode="auto">
          <a:xfrm>
            <a:off x="685800" y="1484784"/>
            <a:ext cx="7772400" cy="461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kumimoji="0" sz="1400"/>
            </a:lvl1pPr>
          </a:lstStyle>
          <a:p>
            <a:endParaRPr lang="en-US" altLang="ja-JP"/>
          </a:p>
        </p:txBody>
      </p:sp>
      <p:sp>
        <p:nvSpPr>
          <p:cNvPr id="1029" name="Rectangle 5"/>
          <p:cNvSpPr>
            <a:spLocks noGrp="1" noChangeArrowheads="1"/>
          </p:cNvSpPr>
          <p:nvPr>
            <p:ph type="ftr" sz="quarter" idx="3"/>
          </p:nvPr>
        </p:nvSpPr>
        <p:spPr bwMode="auto">
          <a:xfrm>
            <a:off x="3124200" y="6428184"/>
            <a:ext cx="2895600" cy="313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kumimoji="0" sz="1400"/>
            </a:lvl1pPr>
          </a:lstStyle>
          <a:p>
            <a:r>
              <a:rPr lang="en-US" altLang="ja-JP" smtClean="0"/>
              <a:t>JAG </a:t>
            </a:r>
            <a:r>
              <a:rPr lang="ja-JP" altLang="en-US" smtClean="0"/>
              <a:t>春コンテスト</a:t>
            </a:r>
            <a:r>
              <a:rPr lang="en-US" altLang="ja-JP" smtClean="0"/>
              <a:t>2015</a:t>
            </a:r>
            <a:endParaRPr lang="en-US" altLang="ja-JP" dirty="0"/>
          </a:p>
        </p:txBody>
      </p:sp>
      <p:sp>
        <p:nvSpPr>
          <p:cNvPr id="1030" name="Rectangle 6"/>
          <p:cNvSpPr>
            <a:spLocks noGrp="1" noChangeArrowheads="1"/>
          </p:cNvSpPr>
          <p:nvPr>
            <p:ph type="sldNum" sz="quarter" idx="4"/>
          </p:nvPr>
        </p:nvSpPr>
        <p:spPr bwMode="auto">
          <a:xfrm>
            <a:off x="8517582" y="6428184"/>
            <a:ext cx="450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kumimoji="0" sz="1000">
                <a:solidFill>
                  <a:schemeClr val="bg1"/>
                </a:solidFill>
              </a:defRPr>
            </a:lvl1pPr>
          </a:lstStyle>
          <a:p>
            <a:fld id="{9B144D71-6A75-4F49-B9AD-8DADE0F6618A}" type="slidenum">
              <a:rPr lang="ja-JP" altLang="en-US"/>
              <a:pPr/>
              <a:t>‹#›</a:t>
            </a:fld>
            <a:endParaRPr lang="en-US" altLang="ja-JP"/>
          </a:p>
        </p:txBody>
      </p:sp>
      <p:grpSp>
        <p:nvGrpSpPr>
          <p:cNvPr id="1057" name="Group 33"/>
          <p:cNvGrpSpPr>
            <a:grpSpLocks/>
          </p:cNvGrpSpPr>
          <p:nvPr/>
        </p:nvGrpSpPr>
        <p:grpSpPr bwMode="auto">
          <a:xfrm>
            <a:off x="249238" y="260648"/>
            <a:ext cx="1209675" cy="914400"/>
            <a:chOff x="174" y="1584"/>
            <a:chExt cx="762" cy="576"/>
          </a:xfrm>
        </p:grpSpPr>
        <p:sp>
          <p:nvSpPr>
            <p:cNvPr id="1058" name="Oval 34"/>
            <p:cNvSpPr>
              <a:spLocks noChangeArrowheads="1"/>
            </p:cNvSpPr>
            <p:nvPr userDrawn="1"/>
          </p:nvSpPr>
          <p:spPr bwMode="auto">
            <a:xfrm>
              <a:off x="762" y="1739"/>
              <a:ext cx="174" cy="197"/>
            </a:xfrm>
            <a:prstGeom prst="ellipse">
              <a:avLst/>
            </a:prstGeom>
            <a:solidFill>
              <a:srgbClr val="FFCC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59" name="Oval 35"/>
            <p:cNvSpPr>
              <a:spLocks noChangeArrowheads="1"/>
            </p:cNvSpPr>
            <p:nvPr userDrawn="1"/>
          </p:nvSpPr>
          <p:spPr bwMode="auto">
            <a:xfrm>
              <a:off x="570" y="1585"/>
              <a:ext cx="174" cy="235"/>
            </a:xfrm>
            <a:prstGeom prst="ellipse">
              <a:avLst/>
            </a:prstGeom>
            <a:solidFill>
              <a:srgbClr val="FFCC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60" name="Oval 36"/>
            <p:cNvSpPr>
              <a:spLocks noChangeArrowheads="1"/>
            </p:cNvSpPr>
            <p:nvPr userDrawn="1"/>
          </p:nvSpPr>
          <p:spPr bwMode="auto">
            <a:xfrm>
              <a:off x="357" y="1584"/>
              <a:ext cx="174" cy="220"/>
            </a:xfrm>
            <a:prstGeom prst="ellipse">
              <a:avLst/>
            </a:prstGeom>
            <a:solidFill>
              <a:srgbClr val="FFCC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61" name="Oval 37"/>
            <p:cNvSpPr>
              <a:spLocks noChangeArrowheads="1"/>
            </p:cNvSpPr>
            <p:nvPr userDrawn="1"/>
          </p:nvSpPr>
          <p:spPr bwMode="auto">
            <a:xfrm>
              <a:off x="174" y="1747"/>
              <a:ext cx="174" cy="197"/>
            </a:xfrm>
            <a:prstGeom prst="ellipse">
              <a:avLst/>
            </a:prstGeom>
            <a:solidFill>
              <a:srgbClr val="FFCC99"/>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
          <p:nvSpPr>
            <p:cNvPr id="1062" name="Freeform 38"/>
            <p:cNvSpPr>
              <a:spLocks/>
            </p:cNvSpPr>
            <p:nvPr userDrawn="1"/>
          </p:nvSpPr>
          <p:spPr bwMode="auto">
            <a:xfrm>
              <a:off x="278" y="1860"/>
              <a:ext cx="523" cy="300"/>
            </a:xfrm>
            <a:custGeom>
              <a:avLst/>
              <a:gdLst>
                <a:gd name="T0" fmla="*/ 267 w 523"/>
                <a:gd name="T1" fmla="*/ 260 h 300"/>
                <a:gd name="T2" fmla="*/ 83 w 523"/>
                <a:gd name="T3" fmla="*/ 267 h 300"/>
                <a:gd name="T4" fmla="*/ 14 w 523"/>
                <a:gd name="T5" fmla="*/ 168 h 300"/>
                <a:gd name="T6" fmla="*/ 167 w 523"/>
                <a:gd name="T7" fmla="*/ 29 h 300"/>
                <a:gd name="T8" fmla="*/ 336 w 523"/>
                <a:gd name="T9" fmla="*/ 22 h 300"/>
                <a:gd name="T10" fmla="*/ 505 w 523"/>
                <a:gd name="T11" fmla="*/ 160 h 300"/>
                <a:gd name="T12" fmla="*/ 444 w 523"/>
                <a:gd name="T13" fmla="*/ 283 h 300"/>
                <a:gd name="T14" fmla="*/ 267 w 523"/>
                <a:gd name="T15" fmla="*/ 260 h 3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3" h="300">
                  <a:moveTo>
                    <a:pt x="267" y="260"/>
                  </a:moveTo>
                  <a:cubicBezTo>
                    <a:pt x="207" y="257"/>
                    <a:pt x="125" y="282"/>
                    <a:pt x="83" y="267"/>
                  </a:cubicBezTo>
                  <a:cubicBezTo>
                    <a:pt x="41" y="252"/>
                    <a:pt x="0" y="208"/>
                    <a:pt x="14" y="168"/>
                  </a:cubicBezTo>
                  <a:cubicBezTo>
                    <a:pt x="28" y="128"/>
                    <a:pt x="113" y="53"/>
                    <a:pt x="167" y="29"/>
                  </a:cubicBezTo>
                  <a:cubicBezTo>
                    <a:pt x="221" y="5"/>
                    <a:pt x="280" y="0"/>
                    <a:pt x="336" y="22"/>
                  </a:cubicBezTo>
                  <a:cubicBezTo>
                    <a:pt x="392" y="44"/>
                    <a:pt x="487" y="116"/>
                    <a:pt x="505" y="160"/>
                  </a:cubicBezTo>
                  <a:cubicBezTo>
                    <a:pt x="523" y="204"/>
                    <a:pt x="484" y="266"/>
                    <a:pt x="444" y="283"/>
                  </a:cubicBezTo>
                  <a:cubicBezTo>
                    <a:pt x="404" y="300"/>
                    <a:pt x="327" y="263"/>
                    <a:pt x="267" y="260"/>
                  </a:cubicBezTo>
                  <a:close/>
                </a:path>
              </a:pathLst>
            </a:custGeom>
            <a:solidFill>
              <a:srgbClr val="FFCC99"/>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grpSp>
      <p:sp>
        <p:nvSpPr>
          <p:cNvPr id="1063" name="Rectangle 39"/>
          <p:cNvSpPr>
            <a:spLocks noChangeArrowheads="1"/>
          </p:cNvSpPr>
          <p:nvPr/>
        </p:nvSpPr>
        <p:spPr bwMode="auto">
          <a:xfrm>
            <a:off x="468313" y="1268760"/>
            <a:ext cx="8675687" cy="71438"/>
          </a:xfrm>
          <a:prstGeom prst="rect">
            <a:avLst/>
          </a:prstGeom>
          <a:gradFill rotWithShape="1">
            <a:gsLst>
              <a:gs pos="0">
                <a:srgbClr val="FFCC99"/>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ja-JP"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sldNum="0" hdr="0" dt="0"/>
  <p:txStyles>
    <p:titleStyle>
      <a:lvl1pPr algn="l" rtl="0" eaLnBrk="1" fontAlgn="base" hangingPunct="1">
        <a:spcBef>
          <a:spcPct val="0"/>
        </a:spcBef>
        <a:spcAft>
          <a:spcPct val="0"/>
        </a:spcAft>
        <a:defRPr kumimoji="1" sz="3200">
          <a:solidFill>
            <a:schemeClr val="tx2"/>
          </a:solidFill>
          <a:latin typeface="+mj-lt"/>
          <a:ea typeface="+mj-ea"/>
          <a:cs typeface="+mj-cs"/>
        </a:defRPr>
      </a:lvl1pPr>
      <a:lvl2pPr algn="l" rtl="0" eaLnBrk="1" fontAlgn="base" hangingPunct="1">
        <a:spcBef>
          <a:spcPct val="0"/>
        </a:spcBef>
        <a:spcAft>
          <a:spcPct val="0"/>
        </a:spcAft>
        <a:defRPr kumimoji="1" sz="4400">
          <a:solidFill>
            <a:schemeClr val="tx2"/>
          </a:solidFill>
          <a:latin typeface="Times New Roman" charset="0"/>
          <a:ea typeface="ＭＳ Ｐゴシック" charset="-128"/>
        </a:defRPr>
      </a:lvl2pPr>
      <a:lvl3pPr algn="l" rtl="0" eaLnBrk="1" fontAlgn="base" hangingPunct="1">
        <a:spcBef>
          <a:spcPct val="0"/>
        </a:spcBef>
        <a:spcAft>
          <a:spcPct val="0"/>
        </a:spcAft>
        <a:defRPr kumimoji="1" sz="4400">
          <a:solidFill>
            <a:schemeClr val="tx2"/>
          </a:solidFill>
          <a:latin typeface="Times New Roman" charset="0"/>
          <a:ea typeface="ＭＳ Ｐゴシック" charset="-128"/>
        </a:defRPr>
      </a:lvl3pPr>
      <a:lvl4pPr algn="l" rtl="0" eaLnBrk="1" fontAlgn="base" hangingPunct="1">
        <a:spcBef>
          <a:spcPct val="0"/>
        </a:spcBef>
        <a:spcAft>
          <a:spcPct val="0"/>
        </a:spcAft>
        <a:defRPr kumimoji="1" sz="4400">
          <a:solidFill>
            <a:schemeClr val="tx2"/>
          </a:solidFill>
          <a:latin typeface="Times New Roman" charset="0"/>
          <a:ea typeface="ＭＳ Ｐゴシック" charset="-128"/>
        </a:defRPr>
      </a:lvl4pPr>
      <a:lvl5pPr algn="l" rtl="0" eaLnBrk="1" fontAlgn="base" hangingPunct="1">
        <a:spcBef>
          <a:spcPct val="0"/>
        </a:spcBef>
        <a:spcAft>
          <a:spcPct val="0"/>
        </a:spcAft>
        <a:defRPr kumimoji="1" sz="4400">
          <a:solidFill>
            <a:schemeClr val="tx2"/>
          </a:solidFill>
          <a:latin typeface="Times New Roman" charset="0"/>
          <a:ea typeface="ＭＳ Ｐゴシック" charset="-128"/>
        </a:defRPr>
      </a:lvl5pPr>
      <a:lvl6pPr marL="457200" algn="l" rtl="0" eaLnBrk="1" fontAlgn="base" hangingPunct="1">
        <a:spcBef>
          <a:spcPct val="0"/>
        </a:spcBef>
        <a:spcAft>
          <a:spcPct val="0"/>
        </a:spcAft>
        <a:defRPr kumimoji="1" sz="4400">
          <a:solidFill>
            <a:schemeClr val="tx2"/>
          </a:solidFill>
          <a:latin typeface="Times New Roman" charset="0"/>
          <a:ea typeface="ＭＳ Ｐゴシック" charset="-128"/>
        </a:defRPr>
      </a:lvl6pPr>
      <a:lvl7pPr marL="914400" algn="l" rtl="0" eaLnBrk="1" fontAlgn="base" hangingPunct="1">
        <a:spcBef>
          <a:spcPct val="0"/>
        </a:spcBef>
        <a:spcAft>
          <a:spcPct val="0"/>
        </a:spcAft>
        <a:defRPr kumimoji="1" sz="4400">
          <a:solidFill>
            <a:schemeClr val="tx2"/>
          </a:solidFill>
          <a:latin typeface="Times New Roman" charset="0"/>
          <a:ea typeface="ＭＳ Ｐゴシック" charset="-128"/>
        </a:defRPr>
      </a:lvl7pPr>
      <a:lvl8pPr marL="1371600" algn="l" rtl="0" eaLnBrk="1" fontAlgn="base" hangingPunct="1">
        <a:spcBef>
          <a:spcPct val="0"/>
        </a:spcBef>
        <a:spcAft>
          <a:spcPct val="0"/>
        </a:spcAft>
        <a:defRPr kumimoji="1" sz="4400">
          <a:solidFill>
            <a:schemeClr val="tx2"/>
          </a:solidFill>
          <a:latin typeface="Times New Roman" charset="0"/>
          <a:ea typeface="ＭＳ Ｐゴシック" charset="-128"/>
        </a:defRPr>
      </a:lvl8pPr>
      <a:lvl9pPr marL="1828800" algn="l" rtl="0" eaLnBrk="1" fontAlgn="base" hangingPunct="1">
        <a:spcBef>
          <a:spcPct val="0"/>
        </a:spcBef>
        <a:spcAft>
          <a:spcPct val="0"/>
        </a:spcAft>
        <a:defRPr kumimoji="1" sz="4400">
          <a:solidFill>
            <a:schemeClr val="tx2"/>
          </a:solidFill>
          <a:latin typeface="Times New Roman" charset="0"/>
          <a:ea typeface="ＭＳ Ｐゴシック" charset="-128"/>
        </a:defRPr>
      </a:lvl9pPr>
    </p:titleStyle>
    <p:bodyStyle>
      <a:lvl1pPr marL="342900" indent="-342900" algn="l" rtl="0" eaLnBrk="1" fontAlgn="base" hangingPunct="1">
        <a:spcBef>
          <a:spcPct val="20000"/>
        </a:spcBef>
        <a:spcAft>
          <a:spcPct val="0"/>
        </a:spcAft>
        <a:buChar char="•"/>
        <a:defRPr kumimoji="1" sz="24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kumimoji="1" sz="2000">
          <a:solidFill>
            <a:schemeClr val="tx1"/>
          </a:solidFill>
          <a:latin typeface="+mn-lt"/>
          <a:ea typeface="+mn-ea"/>
        </a:defRPr>
      </a:lvl2pPr>
      <a:lvl3pPr marL="1143000" indent="-228600" algn="l" rtl="0" eaLnBrk="1" fontAlgn="base" hangingPunct="1">
        <a:spcBef>
          <a:spcPct val="20000"/>
        </a:spcBef>
        <a:spcAft>
          <a:spcPct val="0"/>
        </a:spcAft>
        <a:buFont typeface="Wingdings" pitchFamily="2" charset="2"/>
        <a:buChar char="Ø"/>
        <a:defRPr kumimoji="1" sz="1800">
          <a:solidFill>
            <a:schemeClr val="tx1"/>
          </a:solidFill>
          <a:latin typeface="+mn-lt"/>
          <a:ea typeface="+mn-ea"/>
        </a:defRPr>
      </a:lvl3pPr>
      <a:lvl4pPr marL="1600200" indent="-228600" algn="l" rtl="0" eaLnBrk="1" fontAlgn="base" hangingPunct="1">
        <a:spcBef>
          <a:spcPct val="20000"/>
        </a:spcBef>
        <a:spcAft>
          <a:spcPct val="0"/>
        </a:spcAft>
        <a:buChar char="–"/>
        <a:defRPr kumimoji="1" sz="2000">
          <a:solidFill>
            <a:schemeClr val="tx1"/>
          </a:solidFill>
          <a:latin typeface="+mn-lt"/>
          <a:ea typeface="+mn-ea"/>
        </a:defRPr>
      </a:lvl4pPr>
      <a:lvl5pPr marL="2057400" indent="-228600" algn="l" rtl="0" eaLnBrk="1" fontAlgn="base" hangingPunct="1">
        <a:spcBef>
          <a:spcPct val="20000"/>
        </a:spcBef>
        <a:spcAft>
          <a:spcPct val="0"/>
        </a:spcAft>
        <a:buChar char="»"/>
        <a:defRPr kumimoji="1" sz="2000">
          <a:solidFill>
            <a:schemeClr val="tx1"/>
          </a:solidFill>
          <a:latin typeface="+mn-lt"/>
          <a:ea typeface="+mn-ea"/>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p:txBody>
          <a:bodyPr/>
          <a:lstStyle/>
          <a:p>
            <a:r>
              <a:rPr lang="ja-JP" altLang="en-US" sz="2800" dirty="0"/>
              <a:t>春コンテスト</a:t>
            </a:r>
            <a:r>
              <a:rPr lang="en-US" altLang="ja-JP" sz="2800" dirty="0" smtClean="0"/>
              <a:t>2015</a:t>
            </a:r>
            <a:r>
              <a:rPr lang="ja-JP" altLang="en-US" sz="2800" dirty="0" smtClean="0"/>
              <a:t> </a:t>
            </a:r>
            <a:r>
              <a:rPr lang="en-US" altLang="ja-JP" sz="2800" dirty="0" smtClean="0"/>
              <a:t>Problem J</a:t>
            </a:r>
            <a:r>
              <a:rPr lang="en-US" altLang="ja-JP" dirty="0" smtClean="0"/>
              <a:t/>
            </a:r>
            <a:br>
              <a:rPr lang="en-US" altLang="ja-JP" dirty="0" smtClean="0"/>
            </a:br>
            <a:r>
              <a:rPr lang="en-US" altLang="ja-JP" dirty="0" smtClean="0"/>
              <a:t>New Game AI</a:t>
            </a:r>
            <a:endParaRPr lang="ja-JP" altLang="en-US" dirty="0"/>
          </a:p>
        </p:txBody>
      </p:sp>
      <p:sp>
        <p:nvSpPr>
          <p:cNvPr id="4099" name="Rectangle 3"/>
          <p:cNvSpPr>
            <a:spLocks noGrp="1" noChangeArrowheads="1"/>
          </p:cNvSpPr>
          <p:nvPr>
            <p:ph type="subTitle" idx="1"/>
          </p:nvPr>
        </p:nvSpPr>
        <p:spPr>
          <a:xfrm>
            <a:off x="5292080" y="4077072"/>
            <a:ext cx="3601095" cy="1561728"/>
          </a:xfrm>
        </p:spPr>
        <p:txBody>
          <a:bodyPr/>
          <a:lstStyle/>
          <a:p>
            <a:pPr algn="l"/>
            <a:r>
              <a:rPr lang="ja-JP" altLang="en-US" sz="2000" dirty="0" smtClean="0"/>
              <a:t>原案：須藤</a:t>
            </a:r>
            <a:endParaRPr lang="en-US" altLang="ja-JP" sz="2000" dirty="0" smtClean="0"/>
          </a:p>
          <a:p>
            <a:pPr algn="l"/>
            <a:r>
              <a:rPr lang="ja-JP" altLang="en-US" sz="2000" dirty="0" smtClean="0"/>
              <a:t>解答：森，須藤</a:t>
            </a:r>
            <a:endParaRPr lang="en-US" altLang="ja-JP" sz="2000" dirty="0" smtClean="0"/>
          </a:p>
          <a:p>
            <a:pPr algn="l"/>
            <a:r>
              <a:rPr lang="ja-JP" altLang="en-US" sz="2000" dirty="0"/>
              <a:t>問題</a:t>
            </a:r>
            <a:r>
              <a:rPr lang="ja-JP" altLang="en-US" sz="2000" dirty="0" smtClean="0"/>
              <a:t>文：矢藤</a:t>
            </a:r>
            <a:endParaRPr lang="en-US" altLang="ja-JP" sz="2000" dirty="0" smtClean="0"/>
          </a:p>
          <a:p>
            <a:pPr algn="l"/>
            <a:r>
              <a:rPr lang="ja-JP" altLang="en-US" sz="2000" dirty="0" smtClean="0"/>
              <a:t>解説：須藤</a:t>
            </a:r>
            <a:endParaRPr lang="ja-JP" altLang="en-US"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smtClean="0"/>
              <a:t>問題概要</a:t>
            </a:r>
            <a:endParaRPr lang="ja-JP" altLang="en-US" dirty="0"/>
          </a:p>
        </p:txBody>
      </p:sp>
      <p:sp>
        <p:nvSpPr>
          <p:cNvPr id="12291" name="Rectangle 3"/>
          <p:cNvSpPr>
            <a:spLocks noGrp="1" noChangeArrowheads="1"/>
          </p:cNvSpPr>
          <p:nvPr>
            <p:ph type="body" idx="1"/>
          </p:nvPr>
        </p:nvSpPr>
        <p:spPr>
          <a:xfrm>
            <a:off x="611560" y="1628800"/>
            <a:ext cx="8352928" cy="4680520"/>
          </a:xfrm>
        </p:spPr>
        <p:txBody>
          <a:bodyPr/>
          <a:lstStyle/>
          <a:p>
            <a:r>
              <a:rPr lang="en-US" altLang="ja-JP" dirty="0" smtClean="0"/>
              <a:t>2</a:t>
            </a:r>
            <a:r>
              <a:rPr lang="ja-JP" altLang="en-US" dirty="0"/>
              <a:t>個</a:t>
            </a:r>
            <a:r>
              <a:rPr lang="ja-JP" altLang="en-US" dirty="0" smtClean="0"/>
              <a:t>のパラメータ </a:t>
            </a:r>
            <a:r>
              <a:rPr lang="en-US" altLang="ja-JP" i="1" dirty="0" err="1" smtClean="0">
                <a:latin typeface="Times New Roman" panose="02020603050405020304" pitchFamily="18" charset="0"/>
                <a:cs typeface="Times New Roman" panose="02020603050405020304" pitchFamily="18" charset="0"/>
              </a:rPr>
              <a:t>hp</a:t>
            </a:r>
            <a:r>
              <a:rPr lang="ja-JP" altLang="en-US" dirty="0" err="1" smtClean="0"/>
              <a:t>，</a:t>
            </a:r>
            <a:r>
              <a:rPr lang="en-US" altLang="ja-JP" i="1" dirty="0" err="1" smtClean="0">
                <a:latin typeface="Times New Roman" panose="02020603050405020304" pitchFamily="18" charset="0"/>
                <a:cs typeface="Times New Roman" panose="02020603050405020304" pitchFamily="18" charset="0"/>
              </a:rPr>
              <a:t>dp</a:t>
            </a:r>
            <a:r>
              <a:rPr lang="ja-JP" altLang="en-US" dirty="0" smtClean="0"/>
              <a:t>を持つキャラクタが</a:t>
            </a:r>
            <a:r>
              <a:rPr lang="en-US" altLang="ja-JP" i="1" dirty="0" smtClean="0">
                <a:latin typeface="Times New Roman" panose="02020603050405020304" pitchFamily="18" charset="0"/>
                <a:cs typeface="Times New Roman" panose="02020603050405020304" pitchFamily="18" charset="0"/>
              </a:rPr>
              <a:t>n</a:t>
            </a:r>
            <a:r>
              <a:rPr lang="ja-JP" altLang="en-US" dirty="0" smtClean="0"/>
              <a:t>体いる</a:t>
            </a:r>
            <a:endParaRPr lang="en-US" altLang="ja-JP" dirty="0" smtClean="0"/>
          </a:p>
          <a:p>
            <a:r>
              <a:rPr lang="ja-JP" altLang="en-US" dirty="0" smtClean="0"/>
              <a:t>適当な順に並び替えて以下の関数に渡す</a:t>
            </a:r>
            <a:endParaRPr lang="en-US" altLang="ja-JP" dirty="0" smtClean="0"/>
          </a:p>
          <a:p>
            <a:pPr lvl="1"/>
            <a:r>
              <a:rPr lang="ja-JP" altLang="en-US" dirty="0"/>
              <a:t>返り値と</a:t>
            </a:r>
            <a:r>
              <a:rPr lang="ja-JP" altLang="en-US" dirty="0" smtClean="0"/>
              <a:t>して選ばれうるキャラクタの数は？</a:t>
            </a:r>
            <a:endParaRPr lang="en-US" altLang="ja-JP" dirty="0" smtClean="0"/>
          </a:p>
          <a:p>
            <a:pPr lvl="1"/>
            <a:endParaRPr lang="en-US" altLang="ja-JP" dirty="0" smtClean="0"/>
          </a:p>
          <a:p>
            <a:pPr marL="457200" lvl="1" indent="0">
              <a:buNone/>
            </a:pPr>
            <a:endParaRPr lang="en-US" altLang="ja-JP" dirty="0" smtClean="0"/>
          </a:p>
          <a:p>
            <a:pPr marL="457200" lvl="1" indent="0">
              <a:buNone/>
            </a:pPr>
            <a:endParaRPr lang="en-US" altLang="ja-JP" dirty="0"/>
          </a:p>
          <a:p>
            <a:pPr marL="457200" lvl="1" indent="0">
              <a:buNone/>
            </a:pPr>
            <a:endParaRPr lang="en-US" altLang="ja-JP" dirty="0" smtClean="0"/>
          </a:p>
          <a:p>
            <a:pPr marL="457200" lvl="1" indent="0">
              <a:buNone/>
            </a:pPr>
            <a:endParaRPr lang="en-US" altLang="ja-JP" dirty="0"/>
          </a:p>
          <a:p>
            <a:pPr marL="457200" lvl="1" indent="0">
              <a:buNone/>
            </a:pPr>
            <a:endParaRPr lang="en-US" altLang="ja-JP" dirty="0"/>
          </a:p>
          <a:p>
            <a:r>
              <a:rPr lang="ja-JP" altLang="en-US" dirty="0" smtClean="0"/>
              <a:t>制約</a:t>
            </a:r>
            <a:endParaRPr lang="en-US" altLang="ja-JP" dirty="0" smtClean="0"/>
          </a:p>
          <a:p>
            <a:pPr lvl="1"/>
            <a:r>
              <a:rPr lang="en-US" altLang="ja-JP" i="1" dirty="0" smtClean="0">
                <a:latin typeface="Times New Roman" panose="02020603050405020304" pitchFamily="18" charset="0"/>
                <a:cs typeface="Times New Roman" panose="02020603050405020304" pitchFamily="18" charset="0"/>
              </a:rPr>
              <a:t>n</a:t>
            </a:r>
            <a:r>
              <a:rPr lang="en-US" altLang="ja-JP" dirty="0" smtClean="0"/>
              <a:t> </a:t>
            </a:r>
            <a:r>
              <a:rPr lang="ja-JP" altLang="en-US" dirty="0" smtClean="0"/>
              <a:t>≦ </a:t>
            </a:r>
            <a:r>
              <a:rPr lang="en-US" altLang="ja-JP" dirty="0" smtClean="0"/>
              <a:t>50,000</a:t>
            </a:r>
            <a:r>
              <a:rPr lang="ja-JP" altLang="en-US" dirty="0" smtClean="0"/>
              <a:t>　</a:t>
            </a:r>
            <a:r>
              <a:rPr lang="en-US" altLang="ja-JP" dirty="0" smtClean="0"/>
              <a:t>0 </a:t>
            </a:r>
            <a:r>
              <a:rPr lang="ja-JP" altLang="en-US" dirty="0" smtClean="0"/>
              <a:t>≦ </a:t>
            </a:r>
            <a:r>
              <a:rPr lang="en-US" altLang="ja-JP" i="1" dirty="0" smtClean="0">
                <a:latin typeface="Times New Roman" panose="02020603050405020304" pitchFamily="18" charset="0"/>
                <a:cs typeface="Times New Roman" panose="02020603050405020304" pitchFamily="18" charset="0"/>
              </a:rPr>
              <a:t>C</a:t>
            </a:r>
            <a:r>
              <a:rPr lang="en-US" altLang="ja-JP" dirty="0" smtClean="0"/>
              <a:t> </a:t>
            </a:r>
            <a:r>
              <a:rPr lang="ja-JP" altLang="en-US" dirty="0" smtClean="0"/>
              <a:t>≦ </a:t>
            </a:r>
            <a:r>
              <a:rPr lang="en-US" altLang="ja-JP" dirty="0" smtClean="0"/>
              <a:t>1,000,000,000</a:t>
            </a:r>
          </a:p>
          <a:p>
            <a:pPr lvl="1"/>
            <a:r>
              <a:rPr lang="en-US" altLang="ja-JP" dirty="0" smtClean="0"/>
              <a:t>0 </a:t>
            </a:r>
            <a:r>
              <a:rPr lang="ja-JP" altLang="en-US" dirty="0" smtClean="0"/>
              <a:t>≦ </a:t>
            </a:r>
            <a:r>
              <a:rPr lang="en-US" altLang="ja-JP" i="1" dirty="0" err="1" smtClean="0">
                <a:latin typeface="Times New Roman" panose="02020603050405020304" pitchFamily="18" charset="0"/>
                <a:cs typeface="Times New Roman" panose="02020603050405020304" pitchFamily="18" charset="0"/>
              </a:rPr>
              <a:t>hp</a:t>
            </a:r>
            <a:r>
              <a:rPr lang="en-US" altLang="ja-JP" dirty="0" smtClean="0"/>
              <a:t>, </a:t>
            </a:r>
            <a:r>
              <a:rPr lang="en-US" altLang="ja-JP" i="1" dirty="0" err="1">
                <a:latin typeface="Times New Roman" panose="02020603050405020304" pitchFamily="18" charset="0"/>
                <a:cs typeface="Times New Roman" panose="02020603050405020304" pitchFamily="18" charset="0"/>
              </a:rPr>
              <a:t>d</a:t>
            </a:r>
            <a:r>
              <a:rPr lang="en-US" altLang="ja-JP" i="1" dirty="0" err="1" smtClean="0">
                <a:latin typeface="Times New Roman" panose="02020603050405020304" pitchFamily="18" charset="0"/>
                <a:cs typeface="Times New Roman" panose="02020603050405020304" pitchFamily="18" charset="0"/>
              </a:rPr>
              <a:t>p</a:t>
            </a:r>
            <a:r>
              <a:rPr lang="en-US" altLang="ja-JP" dirty="0" smtClean="0"/>
              <a:t> </a:t>
            </a:r>
            <a:r>
              <a:rPr lang="ja-JP" altLang="en-US" dirty="0" smtClean="0"/>
              <a:t>≦ </a:t>
            </a:r>
            <a:r>
              <a:rPr lang="en-US" altLang="ja-JP" dirty="0" smtClean="0"/>
              <a:t>1,000,000,000</a:t>
            </a:r>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
        <p:nvSpPr>
          <p:cNvPr id="3" name="正方形/長方形 2"/>
          <p:cNvSpPr/>
          <p:nvPr/>
        </p:nvSpPr>
        <p:spPr>
          <a:xfrm>
            <a:off x="1403648" y="2852936"/>
            <a:ext cx="6408712" cy="2232248"/>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000" dirty="0" err="1">
                <a:solidFill>
                  <a:schemeClr val="tx1"/>
                </a:solidFill>
                <a:latin typeface="Consolas" panose="020B0609020204030204" pitchFamily="49" charset="0"/>
                <a:cs typeface="Consolas" panose="020B0609020204030204" pitchFamily="49" charset="0"/>
              </a:rPr>
              <a:t>int</a:t>
            </a:r>
            <a:r>
              <a:rPr lang="en-US" altLang="ja-JP" sz="1000" dirty="0">
                <a:solidFill>
                  <a:schemeClr val="tx1"/>
                </a:solidFill>
                <a:latin typeface="Consolas" panose="020B0609020204030204" pitchFamily="49" charset="0"/>
                <a:cs typeface="Consolas" panose="020B0609020204030204" pitchFamily="49" charset="0"/>
              </a:rPr>
              <a:t> C = &lt;constant integer</a:t>
            </a:r>
            <a:r>
              <a:rPr lang="en-US" altLang="ja-JP" sz="1000" dirty="0" smtClean="0">
                <a:solidFill>
                  <a:schemeClr val="tx1"/>
                </a:solidFill>
                <a:latin typeface="Consolas" panose="020B0609020204030204" pitchFamily="49" charset="0"/>
                <a:cs typeface="Consolas" panose="020B0609020204030204" pitchFamily="49" charset="0"/>
              </a:rPr>
              <a:t>&gt;;</a:t>
            </a:r>
          </a:p>
          <a:p>
            <a:r>
              <a:rPr lang="en-US" altLang="ja-JP" sz="1000" dirty="0" smtClean="0">
                <a:solidFill>
                  <a:schemeClr val="tx1"/>
                </a:solidFill>
                <a:latin typeface="Consolas" panose="020B0609020204030204" pitchFamily="49" charset="0"/>
                <a:cs typeface="Consolas" panose="020B0609020204030204" pitchFamily="49" charset="0"/>
              </a:rPr>
              <a:t>Character </a:t>
            </a:r>
            <a:r>
              <a:rPr lang="en-US" altLang="ja-JP" sz="1000" dirty="0" err="1">
                <a:solidFill>
                  <a:schemeClr val="tx1"/>
                </a:solidFill>
                <a:latin typeface="Consolas" panose="020B0609020204030204" pitchFamily="49" charset="0"/>
                <a:cs typeface="Consolas" panose="020B0609020204030204" pitchFamily="49" charset="0"/>
              </a:rPr>
              <a:t>selectTarget</a:t>
            </a:r>
            <a:r>
              <a:rPr lang="en-US" altLang="ja-JP" sz="1000" dirty="0">
                <a:solidFill>
                  <a:schemeClr val="tx1"/>
                </a:solidFill>
                <a:latin typeface="Consolas" panose="020B0609020204030204" pitchFamily="49" charset="0"/>
                <a:cs typeface="Consolas" panose="020B0609020204030204" pitchFamily="49" charset="0"/>
              </a:rPr>
              <a:t>(Character v</a:t>
            </a:r>
            <a:r>
              <a:rPr lang="en-US" altLang="ja-JP" sz="1000" dirty="0" smtClean="0">
                <a:solidFill>
                  <a:schemeClr val="tx1"/>
                </a:solidFill>
                <a:latin typeface="Consolas" panose="020B0609020204030204" pitchFamily="49" charset="0"/>
                <a:cs typeface="Consolas" panose="020B0609020204030204" pitchFamily="49" charset="0"/>
              </a:rPr>
              <a:t>[]){</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a:t>
            </a:r>
            <a:r>
              <a:rPr lang="en-US" altLang="ja-JP" sz="1000" dirty="0" err="1" smtClean="0">
                <a:solidFill>
                  <a:schemeClr val="tx1"/>
                </a:solidFill>
                <a:latin typeface="Consolas" panose="020B0609020204030204" pitchFamily="49" charset="0"/>
                <a:cs typeface="Consolas" panose="020B0609020204030204" pitchFamily="49" charset="0"/>
              </a:rPr>
              <a:t>int</a:t>
            </a:r>
            <a:r>
              <a:rPr lang="en-US" altLang="ja-JP" sz="1000" dirty="0" smtClean="0">
                <a:solidFill>
                  <a:schemeClr val="tx1"/>
                </a:solidFill>
                <a:latin typeface="Consolas" panose="020B0609020204030204" pitchFamily="49" charset="0"/>
                <a:cs typeface="Consolas" panose="020B0609020204030204" pitchFamily="49" charset="0"/>
              </a:rPr>
              <a:t> </a:t>
            </a:r>
            <a:r>
              <a:rPr lang="en-US" altLang="ja-JP" sz="1000" dirty="0">
                <a:solidFill>
                  <a:schemeClr val="tx1"/>
                </a:solidFill>
                <a:latin typeface="Consolas" panose="020B0609020204030204" pitchFamily="49" charset="0"/>
                <a:cs typeface="Consolas" panose="020B0609020204030204" pitchFamily="49" charset="0"/>
              </a:rPr>
              <a:t>n = length(v</a:t>
            </a:r>
            <a:r>
              <a:rPr lang="en-US" altLang="ja-JP" sz="1000" dirty="0" smtClean="0">
                <a:solidFill>
                  <a:schemeClr val="tx1"/>
                </a:solidFill>
                <a:latin typeface="Consolas" panose="020B0609020204030204" pitchFamily="49" charset="0"/>
                <a:cs typeface="Consolas" panose="020B0609020204030204" pitchFamily="49" charset="0"/>
              </a:rPr>
              <a:t>);</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a:t>
            </a:r>
            <a:r>
              <a:rPr lang="en-US" altLang="ja-JP" sz="1000" dirty="0" err="1" smtClean="0">
                <a:solidFill>
                  <a:schemeClr val="tx1"/>
                </a:solidFill>
                <a:latin typeface="Consolas" panose="020B0609020204030204" pitchFamily="49" charset="0"/>
                <a:cs typeface="Consolas" panose="020B0609020204030204" pitchFamily="49" charset="0"/>
              </a:rPr>
              <a:t>int</a:t>
            </a:r>
            <a:r>
              <a:rPr lang="en-US" altLang="ja-JP" sz="1000" dirty="0" smtClean="0">
                <a:solidFill>
                  <a:schemeClr val="tx1"/>
                </a:solidFill>
                <a:latin typeface="Consolas" panose="020B0609020204030204" pitchFamily="49" charset="0"/>
                <a:cs typeface="Consolas" panose="020B0609020204030204" pitchFamily="49" charset="0"/>
              </a:rPr>
              <a:t> </a:t>
            </a:r>
            <a:r>
              <a:rPr lang="en-US" altLang="ja-JP" sz="1000" dirty="0">
                <a:solidFill>
                  <a:schemeClr val="tx1"/>
                </a:solidFill>
                <a:latin typeface="Consolas" panose="020B0609020204030204" pitchFamily="49" charset="0"/>
                <a:cs typeface="Consolas" panose="020B0609020204030204" pitchFamily="49" charset="0"/>
              </a:rPr>
              <a:t>r = </a:t>
            </a:r>
            <a:r>
              <a:rPr lang="en-US" altLang="ja-JP" sz="1000" dirty="0" smtClean="0">
                <a:solidFill>
                  <a:schemeClr val="tx1"/>
                </a:solidFill>
                <a:latin typeface="Consolas" panose="020B0609020204030204" pitchFamily="49" charset="0"/>
                <a:cs typeface="Consolas" panose="020B0609020204030204" pitchFamily="49" charset="0"/>
              </a:rPr>
              <a:t>0;</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for(</a:t>
            </a:r>
            <a:r>
              <a:rPr lang="en-US" altLang="ja-JP" sz="1000" dirty="0" err="1" smtClean="0">
                <a:solidFill>
                  <a:schemeClr val="tx1"/>
                </a:solidFill>
                <a:latin typeface="Consolas" panose="020B0609020204030204" pitchFamily="49" charset="0"/>
                <a:cs typeface="Consolas" panose="020B0609020204030204" pitchFamily="49" charset="0"/>
              </a:rPr>
              <a:t>int</a:t>
            </a:r>
            <a:r>
              <a:rPr lang="en-US" altLang="ja-JP" sz="1000" dirty="0" smtClean="0">
                <a:solidFill>
                  <a:schemeClr val="tx1"/>
                </a:solidFill>
                <a:latin typeface="Consolas" panose="020B0609020204030204" pitchFamily="49" charset="0"/>
                <a:cs typeface="Consolas" panose="020B0609020204030204" pitchFamily="49" charset="0"/>
              </a:rPr>
              <a:t> </a:t>
            </a:r>
            <a:r>
              <a:rPr lang="en-US" altLang="ja-JP" sz="1000" dirty="0" err="1" smtClean="0">
                <a:solidFill>
                  <a:schemeClr val="tx1"/>
                </a:solidFill>
                <a:latin typeface="Consolas" panose="020B0609020204030204" pitchFamily="49" charset="0"/>
                <a:cs typeface="Consolas" panose="020B0609020204030204" pitchFamily="49" charset="0"/>
              </a:rPr>
              <a:t>i</a:t>
            </a:r>
            <a:r>
              <a:rPr lang="en-US" altLang="ja-JP" sz="1000" dirty="0" smtClean="0">
                <a:solidFill>
                  <a:schemeClr val="tx1"/>
                </a:solidFill>
                <a:latin typeface="Consolas" panose="020B0609020204030204" pitchFamily="49" charset="0"/>
                <a:cs typeface="Consolas" panose="020B0609020204030204" pitchFamily="49" charset="0"/>
              </a:rPr>
              <a:t>=1;i&lt;</a:t>
            </a:r>
            <a:r>
              <a:rPr lang="en-US" altLang="ja-JP" sz="1000" dirty="0" err="1" smtClean="0">
                <a:solidFill>
                  <a:schemeClr val="tx1"/>
                </a:solidFill>
                <a:latin typeface="Consolas" panose="020B0609020204030204" pitchFamily="49" charset="0"/>
                <a:cs typeface="Consolas" panose="020B0609020204030204" pitchFamily="49" charset="0"/>
              </a:rPr>
              <a:t>n;i</a:t>
            </a:r>
            <a:r>
              <a:rPr lang="en-US" altLang="ja-JP" sz="1000" dirty="0" smtClean="0">
                <a:solidFill>
                  <a:schemeClr val="tx1"/>
                </a:solidFill>
                <a:latin typeface="Consolas" panose="020B0609020204030204" pitchFamily="49" charset="0"/>
                <a:cs typeface="Consolas" panose="020B0609020204030204" pitchFamily="49" charset="0"/>
              </a:rPr>
              <a:t>++){</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if(abs(v[r</a:t>
            </a:r>
            <a:r>
              <a:rPr lang="en-US" altLang="ja-JP" sz="1000" dirty="0">
                <a:solidFill>
                  <a:schemeClr val="tx1"/>
                </a:solidFill>
                <a:latin typeface="Consolas" panose="020B0609020204030204" pitchFamily="49" charset="0"/>
                <a:cs typeface="Consolas" panose="020B0609020204030204" pitchFamily="49" charset="0"/>
              </a:rPr>
              <a:t>].</a:t>
            </a:r>
            <a:r>
              <a:rPr lang="en-US" altLang="ja-JP" sz="1000" dirty="0" err="1">
                <a:solidFill>
                  <a:schemeClr val="tx1"/>
                </a:solidFill>
                <a:latin typeface="Consolas" panose="020B0609020204030204" pitchFamily="49" charset="0"/>
                <a:cs typeface="Consolas" panose="020B0609020204030204" pitchFamily="49" charset="0"/>
              </a:rPr>
              <a:t>hp</a:t>
            </a:r>
            <a:r>
              <a:rPr lang="en-US" altLang="ja-JP" sz="1000" dirty="0">
                <a:solidFill>
                  <a:schemeClr val="tx1"/>
                </a:solidFill>
                <a:latin typeface="Consolas" panose="020B0609020204030204" pitchFamily="49" charset="0"/>
                <a:cs typeface="Consolas" panose="020B0609020204030204" pitchFamily="49" charset="0"/>
              </a:rPr>
              <a:t> - v[</a:t>
            </a:r>
            <a:r>
              <a:rPr lang="en-US" altLang="ja-JP" sz="1000" dirty="0" err="1">
                <a:solidFill>
                  <a:schemeClr val="tx1"/>
                </a:solidFill>
                <a:latin typeface="Consolas" panose="020B0609020204030204" pitchFamily="49" charset="0"/>
                <a:cs typeface="Consolas" panose="020B0609020204030204" pitchFamily="49" charset="0"/>
              </a:rPr>
              <a:t>i</a:t>
            </a:r>
            <a:r>
              <a:rPr lang="en-US" altLang="ja-JP" sz="1000" dirty="0">
                <a:solidFill>
                  <a:schemeClr val="tx1"/>
                </a:solidFill>
                <a:latin typeface="Consolas" panose="020B0609020204030204" pitchFamily="49" charset="0"/>
                <a:cs typeface="Consolas" panose="020B0609020204030204" pitchFamily="49" charset="0"/>
              </a:rPr>
              <a:t>].</a:t>
            </a:r>
            <a:r>
              <a:rPr lang="en-US" altLang="ja-JP" sz="1000" dirty="0" err="1">
                <a:solidFill>
                  <a:schemeClr val="tx1"/>
                </a:solidFill>
                <a:latin typeface="Consolas" panose="020B0609020204030204" pitchFamily="49" charset="0"/>
                <a:cs typeface="Consolas" panose="020B0609020204030204" pitchFamily="49" charset="0"/>
              </a:rPr>
              <a:t>hp</a:t>
            </a:r>
            <a:r>
              <a:rPr lang="en-US" altLang="ja-JP" sz="1000" dirty="0">
                <a:solidFill>
                  <a:schemeClr val="tx1"/>
                </a:solidFill>
                <a:latin typeface="Consolas" panose="020B0609020204030204" pitchFamily="49" charset="0"/>
                <a:cs typeface="Consolas" panose="020B0609020204030204" pitchFamily="49" charset="0"/>
              </a:rPr>
              <a:t>) &gt; C</a:t>
            </a:r>
            <a:r>
              <a:rPr lang="en-US" altLang="ja-JP" sz="1000" dirty="0" smtClean="0">
                <a:solidFill>
                  <a:schemeClr val="tx1"/>
                </a:solidFill>
                <a:latin typeface="Consolas" panose="020B0609020204030204" pitchFamily="49" charset="0"/>
                <a:cs typeface="Consolas" panose="020B0609020204030204" pitchFamily="49" charset="0"/>
              </a:rPr>
              <a:t>){</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if(v[r</a:t>
            </a:r>
            <a:r>
              <a:rPr lang="en-US" altLang="ja-JP" sz="1000" dirty="0">
                <a:solidFill>
                  <a:schemeClr val="tx1"/>
                </a:solidFill>
                <a:latin typeface="Consolas" panose="020B0609020204030204" pitchFamily="49" charset="0"/>
                <a:cs typeface="Consolas" panose="020B0609020204030204" pitchFamily="49" charset="0"/>
              </a:rPr>
              <a:t>].</a:t>
            </a:r>
            <a:r>
              <a:rPr lang="en-US" altLang="ja-JP" sz="1000" dirty="0" err="1">
                <a:solidFill>
                  <a:schemeClr val="tx1"/>
                </a:solidFill>
                <a:latin typeface="Consolas" panose="020B0609020204030204" pitchFamily="49" charset="0"/>
                <a:cs typeface="Consolas" panose="020B0609020204030204" pitchFamily="49" charset="0"/>
              </a:rPr>
              <a:t>hp</a:t>
            </a:r>
            <a:r>
              <a:rPr lang="en-US" altLang="ja-JP" sz="1000" dirty="0">
                <a:solidFill>
                  <a:schemeClr val="tx1"/>
                </a:solidFill>
                <a:latin typeface="Consolas" panose="020B0609020204030204" pitchFamily="49" charset="0"/>
                <a:cs typeface="Consolas" panose="020B0609020204030204" pitchFamily="49" charset="0"/>
              </a:rPr>
              <a:t> &gt; v[</a:t>
            </a:r>
            <a:r>
              <a:rPr lang="en-US" altLang="ja-JP" sz="1000" dirty="0" err="1">
                <a:solidFill>
                  <a:schemeClr val="tx1"/>
                </a:solidFill>
                <a:latin typeface="Consolas" panose="020B0609020204030204" pitchFamily="49" charset="0"/>
                <a:cs typeface="Consolas" panose="020B0609020204030204" pitchFamily="49" charset="0"/>
              </a:rPr>
              <a:t>i</a:t>
            </a:r>
            <a:r>
              <a:rPr lang="en-US" altLang="ja-JP" sz="1000" dirty="0">
                <a:solidFill>
                  <a:schemeClr val="tx1"/>
                </a:solidFill>
                <a:latin typeface="Consolas" panose="020B0609020204030204" pitchFamily="49" charset="0"/>
                <a:cs typeface="Consolas" panose="020B0609020204030204" pitchFamily="49" charset="0"/>
              </a:rPr>
              <a:t>].</a:t>
            </a:r>
            <a:r>
              <a:rPr lang="en-US" altLang="ja-JP" sz="1000" dirty="0" err="1">
                <a:solidFill>
                  <a:schemeClr val="tx1"/>
                </a:solidFill>
                <a:latin typeface="Consolas" panose="020B0609020204030204" pitchFamily="49" charset="0"/>
                <a:cs typeface="Consolas" panose="020B0609020204030204" pitchFamily="49" charset="0"/>
              </a:rPr>
              <a:t>hp</a:t>
            </a:r>
            <a:r>
              <a:rPr lang="en-US" altLang="ja-JP" sz="1000" dirty="0">
                <a:solidFill>
                  <a:schemeClr val="tx1"/>
                </a:solidFill>
                <a:latin typeface="Consolas" panose="020B0609020204030204" pitchFamily="49" charset="0"/>
                <a:cs typeface="Consolas" panose="020B0609020204030204" pitchFamily="49" charset="0"/>
              </a:rPr>
              <a:t>) r = </a:t>
            </a:r>
            <a:r>
              <a:rPr lang="en-US" altLang="ja-JP" sz="1000" dirty="0" err="1">
                <a:solidFill>
                  <a:schemeClr val="tx1"/>
                </a:solidFill>
                <a:latin typeface="Consolas" panose="020B0609020204030204" pitchFamily="49" charset="0"/>
                <a:cs typeface="Consolas" panose="020B0609020204030204" pitchFamily="49" charset="0"/>
              </a:rPr>
              <a:t>i</a:t>
            </a:r>
            <a:r>
              <a:rPr lang="en-US" altLang="ja-JP" sz="1000" dirty="0" smtClean="0">
                <a:solidFill>
                  <a:schemeClr val="tx1"/>
                </a:solidFill>
                <a:latin typeface="Consolas" panose="020B0609020204030204" pitchFamily="49" charset="0"/>
                <a:cs typeface="Consolas" panose="020B0609020204030204" pitchFamily="49" charset="0"/>
              </a:rPr>
              <a:t>;</a:t>
            </a:r>
          </a:p>
          <a:p>
            <a:r>
              <a:rPr lang="ja-JP" altLang="en-US" sz="1000" dirty="0" smtClean="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a:t>
            </a:r>
            <a:r>
              <a:rPr lang="en-US" altLang="ja-JP" sz="1000" dirty="0">
                <a:solidFill>
                  <a:schemeClr val="tx1"/>
                </a:solidFill>
                <a:latin typeface="Consolas" panose="020B0609020204030204" pitchFamily="49" charset="0"/>
                <a:cs typeface="Consolas" panose="020B0609020204030204" pitchFamily="49" charset="0"/>
              </a:rPr>
              <a:t>else </a:t>
            </a:r>
            <a:r>
              <a:rPr lang="en-US" altLang="ja-JP" sz="1000" dirty="0" smtClean="0">
                <a:solidFill>
                  <a:schemeClr val="tx1"/>
                </a:solidFill>
                <a:latin typeface="Consolas" panose="020B0609020204030204" pitchFamily="49" charset="0"/>
                <a:cs typeface="Consolas" panose="020B0609020204030204" pitchFamily="49" charset="0"/>
              </a:rPr>
              <a:t>{</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if </a:t>
            </a:r>
            <a:r>
              <a:rPr lang="en-US" altLang="ja-JP" sz="1000" dirty="0">
                <a:solidFill>
                  <a:schemeClr val="tx1"/>
                </a:solidFill>
                <a:latin typeface="Consolas" panose="020B0609020204030204" pitchFamily="49" charset="0"/>
                <a:cs typeface="Consolas" panose="020B0609020204030204" pitchFamily="49" charset="0"/>
              </a:rPr>
              <a:t>(v[r].</a:t>
            </a:r>
            <a:r>
              <a:rPr lang="en-US" altLang="ja-JP" sz="1000" dirty="0" err="1">
                <a:solidFill>
                  <a:schemeClr val="tx1"/>
                </a:solidFill>
                <a:latin typeface="Consolas" panose="020B0609020204030204" pitchFamily="49" charset="0"/>
                <a:cs typeface="Consolas" panose="020B0609020204030204" pitchFamily="49" charset="0"/>
              </a:rPr>
              <a:t>dp</a:t>
            </a:r>
            <a:r>
              <a:rPr lang="en-US" altLang="ja-JP" sz="1000" dirty="0">
                <a:solidFill>
                  <a:schemeClr val="tx1"/>
                </a:solidFill>
                <a:latin typeface="Consolas" panose="020B0609020204030204" pitchFamily="49" charset="0"/>
                <a:cs typeface="Consolas" panose="020B0609020204030204" pitchFamily="49" charset="0"/>
              </a:rPr>
              <a:t> &gt; v[</a:t>
            </a:r>
            <a:r>
              <a:rPr lang="en-US" altLang="ja-JP" sz="1000" dirty="0" err="1">
                <a:solidFill>
                  <a:schemeClr val="tx1"/>
                </a:solidFill>
                <a:latin typeface="Consolas" panose="020B0609020204030204" pitchFamily="49" charset="0"/>
                <a:cs typeface="Consolas" panose="020B0609020204030204" pitchFamily="49" charset="0"/>
              </a:rPr>
              <a:t>i</a:t>
            </a:r>
            <a:r>
              <a:rPr lang="en-US" altLang="ja-JP" sz="1000" dirty="0">
                <a:solidFill>
                  <a:schemeClr val="tx1"/>
                </a:solidFill>
                <a:latin typeface="Consolas" panose="020B0609020204030204" pitchFamily="49" charset="0"/>
                <a:cs typeface="Consolas" panose="020B0609020204030204" pitchFamily="49" charset="0"/>
              </a:rPr>
              <a:t>].</a:t>
            </a:r>
            <a:r>
              <a:rPr lang="en-US" altLang="ja-JP" sz="1000" dirty="0" err="1">
                <a:solidFill>
                  <a:schemeClr val="tx1"/>
                </a:solidFill>
                <a:latin typeface="Consolas" panose="020B0609020204030204" pitchFamily="49" charset="0"/>
                <a:cs typeface="Consolas" panose="020B0609020204030204" pitchFamily="49" charset="0"/>
              </a:rPr>
              <a:t>dp</a:t>
            </a:r>
            <a:r>
              <a:rPr lang="en-US" altLang="ja-JP" sz="1000" dirty="0">
                <a:solidFill>
                  <a:schemeClr val="tx1"/>
                </a:solidFill>
                <a:latin typeface="Consolas" panose="020B0609020204030204" pitchFamily="49" charset="0"/>
                <a:cs typeface="Consolas" panose="020B0609020204030204" pitchFamily="49" charset="0"/>
              </a:rPr>
              <a:t>) r = </a:t>
            </a:r>
            <a:r>
              <a:rPr lang="en-US" altLang="ja-JP" sz="1000" dirty="0" err="1">
                <a:solidFill>
                  <a:schemeClr val="tx1"/>
                </a:solidFill>
                <a:latin typeface="Consolas" panose="020B0609020204030204" pitchFamily="49" charset="0"/>
                <a:cs typeface="Consolas" panose="020B0609020204030204" pitchFamily="49" charset="0"/>
              </a:rPr>
              <a:t>i</a:t>
            </a:r>
            <a:r>
              <a:rPr lang="en-US" altLang="ja-JP" sz="1000" dirty="0" smtClean="0">
                <a:solidFill>
                  <a:schemeClr val="tx1"/>
                </a:solidFill>
                <a:latin typeface="Consolas" panose="020B0609020204030204" pitchFamily="49" charset="0"/>
                <a:cs typeface="Consolas" panose="020B0609020204030204" pitchFamily="49" charset="0"/>
              </a:rPr>
              <a:t>;</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a:t>
            </a:r>
          </a:p>
          <a:p>
            <a:r>
              <a:rPr lang="en-US" altLang="ja-JP" sz="1000" dirty="0">
                <a:solidFill>
                  <a:schemeClr val="tx1"/>
                </a:solidFill>
                <a:latin typeface="Consolas" panose="020B0609020204030204" pitchFamily="49" charset="0"/>
                <a:cs typeface="Consolas" panose="020B0609020204030204" pitchFamily="49" charset="0"/>
              </a:rPr>
              <a:t> </a:t>
            </a:r>
            <a:r>
              <a:rPr lang="en-US" altLang="ja-JP" sz="1000" dirty="0" smtClean="0">
                <a:solidFill>
                  <a:schemeClr val="tx1"/>
                </a:solidFill>
                <a:latin typeface="Consolas" panose="020B0609020204030204" pitchFamily="49" charset="0"/>
                <a:cs typeface="Consolas" panose="020B0609020204030204" pitchFamily="49" charset="0"/>
              </a:rPr>
              <a:t> return </a:t>
            </a:r>
            <a:r>
              <a:rPr lang="en-US" altLang="ja-JP" sz="1000" dirty="0">
                <a:solidFill>
                  <a:schemeClr val="tx1"/>
                </a:solidFill>
                <a:latin typeface="Consolas" panose="020B0609020204030204" pitchFamily="49" charset="0"/>
                <a:cs typeface="Consolas" panose="020B0609020204030204" pitchFamily="49" charset="0"/>
              </a:rPr>
              <a:t>v[r</a:t>
            </a:r>
            <a:r>
              <a:rPr lang="en-US" altLang="ja-JP" sz="1000" dirty="0" smtClean="0">
                <a:solidFill>
                  <a:schemeClr val="tx1"/>
                </a:solidFill>
                <a:latin typeface="Consolas" panose="020B0609020204030204" pitchFamily="49" charset="0"/>
                <a:cs typeface="Consolas" panose="020B0609020204030204" pitchFamily="49" charset="0"/>
              </a:rPr>
              <a:t>];</a:t>
            </a:r>
          </a:p>
          <a:p>
            <a:r>
              <a:rPr lang="en-US" altLang="ja-JP" sz="1000" dirty="0" smtClean="0">
                <a:solidFill>
                  <a:schemeClr val="tx1"/>
                </a:solidFill>
                <a:latin typeface="Consolas" panose="020B0609020204030204" pitchFamily="49" charset="0"/>
                <a:cs typeface="Consolas" panose="020B0609020204030204" pitchFamily="49" charset="0"/>
              </a:rPr>
              <a:t> </a:t>
            </a:r>
            <a:r>
              <a:rPr lang="en-US" altLang="ja-JP" sz="1000" dirty="0">
                <a:solidFill>
                  <a:schemeClr val="tx1"/>
                </a:solidFill>
                <a:latin typeface="Consolas" panose="020B0609020204030204" pitchFamily="49" charset="0"/>
                <a:cs typeface="Consolas" panose="020B0609020204030204" pitchFamily="49" charset="0"/>
              </a:rPr>
              <a:t>}</a:t>
            </a:r>
            <a:endParaRPr kumimoji="1" lang="ja-JP" altLang="en-US" sz="1000" dirty="0">
              <a:solidFill>
                <a:schemeClr val="tx1"/>
              </a:solidFill>
              <a:latin typeface="Consolas" panose="020B0609020204030204" pitchFamily="49" charset="0"/>
              <a:cs typeface="Consolas" panose="020B0609020204030204" pitchFamily="49" charset="0"/>
            </a:endParaRPr>
          </a:p>
        </p:txBody>
      </p:sp>
      <p:sp>
        <p:nvSpPr>
          <p:cNvPr id="5" name="角丸四角形吹き出し 4"/>
          <p:cNvSpPr/>
          <p:nvPr/>
        </p:nvSpPr>
        <p:spPr>
          <a:xfrm>
            <a:off x="4499992" y="3513678"/>
            <a:ext cx="3528392" cy="360040"/>
          </a:xfrm>
          <a:prstGeom prst="wedgeRoundRectCallout">
            <a:avLst>
              <a:gd name="adj1" fmla="val -62483"/>
              <a:gd name="adj2" fmla="val 41585"/>
              <a:gd name="adj3" fmla="val 16667"/>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kumimoji="1" lang="en-US" altLang="ja-JP" sz="1600" i="1" dirty="0" err="1" smtClean="0">
                <a:solidFill>
                  <a:schemeClr val="tx1"/>
                </a:solidFill>
                <a:latin typeface="Times New Roman" panose="02020603050405020304" pitchFamily="18" charset="0"/>
                <a:cs typeface="Times New Roman" panose="02020603050405020304" pitchFamily="18" charset="0"/>
              </a:rPr>
              <a:t>hp</a:t>
            </a:r>
            <a:r>
              <a:rPr lang="ja-JP" altLang="en-US" sz="1600" dirty="0" smtClean="0">
                <a:solidFill>
                  <a:schemeClr val="tx1"/>
                </a:solidFill>
              </a:rPr>
              <a:t>の差が</a:t>
            </a:r>
            <a:r>
              <a:rPr lang="en-US" altLang="ja-JP" sz="1600" i="1" dirty="0" smtClean="0">
                <a:solidFill>
                  <a:schemeClr val="tx1"/>
                </a:solidFill>
                <a:latin typeface="Times New Roman" panose="02020603050405020304" pitchFamily="18" charset="0"/>
                <a:cs typeface="Times New Roman" panose="02020603050405020304" pitchFamily="18" charset="0"/>
              </a:rPr>
              <a:t>C</a:t>
            </a:r>
            <a:r>
              <a:rPr lang="ja-JP" altLang="en-US" sz="1600" dirty="0" smtClean="0">
                <a:solidFill>
                  <a:schemeClr val="tx1"/>
                </a:solidFill>
              </a:rPr>
              <a:t>より大きければ</a:t>
            </a:r>
            <a:r>
              <a:rPr lang="en-US" altLang="ja-JP" sz="1600" i="1" dirty="0" err="1" smtClean="0">
                <a:solidFill>
                  <a:schemeClr val="tx1"/>
                </a:solidFill>
                <a:latin typeface="Times New Roman" panose="02020603050405020304" pitchFamily="18" charset="0"/>
                <a:cs typeface="Times New Roman" panose="02020603050405020304" pitchFamily="18" charset="0"/>
              </a:rPr>
              <a:t>hp</a:t>
            </a:r>
            <a:r>
              <a:rPr lang="ja-JP" altLang="en-US" sz="1600" dirty="0" smtClean="0">
                <a:solidFill>
                  <a:schemeClr val="tx1"/>
                </a:solidFill>
              </a:rPr>
              <a:t>で比較</a:t>
            </a:r>
            <a:endParaRPr kumimoji="1" lang="ja-JP" altLang="en-US" sz="1600" dirty="0">
              <a:solidFill>
                <a:schemeClr val="tx1"/>
              </a:solidFill>
            </a:endParaRPr>
          </a:p>
        </p:txBody>
      </p:sp>
      <p:sp>
        <p:nvSpPr>
          <p:cNvPr id="8" name="角丸四角形吹き出し 7"/>
          <p:cNvSpPr/>
          <p:nvPr/>
        </p:nvSpPr>
        <p:spPr>
          <a:xfrm>
            <a:off x="4499992" y="3933056"/>
            <a:ext cx="2880320" cy="360040"/>
          </a:xfrm>
          <a:prstGeom prst="wedgeRoundRectCallout">
            <a:avLst>
              <a:gd name="adj1" fmla="val -62483"/>
              <a:gd name="adj2" fmla="val 41585"/>
              <a:gd name="adj3" fmla="val 16667"/>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kumimoji="1" lang="en-US" altLang="ja-JP" sz="1600" i="1" dirty="0" err="1" smtClean="0">
                <a:solidFill>
                  <a:schemeClr val="tx1"/>
                </a:solidFill>
                <a:latin typeface="Times New Roman" panose="02020603050405020304" pitchFamily="18" charset="0"/>
                <a:cs typeface="Times New Roman" panose="02020603050405020304" pitchFamily="18" charset="0"/>
              </a:rPr>
              <a:t>hp</a:t>
            </a:r>
            <a:r>
              <a:rPr lang="ja-JP" altLang="en-US" sz="1600" dirty="0" smtClean="0">
                <a:solidFill>
                  <a:schemeClr val="tx1"/>
                </a:solidFill>
              </a:rPr>
              <a:t>の差が</a:t>
            </a:r>
            <a:r>
              <a:rPr lang="en-US" altLang="ja-JP" sz="1600" i="1" dirty="0" smtClean="0">
                <a:solidFill>
                  <a:schemeClr val="tx1"/>
                </a:solidFill>
                <a:latin typeface="Times New Roman" panose="02020603050405020304" pitchFamily="18" charset="0"/>
                <a:cs typeface="Times New Roman" panose="02020603050405020304" pitchFamily="18" charset="0"/>
              </a:rPr>
              <a:t>C</a:t>
            </a:r>
            <a:r>
              <a:rPr lang="ja-JP" altLang="en-US" sz="1600" dirty="0" smtClean="0">
                <a:solidFill>
                  <a:schemeClr val="tx1"/>
                </a:solidFill>
              </a:rPr>
              <a:t>以下なら</a:t>
            </a:r>
            <a:r>
              <a:rPr lang="en-US" altLang="ja-JP" sz="1600" i="1" dirty="0" err="1" smtClean="0">
                <a:solidFill>
                  <a:schemeClr val="tx1"/>
                </a:solidFill>
                <a:latin typeface="Times New Roman" panose="02020603050405020304" pitchFamily="18" charset="0"/>
                <a:cs typeface="Times New Roman" panose="02020603050405020304" pitchFamily="18" charset="0"/>
              </a:rPr>
              <a:t>dp</a:t>
            </a:r>
            <a:r>
              <a:rPr lang="ja-JP" altLang="en-US" sz="1600" dirty="0" smtClean="0">
                <a:solidFill>
                  <a:schemeClr val="tx1"/>
                </a:solidFill>
              </a:rPr>
              <a:t>で比較</a:t>
            </a:r>
            <a:endParaRPr kumimoji="1" lang="ja-JP" altLang="en-US" sz="1600"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a:t>解法</a:t>
            </a:r>
          </a:p>
        </p:txBody>
      </p:sp>
      <p:sp>
        <p:nvSpPr>
          <p:cNvPr id="12291" name="Rectangle 3"/>
          <p:cNvSpPr>
            <a:spLocks noGrp="1" noChangeArrowheads="1"/>
          </p:cNvSpPr>
          <p:nvPr>
            <p:ph type="body" idx="1"/>
          </p:nvPr>
        </p:nvSpPr>
        <p:spPr>
          <a:xfrm>
            <a:off x="611560" y="1484784"/>
            <a:ext cx="8352928" cy="4824536"/>
          </a:xfrm>
        </p:spPr>
        <p:txBody>
          <a:bodyPr/>
          <a:lstStyle/>
          <a:p>
            <a:r>
              <a:rPr lang="en-US" altLang="ja-JP" i="1" dirty="0" err="1" smtClean="0">
                <a:latin typeface="Times New Roman" panose="02020603050405020304" pitchFamily="18" charset="0"/>
                <a:cs typeface="Times New Roman" panose="02020603050405020304" pitchFamily="18" charset="0"/>
              </a:rPr>
              <a:t>hp</a:t>
            </a:r>
            <a:r>
              <a:rPr lang="en-US" altLang="ja-JP" dirty="0" smtClean="0"/>
              <a:t> </a:t>
            </a:r>
            <a:r>
              <a:rPr lang="ja-JP" altLang="en-US" dirty="0" smtClean="0"/>
              <a:t>が最小のキャラクタを </a:t>
            </a:r>
            <a:r>
              <a:rPr lang="en-US" altLang="ja-JP" dirty="0" smtClean="0">
                <a:latin typeface="Times New Roman" panose="02020603050405020304" pitchFamily="18" charset="0"/>
                <a:cs typeface="Times New Roman" panose="02020603050405020304" pitchFamily="18" charset="0"/>
              </a:rPr>
              <a:t>M</a:t>
            </a:r>
            <a:r>
              <a:rPr lang="ja-JP" altLang="en-US" dirty="0"/>
              <a:t> と</a:t>
            </a:r>
            <a:r>
              <a:rPr lang="ja-JP" altLang="en-US" dirty="0" smtClean="0"/>
              <a:t>する</a:t>
            </a:r>
            <a:endParaRPr lang="en-US" altLang="ja-JP" dirty="0" smtClean="0"/>
          </a:p>
          <a:p>
            <a:r>
              <a:rPr lang="en-US" altLang="ja-JP" dirty="0" smtClean="0">
                <a:latin typeface="Times New Roman" panose="02020603050405020304" pitchFamily="18" charset="0"/>
                <a:cs typeface="Times New Roman" panose="02020603050405020304" pitchFamily="18" charset="0"/>
              </a:rPr>
              <a:t>M</a:t>
            </a:r>
            <a:r>
              <a:rPr lang="en-US" altLang="ja-JP" dirty="0" smtClean="0"/>
              <a:t> </a:t>
            </a:r>
            <a:r>
              <a:rPr lang="ja-JP" altLang="en-US" dirty="0" smtClean="0"/>
              <a:t>との </a:t>
            </a:r>
            <a:r>
              <a:rPr lang="en-US" altLang="ja-JP" i="1" dirty="0" err="1" smtClean="0">
                <a:latin typeface="Times New Roman" panose="02020603050405020304" pitchFamily="18" charset="0"/>
                <a:cs typeface="Times New Roman" panose="02020603050405020304" pitchFamily="18" charset="0"/>
              </a:rPr>
              <a:t>hp</a:t>
            </a:r>
            <a:r>
              <a:rPr lang="en-US" altLang="ja-JP" dirty="0" smtClean="0"/>
              <a:t> </a:t>
            </a:r>
            <a:r>
              <a:rPr lang="ja-JP" altLang="en-US" dirty="0" smtClean="0"/>
              <a:t>の差が </a:t>
            </a:r>
            <a:r>
              <a:rPr lang="en-US" altLang="ja-JP" i="1" dirty="0" smtClean="0">
                <a:latin typeface="Times New Roman" panose="02020603050405020304" pitchFamily="18" charset="0"/>
                <a:cs typeface="Times New Roman" panose="02020603050405020304" pitchFamily="18" charset="0"/>
              </a:rPr>
              <a:t>C</a:t>
            </a:r>
            <a:r>
              <a:rPr lang="en-US" altLang="ja-JP" dirty="0" smtClean="0"/>
              <a:t> </a:t>
            </a:r>
            <a:r>
              <a:rPr lang="ja-JP" altLang="en-US" dirty="0" smtClean="0"/>
              <a:t>以下のキャラクタのうち，</a:t>
            </a:r>
            <a:r>
              <a:rPr lang="en-US" altLang="ja-JP" dirty="0" smtClean="0"/>
              <a:t/>
            </a:r>
            <a:br>
              <a:rPr lang="en-US" altLang="ja-JP" dirty="0" smtClean="0"/>
            </a:br>
            <a:r>
              <a:rPr lang="en-US" altLang="ja-JP" i="1" dirty="0" err="1" smtClean="0">
                <a:latin typeface="Times New Roman" panose="02020603050405020304" pitchFamily="18" charset="0"/>
                <a:cs typeface="Times New Roman" panose="02020603050405020304" pitchFamily="18" charset="0"/>
              </a:rPr>
              <a:t>dp</a:t>
            </a:r>
            <a:r>
              <a:rPr lang="ja-JP" altLang="en-US" i="1" dirty="0" smtClean="0">
                <a:latin typeface="Times New Roman" panose="02020603050405020304" pitchFamily="18" charset="0"/>
                <a:cs typeface="Times New Roman" panose="02020603050405020304" pitchFamily="18" charset="0"/>
              </a:rPr>
              <a:t> </a:t>
            </a:r>
            <a:r>
              <a:rPr lang="ja-JP" altLang="en-US" dirty="0" smtClean="0"/>
              <a:t>が最小のキャラを</a:t>
            </a:r>
            <a:r>
              <a:rPr lang="en-US" altLang="ja-JP" dirty="0"/>
              <a:t> </a:t>
            </a:r>
            <a:r>
              <a:rPr lang="en-US" altLang="ja-JP" dirty="0" smtClean="0">
                <a:latin typeface="Times New Roman" panose="02020603050405020304" pitchFamily="18" charset="0"/>
                <a:cs typeface="Times New Roman" panose="02020603050405020304" pitchFamily="18" charset="0"/>
              </a:rPr>
              <a:t>S</a:t>
            </a:r>
            <a:r>
              <a:rPr lang="en-US" altLang="ja-JP" dirty="0" smtClean="0"/>
              <a:t> </a:t>
            </a:r>
            <a:r>
              <a:rPr lang="ja-JP" altLang="en-US" dirty="0" smtClean="0"/>
              <a:t>とする</a:t>
            </a:r>
            <a:endParaRPr lang="en-US" altLang="ja-JP" dirty="0" smtClean="0"/>
          </a:p>
          <a:p>
            <a:pPr lvl="1"/>
            <a:r>
              <a:rPr lang="en-US" altLang="ja-JP" i="1" dirty="0" err="1" smtClean="0">
                <a:latin typeface="Times New Roman" panose="02020603050405020304" pitchFamily="18" charset="0"/>
                <a:cs typeface="Times New Roman" panose="02020603050405020304" pitchFamily="18" charset="0"/>
              </a:rPr>
              <a:t>dp</a:t>
            </a:r>
            <a:r>
              <a:rPr lang="ja-JP" altLang="en-US" i="1" dirty="0" smtClean="0">
                <a:latin typeface="Times New Roman" panose="02020603050405020304" pitchFamily="18" charset="0"/>
                <a:cs typeface="Times New Roman" panose="02020603050405020304" pitchFamily="18" charset="0"/>
              </a:rPr>
              <a:t> </a:t>
            </a:r>
            <a:r>
              <a:rPr lang="ja-JP" altLang="en-US" dirty="0" smtClean="0"/>
              <a:t>最小のキャラが複数いる場合は，その中で </a:t>
            </a:r>
            <a:r>
              <a:rPr lang="en-US" altLang="ja-JP" i="1" dirty="0" err="1" smtClean="0">
                <a:latin typeface="Times New Roman" panose="02020603050405020304" pitchFamily="18" charset="0"/>
                <a:cs typeface="Times New Roman" panose="02020603050405020304" pitchFamily="18" charset="0"/>
              </a:rPr>
              <a:t>hp</a:t>
            </a:r>
            <a:r>
              <a:rPr lang="en-US" altLang="ja-JP" i="1" dirty="0" smtClean="0">
                <a:latin typeface="Times New Roman" panose="02020603050405020304" pitchFamily="18" charset="0"/>
                <a:cs typeface="Times New Roman" panose="02020603050405020304" pitchFamily="18" charset="0"/>
              </a:rPr>
              <a:t> </a:t>
            </a:r>
            <a:r>
              <a:rPr lang="ja-JP" altLang="en-US" dirty="0" smtClean="0"/>
              <a:t>が最小のキャラ</a:t>
            </a:r>
            <a:endParaRPr lang="en-US" altLang="ja-JP" dirty="0" smtClean="0"/>
          </a:p>
          <a:p>
            <a:endParaRPr lang="en-US" altLang="ja-JP" dirty="0" smtClean="0"/>
          </a:p>
          <a:p>
            <a:r>
              <a:rPr lang="ja-JP" altLang="en-US" dirty="0" smtClean="0"/>
              <a:t>以下のようにキャラクタを並べると，</a:t>
            </a:r>
            <a:r>
              <a:rPr lang="en-US" altLang="ja-JP" dirty="0" smtClean="0"/>
              <a:t/>
            </a:r>
            <a:br>
              <a:rPr lang="en-US" altLang="ja-JP" dirty="0" smtClean="0"/>
            </a:br>
            <a:r>
              <a:rPr lang="en-US" altLang="ja-JP" dirty="0" smtClean="0">
                <a:latin typeface="Times New Roman" panose="02020603050405020304" pitchFamily="18" charset="0"/>
                <a:cs typeface="Times New Roman" panose="02020603050405020304" pitchFamily="18" charset="0"/>
              </a:rPr>
              <a:t>S </a:t>
            </a:r>
            <a:r>
              <a:rPr lang="ja-JP" altLang="en-US" dirty="0" smtClean="0"/>
              <a:t>は関数の返り値にできる</a:t>
            </a:r>
            <a:endParaRPr lang="en-US" altLang="ja-JP" dirty="0" smtClean="0"/>
          </a:p>
          <a:p>
            <a:pPr lvl="1"/>
            <a:r>
              <a:rPr lang="en-US" altLang="ja-JP" dirty="0">
                <a:latin typeface="Times New Roman" panose="02020603050405020304" pitchFamily="18" charset="0"/>
                <a:cs typeface="Times New Roman" panose="02020603050405020304" pitchFamily="18" charset="0"/>
              </a:rPr>
              <a:t>M</a:t>
            </a:r>
            <a:r>
              <a:rPr lang="en-US" altLang="ja-JP" dirty="0" smtClean="0"/>
              <a:t> </a:t>
            </a:r>
            <a:r>
              <a:rPr lang="ja-JP" altLang="en-US" dirty="0" smtClean="0"/>
              <a:t>との </a:t>
            </a:r>
            <a:r>
              <a:rPr lang="en-US" altLang="ja-JP" i="1" dirty="0" err="1">
                <a:latin typeface="Times New Roman" panose="02020603050405020304" pitchFamily="18" charset="0"/>
                <a:cs typeface="Times New Roman" panose="02020603050405020304" pitchFamily="18" charset="0"/>
              </a:rPr>
              <a:t>hp</a:t>
            </a:r>
            <a:r>
              <a:rPr lang="ja-JP" altLang="en-US" dirty="0" smtClean="0"/>
              <a:t> の差が </a:t>
            </a:r>
            <a:r>
              <a:rPr lang="en-US" altLang="ja-JP" i="1" dirty="0">
                <a:latin typeface="Times New Roman" panose="02020603050405020304" pitchFamily="18" charset="0"/>
                <a:cs typeface="Times New Roman" panose="02020603050405020304" pitchFamily="18" charset="0"/>
              </a:rPr>
              <a:t>C</a:t>
            </a:r>
            <a:r>
              <a:rPr lang="ja-JP" altLang="en-US" dirty="0" smtClean="0"/>
              <a:t> より大きいキャラを全て並べる</a:t>
            </a:r>
            <a:endParaRPr lang="en-US" altLang="ja-JP" dirty="0" smtClean="0"/>
          </a:p>
          <a:p>
            <a:pPr lvl="1"/>
            <a:r>
              <a:rPr lang="en-US" altLang="ja-JP" dirty="0">
                <a:latin typeface="Times New Roman" panose="02020603050405020304" pitchFamily="18" charset="0"/>
                <a:cs typeface="Times New Roman" panose="02020603050405020304" pitchFamily="18" charset="0"/>
              </a:rPr>
              <a:t>M</a:t>
            </a:r>
            <a:r>
              <a:rPr lang="en-US" altLang="ja-JP" dirty="0" smtClean="0"/>
              <a:t> </a:t>
            </a:r>
            <a:r>
              <a:rPr lang="ja-JP" altLang="en-US" dirty="0" smtClean="0"/>
              <a:t>を並べる </a:t>
            </a:r>
            <a:r>
              <a:rPr lang="en-US" altLang="ja-JP" dirty="0" smtClean="0"/>
              <a:t>(</a:t>
            </a:r>
            <a:r>
              <a:rPr lang="en-US" altLang="ja-JP" i="1" dirty="0" err="1">
                <a:latin typeface="Times New Roman" panose="02020603050405020304" pitchFamily="18" charset="0"/>
                <a:cs typeface="Times New Roman" panose="02020603050405020304" pitchFamily="18" charset="0"/>
              </a:rPr>
              <a:t>hp</a:t>
            </a:r>
            <a:r>
              <a:rPr lang="ja-JP" altLang="en-US" dirty="0" smtClean="0"/>
              <a:t> での比較により選ばれる</a:t>
            </a:r>
            <a:r>
              <a:rPr lang="en-US" altLang="ja-JP" dirty="0" smtClean="0"/>
              <a:t>)</a:t>
            </a:r>
          </a:p>
          <a:p>
            <a:pPr lvl="1"/>
            <a:r>
              <a:rPr lang="ja-JP" altLang="en-US" dirty="0" smtClean="0"/>
              <a:t>残るキャラクタのうち </a:t>
            </a:r>
            <a:r>
              <a:rPr lang="en-US" altLang="ja-JP" dirty="0">
                <a:latin typeface="Times New Roman" panose="02020603050405020304" pitchFamily="18" charset="0"/>
                <a:cs typeface="Times New Roman" panose="02020603050405020304" pitchFamily="18" charset="0"/>
              </a:rPr>
              <a:t>S</a:t>
            </a:r>
            <a:r>
              <a:rPr lang="en-US" altLang="ja-JP" dirty="0" smtClean="0"/>
              <a:t> </a:t>
            </a:r>
            <a:r>
              <a:rPr lang="ja-JP" altLang="en-US" dirty="0" smtClean="0"/>
              <a:t>と </a:t>
            </a:r>
            <a:r>
              <a:rPr lang="en-US" altLang="ja-JP" i="1" dirty="0" err="1" smtClean="0">
                <a:latin typeface="Times New Roman" panose="02020603050405020304" pitchFamily="18" charset="0"/>
                <a:cs typeface="Times New Roman" panose="02020603050405020304" pitchFamily="18" charset="0"/>
              </a:rPr>
              <a:t>dp</a:t>
            </a:r>
            <a:r>
              <a:rPr lang="en-US" altLang="ja-JP" dirty="0" smtClean="0"/>
              <a:t> </a:t>
            </a:r>
            <a:r>
              <a:rPr lang="ja-JP" altLang="en-US" dirty="0" smtClean="0"/>
              <a:t>が等しいもの以外を並べる</a:t>
            </a:r>
            <a:endParaRPr lang="en-US" altLang="ja-JP" dirty="0" smtClean="0"/>
          </a:p>
          <a:p>
            <a:pPr lvl="1"/>
            <a:r>
              <a:rPr lang="en-US" altLang="ja-JP" dirty="0">
                <a:latin typeface="Times New Roman" panose="02020603050405020304" pitchFamily="18" charset="0"/>
                <a:cs typeface="Times New Roman" panose="02020603050405020304" pitchFamily="18" charset="0"/>
              </a:rPr>
              <a:t>S</a:t>
            </a:r>
            <a:r>
              <a:rPr lang="en-US" altLang="ja-JP" dirty="0" smtClean="0"/>
              <a:t> </a:t>
            </a:r>
            <a:r>
              <a:rPr lang="ja-JP" altLang="en-US" dirty="0" smtClean="0"/>
              <a:t>を並べる </a:t>
            </a:r>
            <a:r>
              <a:rPr lang="en-US" altLang="ja-JP" dirty="0" smtClean="0"/>
              <a:t>(</a:t>
            </a:r>
            <a:r>
              <a:rPr lang="en-US" altLang="ja-JP" i="1" dirty="0" err="1" smtClean="0">
                <a:latin typeface="Times New Roman" panose="02020603050405020304" pitchFamily="18" charset="0"/>
                <a:cs typeface="Times New Roman" panose="02020603050405020304" pitchFamily="18" charset="0"/>
              </a:rPr>
              <a:t>dp</a:t>
            </a:r>
            <a:r>
              <a:rPr lang="en-US" altLang="ja-JP" dirty="0" smtClean="0"/>
              <a:t> </a:t>
            </a:r>
            <a:r>
              <a:rPr lang="ja-JP" altLang="en-US" dirty="0" err="1" smtClean="0"/>
              <a:t>での</a:t>
            </a:r>
            <a:r>
              <a:rPr lang="ja-JP" altLang="en-US" dirty="0" smtClean="0"/>
              <a:t>比較により選ばれる</a:t>
            </a:r>
            <a:r>
              <a:rPr lang="en-US" altLang="ja-JP" dirty="0" smtClean="0"/>
              <a:t>)</a:t>
            </a:r>
          </a:p>
          <a:p>
            <a:pPr lvl="1"/>
            <a:r>
              <a:rPr lang="ja-JP" altLang="en-US" dirty="0"/>
              <a:t>残り</a:t>
            </a:r>
            <a:r>
              <a:rPr lang="ja-JP" altLang="en-US" dirty="0" smtClean="0"/>
              <a:t>のキャラ</a:t>
            </a:r>
            <a:r>
              <a:rPr lang="en-US" altLang="ja-JP" dirty="0" smtClean="0"/>
              <a:t>(</a:t>
            </a:r>
            <a:r>
              <a:rPr lang="en-US" altLang="ja-JP" dirty="0" smtClean="0">
                <a:latin typeface="Times New Roman" panose="02020603050405020304" pitchFamily="18" charset="0"/>
                <a:cs typeface="Times New Roman" panose="02020603050405020304" pitchFamily="18" charset="0"/>
              </a:rPr>
              <a:t>S</a:t>
            </a:r>
            <a:r>
              <a:rPr lang="ja-JP" altLang="en-US" dirty="0" smtClean="0"/>
              <a:t>と</a:t>
            </a:r>
            <a:r>
              <a:rPr lang="en-US" altLang="ja-JP" i="1" dirty="0" err="1" smtClean="0">
                <a:latin typeface="Times New Roman" panose="02020603050405020304" pitchFamily="18" charset="0"/>
                <a:cs typeface="Times New Roman" panose="02020603050405020304" pitchFamily="18" charset="0"/>
              </a:rPr>
              <a:t>dp</a:t>
            </a:r>
            <a:r>
              <a:rPr lang="ja-JP" altLang="en-US" dirty="0" smtClean="0"/>
              <a:t>が等しいキャラ</a:t>
            </a:r>
            <a:r>
              <a:rPr lang="en-US" altLang="ja-JP" dirty="0" smtClean="0"/>
              <a:t>)</a:t>
            </a:r>
            <a:r>
              <a:rPr lang="ja-JP" altLang="en-US" dirty="0" smtClean="0"/>
              <a:t>を</a:t>
            </a:r>
            <a:r>
              <a:rPr lang="ja-JP" altLang="en-US" dirty="0"/>
              <a:t>並べる</a:t>
            </a:r>
            <a:endParaRPr lang="en-US" altLang="ja-JP" dirty="0" smtClean="0"/>
          </a:p>
          <a:p>
            <a:endParaRPr lang="en-US" altLang="ja-JP" dirty="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Tree>
    <p:extLst>
      <p:ext uri="{BB962C8B-B14F-4D97-AF65-F5344CB8AC3E}">
        <p14:creationId xmlns:p14="http://schemas.microsoft.com/office/powerpoint/2010/main" val="18653594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a:t>解法</a:t>
            </a:r>
          </a:p>
        </p:txBody>
      </p:sp>
      <p:sp>
        <p:nvSpPr>
          <p:cNvPr id="12291" name="Rectangle 3"/>
          <p:cNvSpPr>
            <a:spLocks noGrp="1" noChangeArrowheads="1"/>
          </p:cNvSpPr>
          <p:nvPr>
            <p:ph type="body" idx="1"/>
          </p:nvPr>
        </p:nvSpPr>
        <p:spPr>
          <a:xfrm>
            <a:off x="611560" y="1556792"/>
            <a:ext cx="8532440" cy="4896544"/>
          </a:xfrm>
        </p:spPr>
        <p:txBody>
          <a:bodyPr/>
          <a:lstStyle/>
          <a:p>
            <a:r>
              <a:rPr lang="en-US" altLang="ja-JP" i="1" dirty="0" err="1" smtClean="0">
                <a:latin typeface="Times New Roman" panose="02020603050405020304" pitchFamily="18" charset="0"/>
                <a:cs typeface="Times New Roman" panose="02020603050405020304" pitchFamily="18" charset="0"/>
              </a:rPr>
              <a:t>i</a:t>
            </a:r>
            <a:r>
              <a:rPr lang="en-US" altLang="ja-JP" dirty="0" smtClean="0">
                <a:latin typeface="Times New Roman" panose="02020603050405020304" pitchFamily="18" charset="0"/>
                <a:cs typeface="Times New Roman" panose="02020603050405020304" pitchFamily="18" charset="0"/>
              </a:rPr>
              <a:t> </a:t>
            </a:r>
            <a:r>
              <a:rPr lang="ja-JP" altLang="en-US" dirty="0" smtClean="0">
                <a:latin typeface="Times New Roman" panose="02020603050405020304" pitchFamily="18" charset="0"/>
                <a:cs typeface="Times New Roman" panose="02020603050405020304" pitchFamily="18" charset="0"/>
              </a:rPr>
              <a:t>番目のキャラクタを </a:t>
            </a:r>
            <a:r>
              <a:rPr lang="en-US" altLang="ja-JP" dirty="0" smtClean="0">
                <a:latin typeface="Times New Roman" panose="02020603050405020304" pitchFamily="18" charset="0"/>
                <a:cs typeface="Times New Roman" panose="02020603050405020304" pitchFamily="18" charset="0"/>
              </a:rPr>
              <a:t>Pi </a:t>
            </a:r>
            <a:r>
              <a:rPr lang="ja-JP" altLang="en-US" dirty="0" smtClean="0">
                <a:latin typeface="Times New Roman" panose="02020603050405020304" pitchFamily="18" charset="0"/>
                <a:cs typeface="Times New Roman" panose="02020603050405020304" pitchFamily="18" charset="0"/>
              </a:rPr>
              <a:t>とし，</a:t>
            </a:r>
            <a:r>
              <a:rPr lang="en-US" altLang="ja-JP" i="1" dirty="0" err="1" smtClean="0">
                <a:latin typeface="Times New Roman" panose="02020603050405020304" pitchFamily="18" charset="0"/>
                <a:cs typeface="Times New Roman" panose="02020603050405020304" pitchFamily="18" charset="0"/>
              </a:rPr>
              <a:t>hp</a:t>
            </a:r>
            <a:r>
              <a:rPr lang="en-US" altLang="ja-JP" dirty="0" smtClean="0">
                <a:latin typeface="Times New Roman" panose="02020603050405020304" pitchFamily="18" charset="0"/>
                <a:cs typeface="Times New Roman" panose="02020603050405020304" pitchFamily="18" charset="0"/>
              </a:rPr>
              <a:t> </a:t>
            </a:r>
            <a:r>
              <a:rPr lang="ja-JP" altLang="en-US" dirty="0" smtClean="0">
                <a:latin typeface="Times New Roman" panose="02020603050405020304" pitchFamily="18" charset="0"/>
                <a:cs typeface="Times New Roman" panose="02020603050405020304" pitchFamily="18" charset="0"/>
              </a:rPr>
              <a:t>と </a:t>
            </a:r>
            <a:r>
              <a:rPr lang="en-US" altLang="ja-JP" i="1" dirty="0" err="1" smtClean="0">
                <a:latin typeface="Times New Roman" panose="02020603050405020304" pitchFamily="18" charset="0"/>
                <a:cs typeface="Times New Roman" panose="02020603050405020304" pitchFamily="18" charset="0"/>
              </a:rPr>
              <a:t>dp</a:t>
            </a:r>
            <a:r>
              <a:rPr lang="en-US" altLang="ja-JP" dirty="0" smtClean="0">
                <a:latin typeface="Times New Roman" panose="02020603050405020304" pitchFamily="18" charset="0"/>
                <a:cs typeface="Times New Roman" panose="02020603050405020304" pitchFamily="18" charset="0"/>
              </a:rPr>
              <a:t> </a:t>
            </a:r>
            <a:r>
              <a:rPr lang="ja-JP" altLang="en-US" dirty="0" smtClean="0">
                <a:latin typeface="Times New Roman" panose="02020603050405020304" pitchFamily="18" charset="0"/>
                <a:cs typeface="Times New Roman" panose="02020603050405020304" pitchFamily="18" charset="0"/>
              </a:rPr>
              <a:t>を </a:t>
            </a:r>
            <a:r>
              <a:rPr lang="en-US" altLang="ja-JP" i="1" dirty="0" err="1" smtClean="0">
                <a:latin typeface="Times New Roman" panose="02020603050405020304" pitchFamily="18" charset="0"/>
                <a:cs typeface="Times New Roman" panose="02020603050405020304" pitchFamily="18" charset="0"/>
              </a:rPr>
              <a:t>hp</a:t>
            </a:r>
            <a:r>
              <a:rPr lang="en-US" altLang="ja-JP" i="1" baseline="-25000" dirty="0" err="1" smtClean="0">
                <a:latin typeface="Times New Roman" panose="02020603050405020304" pitchFamily="18" charset="0"/>
                <a:cs typeface="Times New Roman" panose="02020603050405020304" pitchFamily="18" charset="0"/>
              </a:rPr>
              <a:t>i</a:t>
            </a:r>
            <a:r>
              <a:rPr lang="ja-JP" altLang="en-US" dirty="0" err="1" smtClean="0">
                <a:latin typeface="Times New Roman" panose="02020603050405020304" pitchFamily="18" charset="0"/>
                <a:cs typeface="Times New Roman" panose="02020603050405020304" pitchFamily="18" charset="0"/>
              </a:rPr>
              <a:t>，</a:t>
            </a:r>
            <a:r>
              <a:rPr lang="en-US" altLang="ja-JP" i="1" dirty="0" smtClean="0">
                <a:latin typeface="Times New Roman" panose="02020603050405020304" pitchFamily="18" charset="0"/>
                <a:cs typeface="Times New Roman" panose="02020603050405020304" pitchFamily="18" charset="0"/>
              </a:rPr>
              <a:t>dp</a:t>
            </a:r>
            <a:r>
              <a:rPr lang="en-US" altLang="ja-JP" i="1" baseline="-25000" dirty="0" smtClean="0">
                <a:latin typeface="Times New Roman" panose="02020603050405020304" pitchFamily="18" charset="0"/>
                <a:cs typeface="Times New Roman" panose="02020603050405020304" pitchFamily="18" charset="0"/>
              </a:rPr>
              <a:t>i</a:t>
            </a:r>
            <a:r>
              <a:rPr lang="en-US" altLang="ja-JP" dirty="0" smtClean="0">
                <a:latin typeface="Times New Roman" panose="02020603050405020304" pitchFamily="18" charset="0"/>
                <a:cs typeface="Times New Roman" panose="02020603050405020304" pitchFamily="18" charset="0"/>
              </a:rPr>
              <a:t> </a:t>
            </a:r>
            <a:r>
              <a:rPr lang="ja-JP" altLang="en-US" dirty="0" smtClean="0"/>
              <a:t>とする</a:t>
            </a:r>
            <a:r>
              <a:rPr lang="en-US" altLang="ja-JP" dirty="0" smtClean="0"/>
              <a:t/>
            </a:r>
            <a:br>
              <a:rPr lang="en-US" altLang="ja-JP" dirty="0" smtClean="0"/>
            </a:br>
            <a:endParaRPr lang="en-US" altLang="ja-JP" dirty="0"/>
          </a:p>
          <a:p>
            <a:r>
              <a:rPr lang="ja-JP" altLang="en-US" dirty="0" smtClean="0"/>
              <a:t>キャラクタ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i</a:t>
            </a:r>
            <a:r>
              <a:rPr lang="en-US" altLang="ja-JP" dirty="0" smtClean="0"/>
              <a:t> </a:t>
            </a:r>
            <a:r>
              <a:rPr lang="ja-JP" altLang="en-US" dirty="0" smtClean="0"/>
              <a:t>を返り値にできるとき，</a:t>
            </a:r>
            <a:r>
              <a:rPr lang="en-US" altLang="ja-JP" dirty="0"/>
              <a:t/>
            </a:r>
            <a:br>
              <a:rPr lang="en-US" altLang="ja-JP" dirty="0"/>
            </a:br>
            <a:r>
              <a:rPr lang="ja-JP" altLang="en-US" dirty="0" smtClean="0"/>
              <a:t>次の条件を満たすキャラクタは返り値にでき</a:t>
            </a:r>
            <a:r>
              <a:rPr lang="ja-JP" altLang="en-US" dirty="0"/>
              <a:t>る</a:t>
            </a:r>
            <a:endParaRPr lang="en-US" altLang="ja-JP" dirty="0" smtClean="0"/>
          </a:p>
          <a:p>
            <a:pPr lvl="1"/>
            <a:r>
              <a:rPr lang="en-US" altLang="ja-JP" i="1" dirty="0" err="1">
                <a:latin typeface="Times New Roman" panose="02020603050405020304" pitchFamily="18" charset="0"/>
                <a:cs typeface="Times New Roman" panose="02020603050405020304" pitchFamily="18" charset="0"/>
              </a:rPr>
              <a:t>h</a:t>
            </a:r>
            <a:r>
              <a:rPr lang="en-US" altLang="ja-JP" i="1" dirty="0" err="1" smtClean="0">
                <a:latin typeface="Times New Roman" panose="02020603050405020304" pitchFamily="18" charset="0"/>
                <a:cs typeface="Times New Roman" panose="02020603050405020304" pitchFamily="18" charset="0"/>
              </a:rPr>
              <a:t>p</a:t>
            </a:r>
            <a:r>
              <a:rPr lang="en-US" altLang="ja-JP" dirty="0" smtClean="0"/>
              <a:t> </a:t>
            </a:r>
            <a:r>
              <a:rPr lang="ja-JP" altLang="en-US" dirty="0" smtClean="0"/>
              <a:t>が </a:t>
            </a:r>
            <a:r>
              <a:rPr lang="en-US" altLang="ja-JP" i="1" dirty="0" err="1" smtClean="0">
                <a:latin typeface="Times New Roman" panose="02020603050405020304" pitchFamily="18" charset="0"/>
                <a:cs typeface="Times New Roman" panose="02020603050405020304" pitchFamily="18" charset="0"/>
              </a:rPr>
              <a:t>hp</a:t>
            </a:r>
            <a:r>
              <a:rPr lang="en-US" altLang="ja-JP" i="1" baseline="-25000" dirty="0" err="1" smtClean="0">
                <a:latin typeface="Times New Roman" panose="02020603050405020304" pitchFamily="18" charset="0"/>
                <a:cs typeface="Times New Roman" panose="02020603050405020304" pitchFamily="18" charset="0"/>
              </a:rPr>
              <a:t>i</a:t>
            </a:r>
            <a:r>
              <a:rPr lang="en-US" altLang="ja-JP" dirty="0" smtClean="0">
                <a:latin typeface="Times New Roman" panose="02020603050405020304" pitchFamily="18" charset="0"/>
                <a:cs typeface="Times New Roman" panose="02020603050405020304" pitchFamily="18" charset="0"/>
              </a:rPr>
              <a:t> – C </a:t>
            </a:r>
            <a:r>
              <a:rPr lang="ja-JP" altLang="en-US" dirty="0" smtClean="0">
                <a:latin typeface="Times New Roman" panose="02020603050405020304" pitchFamily="18" charset="0"/>
                <a:cs typeface="Times New Roman" panose="02020603050405020304" pitchFamily="18" charset="0"/>
              </a:rPr>
              <a:t>未満 </a:t>
            </a:r>
            <a:r>
              <a:rPr lang="en-US" altLang="ja-JP" dirty="0" smtClean="0">
                <a:cs typeface="Times New Roman" panose="02020603050405020304" pitchFamily="18" charset="0"/>
              </a:rPr>
              <a:t>(</a:t>
            </a:r>
            <a:r>
              <a:rPr lang="en-US" altLang="ja-JP" i="1" dirty="0" err="1" smtClean="0">
                <a:latin typeface="Times New Roman" panose="02020603050405020304" pitchFamily="18" charset="0"/>
                <a:cs typeface="Times New Roman" panose="02020603050405020304" pitchFamily="18" charset="0"/>
              </a:rPr>
              <a:t>hp</a:t>
            </a:r>
            <a:r>
              <a:rPr lang="ja-JP" altLang="en-US" dirty="0" smtClean="0">
                <a:cs typeface="Times New Roman" panose="02020603050405020304" pitchFamily="18" charset="0"/>
              </a:rPr>
              <a:t>の比較で選ばれる条件</a:t>
            </a:r>
            <a:r>
              <a:rPr lang="en-US" altLang="ja-JP" dirty="0" smtClean="0">
                <a:cs typeface="Times New Roman" panose="02020603050405020304" pitchFamily="18" charset="0"/>
              </a:rPr>
              <a:t>)</a:t>
            </a:r>
            <a:endParaRPr lang="en-US" altLang="ja-JP" dirty="0" smtClean="0"/>
          </a:p>
          <a:p>
            <a:pPr lvl="1"/>
            <a:r>
              <a:rPr lang="en-US" altLang="ja-JP" i="1" dirty="0" err="1" smtClean="0">
                <a:latin typeface="Times New Roman" panose="02020603050405020304" pitchFamily="18" charset="0"/>
                <a:cs typeface="Times New Roman" panose="02020603050405020304" pitchFamily="18" charset="0"/>
              </a:rPr>
              <a:t>hp</a:t>
            </a:r>
            <a:r>
              <a:rPr lang="en-US" altLang="ja-JP" dirty="0" smtClean="0"/>
              <a:t> </a:t>
            </a:r>
            <a:r>
              <a:rPr lang="ja-JP" altLang="en-US" dirty="0" smtClean="0"/>
              <a:t>の差が </a:t>
            </a:r>
            <a:r>
              <a:rPr lang="en-US" altLang="ja-JP" i="1" dirty="0" smtClean="0">
                <a:latin typeface="Times New Roman" panose="02020603050405020304" pitchFamily="18" charset="0"/>
                <a:cs typeface="Times New Roman" panose="02020603050405020304" pitchFamily="18" charset="0"/>
              </a:rPr>
              <a:t>C</a:t>
            </a:r>
            <a:r>
              <a:rPr lang="en-US" altLang="ja-JP" dirty="0" smtClean="0"/>
              <a:t> </a:t>
            </a:r>
            <a:r>
              <a:rPr lang="ja-JP" altLang="en-US" dirty="0" smtClean="0"/>
              <a:t>以内かつ </a:t>
            </a:r>
            <a:r>
              <a:rPr lang="en-US" altLang="ja-JP" i="1" dirty="0" err="1" smtClean="0">
                <a:latin typeface="Times New Roman" panose="02020603050405020304" pitchFamily="18" charset="0"/>
                <a:cs typeface="Times New Roman" panose="02020603050405020304" pitchFamily="18" charset="0"/>
              </a:rPr>
              <a:t>dp</a:t>
            </a:r>
            <a:r>
              <a:rPr lang="en-US" altLang="ja-JP" dirty="0" smtClean="0"/>
              <a:t> </a:t>
            </a:r>
            <a:r>
              <a:rPr lang="ja-JP" altLang="en-US" dirty="0" smtClean="0"/>
              <a:t>が </a:t>
            </a:r>
            <a:r>
              <a:rPr lang="en-US" altLang="ja-JP" dirty="0" smtClean="0">
                <a:latin typeface="Times New Roman" panose="02020603050405020304" pitchFamily="18" charset="0"/>
                <a:cs typeface="Times New Roman" panose="02020603050405020304" pitchFamily="18" charset="0"/>
              </a:rPr>
              <a:t>dp</a:t>
            </a:r>
            <a:r>
              <a:rPr lang="en-US" altLang="ja-JP" baseline="-25000" dirty="0" smtClean="0">
                <a:latin typeface="Times New Roman" panose="02020603050405020304" pitchFamily="18" charset="0"/>
                <a:cs typeface="Times New Roman" panose="02020603050405020304" pitchFamily="18" charset="0"/>
              </a:rPr>
              <a:t>i</a:t>
            </a:r>
            <a:r>
              <a:rPr lang="en-US" altLang="ja-JP" dirty="0" smtClean="0"/>
              <a:t> </a:t>
            </a:r>
            <a:r>
              <a:rPr lang="ja-JP" altLang="en-US" dirty="0" smtClean="0"/>
              <a:t>未満 </a:t>
            </a:r>
            <a:r>
              <a:rPr lang="en-US" altLang="ja-JP" dirty="0" smtClean="0"/>
              <a:t>(</a:t>
            </a:r>
            <a:r>
              <a:rPr lang="en-US" altLang="ja-JP" i="1" dirty="0" err="1" smtClean="0">
                <a:latin typeface="Times New Roman" panose="02020603050405020304" pitchFamily="18" charset="0"/>
                <a:cs typeface="Times New Roman" panose="02020603050405020304" pitchFamily="18" charset="0"/>
              </a:rPr>
              <a:t>dp</a:t>
            </a:r>
            <a:r>
              <a:rPr lang="ja-JP" altLang="en-US" dirty="0" smtClean="0"/>
              <a:t>の比較で選ばれる条件</a:t>
            </a:r>
            <a:r>
              <a:rPr lang="en-US" altLang="ja-JP" dirty="0" smtClean="0"/>
              <a:t>)</a:t>
            </a:r>
          </a:p>
          <a:p>
            <a:pPr lvl="2"/>
            <a:r>
              <a:rPr lang="ja-JP" altLang="en-US" dirty="0" smtClean="0"/>
              <a:t>条件を満たすキャラクタ以外を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i</a:t>
            </a:r>
            <a:r>
              <a:rPr lang="en-US" altLang="ja-JP" dirty="0" smtClean="0"/>
              <a:t> </a:t>
            </a:r>
            <a:r>
              <a:rPr lang="ja-JP" altLang="en-US" dirty="0" smtClean="0"/>
              <a:t>が選ばれるように並べる</a:t>
            </a:r>
            <a:endParaRPr lang="en-US" altLang="ja-JP" dirty="0" smtClean="0"/>
          </a:p>
          <a:p>
            <a:pPr lvl="2"/>
            <a:r>
              <a:rPr lang="ja-JP" altLang="en-US" dirty="0" smtClean="0"/>
              <a:t>その後に</a:t>
            </a:r>
            <a:r>
              <a:rPr lang="ja-JP" altLang="en-US" dirty="0"/>
              <a:t>返り値</a:t>
            </a:r>
            <a:r>
              <a:rPr lang="ja-JP" altLang="en-US" dirty="0" smtClean="0"/>
              <a:t>にしたいキャラクタを並べる</a:t>
            </a:r>
            <a:endParaRPr lang="en-US" altLang="ja-JP" dirty="0"/>
          </a:p>
          <a:p>
            <a:pPr marL="457200" lvl="1" indent="0">
              <a:buNone/>
            </a:pPr>
            <a:endParaRPr lang="en-US" altLang="ja-JP" dirty="0" smtClean="0"/>
          </a:p>
          <a:p>
            <a:r>
              <a:rPr lang="ja-JP" altLang="en-US" dirty="0" smtClean="0"/>
              <a:t>キャラ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i</a:t>
            </a:r>
            <a:r>
              <a:rPr lang="en-US" altLang="ja-JP" dirty="0" smtClean="0"/>
              <a:t> </a:t>
            </a:r>
            <a:r>
              <a:rPr lang="ja-JP" altLang="en-US" dirty="0" smtClean="0"/>
              <a:t>に対しキャラ </a:t>
            </a:r>
            <a:r>
              <a:rPr lang="en-US" altLang="ja-JP" dirty="0" err="1" smtClean="0">
                <a:latin typeface="Times New Roman" panose="02020603050405020304" pitchFamily="18" charset="0"/>
                <a:cs typeface="Times New Roman" panose="02020603050405020304" pitchFamily="18" charset="0"/>
              </a:rPr>
              <a:t>P</a:t>
            </a:r>
            <a:r>
              <a:rPr lang="en-US" altLang="ja-JP" baseline="-25000" dirty="0" err="1" smtClean="0">
                <a:latin typeface="Times New Roman" panose="02020603050405020304" pitchFamily="18" charset="0"/>
                <a:cs typeface="Times New Roman" panose="02020603050405020304" pitchFamily="18" charset="0"/>
              </a:rPr>
              <a:t>k</a:t>
            </a:r>
            <a:r>
              <a:rPr lang="en-US" altLang="ja-JP" dirty="0" smtClean="0"/>
              <a:t> </a:t>
            </a:r>
            <a:r>
              <a:rPr lang="ja-JP" altLang="en-US" dirty="0" smtClean="0"/>
              <a:t>が上記条件を満たすとき，</a:t>
            </a:r>
            <a:r>
              <a:rPr lang="en-US" altLang="ja-JP" dirty="0" smtClean="0"/>
              <a:t/>
            </a:r>
            <a:br>
              <a:rPr lang="en-US" altLang="ja-JP" dirty="0" smtClean="0"/>
            </a:br>
            <a:r>
              <a:rPr lang="ja-JP" altLang="en-US" dirty="0" smtClean="0"/>
              <a:t>頂点 </a:t>
            </a:r>
            <a:r>
              <a:rPr lang="en-US" altLang="ja-JP" i="1" dirty="0" err="1" smtClean="0">
                <a:latin typeface="Times New Roman" panose="02020603050405020304" pitchFamily="18" charset="0"/>
                <a:cs typeface="Times New Roman" panose="02020603050405020304" pitchFamily="18" charset="0"/>
              </a:rPr>
              <a:t>i</a:t>
            </a:r>
            <a:r>
              <a:rPr lang="en-US" altLang="ja-JP" dirty="0" smtClean="0"/>
              <a:t> </a:t>
            </a:r>
            <a:r>
              <a:rPr lang="ja-JP" altLang="en-US" dirty="0" smtClean="0"/>
              <a:t>から頂点 </a:t>
            </a:r>
            <a:r>
              <a:rPr lang="en-US" altLang="ja-JP" i="1" dirty="0" smtClean="0">
                <a:latin typeface="Times New Roman" panose="02020603050405020304" pitchFamily="18" charset="0"/>
                <a:cs typeface="Times New Roman" panose="02020603050405020304" pitchFamily="18" charset="0"/>
              </a:rPr>
              <a:t>k</a:t>
            </a:r>
            <a:r>
              <a:rPr lang="en-US" altLang="ja-JP" dirty="0" smtClean="0"/>
              <a:t> </a:t>
            </a:r>
            <a:r>
              <a:rPr lang="ja-JP" altLang="en-US" dirty="0" err="1" smtClean="0"/>
              <a:t>へ有</a:t>
            </a:r>
            <a:r>
              <a:rPr lang="ja-JP" altLang="en-US" dirty="0" smtClean="0"/>
              <a:t>向辺を張ったグラフを作る</a:t>
            </a:r>
            <a:endParaRPr lang="en-US" altLang="ja-JP" dirty="0" smtClean="0"/>
          </a:p>
          <a:p>
            <a:pPr lvl="1"/>
            <a:r>
              <a:rPr lang="ja-JP" altLang="en-US" dirty="0" smtClean="0"/>
              <a:t>キャラ </a:t>
            </a:r>
            <a:r>
              <a:rPr lang="en-US" altLang="ja-JP" dirty="0" smtClean="0">
                <a:latin typeface="Times New Roman" panose="02020603050405020304" pitchFamily="18" charset="0"/>
                <a:cs typeface="Times New Roman" panose="02020603050405020304" pitchFamily="18" charset="0"/>
              </a:rPr>
              <a:t>S</a:t>
            </a:r>
            <a:r>
              <a:rPr lang="en-US" altLang="ja-JP" dirty="0" smtClean="0"/>
              <a:t> </a:t>
            </a:r>
            <a:r>
              <a:rPr lang="ja-JP" altLang="en-US" dirty="0" smtClean="0"/>
              <a:t>を始点として</a:t>
            </a:r>
            <a:r>
              <a:rPr lang="en-US" altLang="ja-JP" dirty="0" smtClean="0"/>
              <a:t>BFS</a:t>
            </a:r>
            <a:r>
              <a:rPr lang="ja-JP" altLang="en-US" dirty="0" smtClean="0"/>
              <a:t>でたどり着けるキャラクタは</a:t>
            </a:r>
            <a:r>
              <a:rPr lang="en-US" altLang="ja-JP" dirty="0"/>
              <a:t>	</a:t>
            </a:r>
            <a:r>
              <a:rPr lang="en-US" altLang="ja-JP" dirty="0" smtClean="0"/>
              <a:t/>
            </a:r>
            <a:br>
              <a:rPr lang="en-US" altLang="ja-JP" dirty="0" smtClean="0"/>
            </a:br>
            <a:r>
              <a:rPr lang="ja-JP" altLang="en-US" dirty="0" smtClean="0"/>
              <a:t>上記の並べ方を繰り返し用いると返り値にできる</a:t>
            </a:r>
            <a:endParaRPr lang="en-US" altLang="ja-JP" dirty="0" smtClean="0"/>
          </a:p>
          <a:p>
            <a:pPr marL="457200" lvl="1" indent="0">
              <a:buNone/>
            </a:pPr>
            <a:endParaRPr lang="en-US" altLang="ja-JP" dirty="0" smtClean="0"/>
          </a:p>
          <a:p>
            <a:endParaRPr lang="en-US" altLang="ja-JP" dirty="0"/>
          </a:p>
          <a:p>
            <a:endParaRPr lang="en-US" altLang="ja-JP" dirty="0" smtClean="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Tree>
    <p:extLst>
      <p:ext uri="{BB962C8B-B14F-4D97-AF65-F5344CB8AC3E}">
        <p14:creationId xmlns:p14="http://schemas.microsoft.com/office/powerpoint/2010/main" val="5587833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a:t>解法</a:t>
            </a:r>
          </a:p>
        </p:txBody>
      </p:sp>
      <p:sp>
        <p:nvSpPr>
          <p:cNvPr id="12291" name="Rectangle 3"/>
          <p:cNvSpPr>
            <a:spLocks noGrp="1" noChangeArrowheads="1"/>
          </p:cNvSpPr>
          <p:nvPr>
            <p:ph type="body" idx="1"/>
          </p:nvPr>
        </p:nvSpPr>
        <p:spPr>
          <a:xfrm>
            <a:off x="611560" y="1484784"/>
            <a:ext cx="8352928" cy="4824536"/>
          </a:xfrm>
        </p:spPr>
        <p:txBody>
          <a:bodyPr/>
          <a:lstStyle/>
          <a:p>
            <a:r>
              <a:rPr lang="ja-JP" altLang="en-US" dirty="0" smtClean="0"/>
              <a:t>例 </a:t>
            </a:r>
            <a:r>
              <a:rPr lang="en-US" altLang="ja-JP" dirty="0" smtClean="0"/>
              <a:t>(</a:t>
            </a:r>
            <a:r>
              <a:rPr lang="en-US" altLang="ja-JP" i="1" dirty="0" smtClean="0">
                <a:latin typeface="Times New Roman" panose="02020603050405020304" pitchFamily="18" charset="0"/>
                <a:cs typeface="Times New Roman" panose="02020603050405020304" pitchFamily="18" charset="0"/>
              </a:rPr>
              <a:t>N</a:t>
            </a:r>
            <a:r>
              <a:rPr lang="en-US" altLang="ja-JP" dirty="0" smtClean="0"/>
              <a:t> = 5, </a:t>
            </a:r>
            <a:r>
              <a:rPr lang="en-US" altLang="ja-JP" i="1" dirty="0" smtClean="0">
                <a:latin typeface="Times New Roman" panose="02020603050405020304" pitchFamily="18" charset="0"/>
                <a:cs typeface="Times New Roman" panose="02020603050405020304" pitchFamily="18" charset="0"/>
              </a:rPr>
              <a:t>C</a:t>
            </a:r>
            <a:r>
              <a:rPr lang="en-US" altLang="ja-JP" dirty="0" smtClean="0"/>
              <a:t> = 9)</a:t>
            </a:r>
          </a:p>
          <a:p>
            <a:endParaRPr lang="en-US" altLang="ja-JP" dirty="0"/>
          </a:p>
          <a:p>
            <a:endParaRPr lang="en-US" altLang="ja-JP" dirty="0" smtClean="0"/>
          </a:p>
          <a:p>
            <a:endParaRPr lang="en-US" altLang="ja-JP" dirty="0"/>
          </a:p>
          <a:p>
            <a:r>
              <a:rPr lang="en-US" altLang="ja-JP" dirty="0" smtClean="0">
                <a:latin typeface="Times New Roman" panose="02020603050405020304" pitchFamily="18" charset="0"/>
                <a:cs typeface="Times New Roman" panose="02020603050405020304" pitchFamily="18" charset="0"/>
              </a:rPr>
              <a:t>S</a:t>
            </a:r>
            <a:r>
              <a:rPr lang="en-US" altLang="ja-JP" dirty="0" smtClean="0"/>
              <a:t> </a:t>
            </a:r>
            <a:r>
              <a:rPr lang="ja-JP" altLang="en-US" dirty="0" smtClean="0"/>
              <a:t>はキャラクタ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a:t>
            </a:r>
            <a:r>
              <a:rPr lang="en-US" altLang="ja-JP" dirty="0" smtClean="0"/>
              <a:t> </a:t>
            </a:r>
            <a:r>
              <a:rPr lang="ja-JP" altLang="en-US" dirty="0" smtClean="0"/>
              <a:t>であり，グラフは次の通り</a:t>
            </a:r>
            <a:endParaRPr lang="en-US" altLang="ja-JP" dirty="0" smtClean="0"/>
          </a:p>
          <a:p>
            <a:endParaRPr lang="en-US" altLang="ja-JP" dirty="0"/>
          </a:p>
          <a:p>
            <a:endParaRPr lang="en-US" altLang="ja-JP" dirty="0" smtClean="0"/>
          </a:p>
          <a:p>
            <a:endParaRPr lang="en-US" altLang="ja-JP" dirty="0"/>
          </a:p>
          <a:p>
            <a:pPr lvl="1"/>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 </a:t>
            </a:r>
            <a:r>
              <a:rPr lang="ja-JP" altLang="en-US" dirty="0" smtClean="0"/>
              <a:t>を選ぶ順</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5</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1</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3</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4</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a:t>
            </a:r>
          </a:p>
          <a:p>
            <a:pPr lvl="1"/>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5 </a:t>
            </a:r>
            <a:r>
              <a:rPr lang="ja-JP" altLang="en-US" dirty="0"/>
              <a:t>を選ぶ順</a:t>
            </a:r>
            <a:r>
              <a:rPr lang="en-US" altLang="ja-JP" dirty="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1</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3</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4</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a:latin typeface="Times New Roman" panose="02020603050405020304" pitchFamily="18" charset="0"/>
                <a:cs typeface="Times New Roman" panose="02020603050405020304" pitchFamily="18" charset="0"/>
              </a:rPr>
              <a:t>5</a:t>
            </a:r>
            <a:endParaRPr lang="en-US" altLang="ja-JP" dirty="0" smtClean="0"/>
          </a:p>
          <a:p>
            <a:pPr lvl="1"/>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1 </a:t>
            </a:r>
            <a:r>
              <a:rPr lang="ja-JP" altLang="en-US" dirty="0"/>
              <a:t>を選ぶ順</a:t>
            </a:r>
            <a:r>
              <a:rPr lang="en-US" altLang="ja-JP" dirty="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3</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4</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5</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1</a:t>
            </a:r>
            <a:endParaRPr lang="en-US" altLang="ja-JP" dirty="0"/>
          </a:p>
          <a:p>
            <a:endParaRPr lang="en-US" altLang="ja-JP" dirty="0"/>
          </a:p>
          <a:p>
            <a:endParaRPr lang="en-US" altLang="ja-JP" dirty="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
        <p:nvSpPr>
          <p:cNvPr id="7" name="正方形/長方形 6"/>
          <p:cNvSpPr/>
          <p:nvPr/>
        </p:nvSpPr>
        <p:spPr>
          <a:xfrm>
            <a:off x="1907704" y="242088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2</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8" name="正方形/長方形 7"/>
          <p:cNvSpPr/>
          <p:nvPr/>
        </p:nvSpPr>
        <p:spPr>
          <a:xfrm>
            <a:off x="1403648" y="2420888"/>
            <a:ext cx="504056"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800" i="1" dirty="0" err="1" smtClean="0">
                <a:solidFill>
                  <a:schemeClr val="tx1"/>
                </a:solidFill>
                <a:latin typeface="Times New Roman" panose="02020603050405020304" pitchFamily="18" charset="0"/>
                <a:cs typeface="Times New Roman" panose="02020603050405020304" pitchFamily="18" charset="0"/>
              </a:rPr>
              <a:t>hp</a:t>
            </a:r>
            <a:endParaRPr kumimoji="1" lang="ja-JP" altLang="en-US" sz="1800" i="1" dirty="0">
              <a:solidFill>
                <a:schemeClr val="tx1"/>
              </a:solidFill>
              <a:latin typeface="Times New Roman" panose="02020603050405020304" pitchFamily="18" charset="0"/>
              <a:cs typeface="Times New Roman" panose="02020603050405020304" pitchFamily="18" charset="0"/>
            </a:endParaRPr>
          </a:p>
        </p:txBody>
      </p:sp>
      <p:sp>
        <p:nvSpPr>
          <p:cNvPr id="9" name="正方形/長方形 8"/>
          <p:cNvSpPr/>
          <p:nvPr/>
        </p:nvSpPr>
        <p:spPr>
          <a:xfrm>
            <a:off x="2267744" y="242088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4</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10" name="正方形/長方形 9"/>
          <p:cNvSpPr/>
          <p:nvPr/>
        </p:nvSpPr>
        <p:spPr>
          <a:xfrm>
            <a:off x="2627784" y="242088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7</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11" name="正方形/長方形 10"/>
          <p:cNvSpPr/>
          <p:nvPr/>
        </p:nvSpPr>
        <p:spPr>
          <a:xfrm>
            <a:off x="2987824" y="242088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9</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12" name="正方形/長方形 11"/>
          <p:cNvSpPr/>
          <p:nvPr/>
        </p:nvSpPr>
        <p:spPr>
          <a:xfrm>
            <a:off x="3347864" y="242088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12</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13" name="正方形/長方形 12"/>
          <p:cNvSpPr/>
          <p:nvPr/>
        </p:nvSpPr>
        <p:spPr>
          <a:xfrm>
            <a:off x="1907704" y="2060848"/>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kumimoji="1" lang="en-US" altLang="ja-JP" sz="1800" dirty="0" smtClean="0">
                <a:solidFill>
                  <a:schemeClr val="tx1"/>
                </a:solidFill>
                <a:latin typeface="Times New Roman" panose="02020603050405020304" pitchFamily="18" charset="0"/>
                <a:cs typeface="Times New Roman" panose="02020603050405020304" pitchFamily="18" charset="0"/>
              </a:rPr>
              <a:t>P</a:t>
            </a:r>
            <a:r>
              <a:rPr kumimoji="1" lang="en-US" altLang="ja-JP" sz="1800" baseline="-25000" dirty="0" smtClean="0">
                <a:solidFill>
                  <a:schemeClr val="tx1"/>
                </a:solidFill>
                <a:latin typeface="Times New Roman" panose="02020603050405020304" pitchFamily="18" charset="0"/>
                <a:cs typeface="Times New Roman" panose="02020603050405020304" pitchFamily="18" charset="0"/>
              </a:rPr>
              <a:t>1</a:t>
            </a:r>
            <a:endParaRPr kumimoji="1"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14" name="正方形/長方形 13"/>
          <p:cNvSpPr/>
          <p:nvPr/>
        </p:nvSpPr>
        <p:spPr>
          <a:xfrm>
            <a:off x="2267744" y="2060848"/>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2</a:t>
            </a:r>
            <a:endParaRPr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15" name="正方形/長方形 14"/>
          <p:cNvSpPr/>
          <p:nvPr/>
        </p:nvSpPr>
        <p:spPr>
          <a:xfrm>
            <a:off x="2627784" y="2060848"/>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3</a:t>
            </a:r>
            <a:endParaRPr kumimoji="1"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18" name="正方形/長方形 17"/>
          <p:cNvSpPr/>
          <p:nvPr/>
        </p:nvSpPr>
        <p:spPr>
          <a:xfrm>
            <a:off x="2987824" y="2060848"/>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4</a:t>
            </a:r>
            <a:endParaRPr kumimoji="1"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19" name="正方形/長方形 18"/>
          <p:cNvSpPr/>
          <p:nvPr/>
        </p:nvSpPr>
        <p:spPr>
          <a:xfrm>
            <a:off x="3347864" y="2060848"/>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5</a:t>
            </a:r>
            <a:endParaRPr kumimoji="1"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21" name="正方形/長方形 20"/>
          <p:cNvSpPr/>
          <p:nvPr/>
        </p:nvSpPr>
        <p:spPr>
          <a:xfrm>
            <a:off x="1403648" y="2780928"/>
            <a:ext cx="504056"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800" i="1" dirty="0" err="1" smtClean="0">
                <a:solidFill>
                  <a:schemeClr val="tx1"/>
                </a:solidFill>
                <a:latin typeface="Times New Roman" panose="02020603050405020304" pitchFamily="18" charset="0"/>
                <a:cs typeface="Times New Roman" panose="02020603050405020304" pitchFamily="18" charset="0"/>
              </a:rPr>
              <a:t>dp</a:t>
            </a:r>
            <a:endParaRPr kumimoji="1" lang="ja-JP" altLang="en-US" sz="1800" i="1" dirty="0">
              <a:solidFill>
                <a:schemeClr val="tx1"/>
              </a:solidFill>
              <a:latin typeface="Times New Roman" panose="02020603050405020304" pitchFamily="18" charset="0"/>
              <a:cs typeface="Times New Roman" panose="02020603050405020304" pitchFamily="18" charset="0"/>
            </a:endParaRPr>
          </a:p>
        </p:txBody>
      </p:sp>
      <p:sp>
        <p:nvSpPr>
          <p:cNvPr id="25" name="正方形/長方形 24"/>
          <p:cNvSpPr/>
          <p:nvPr/>
        </p:nvSpPr>
        <p:spPr>
          <a:xfrm>
            <a:off x="3347864" y="278092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a:solidFill>
                  <a:schemeClr val="tx1"/>
                </a:solidFill>
                <a:latin typeface="Consolas" panose="020B0609020204030204" pitchFamily="49" charset="0"/>
                <a:cs typeface="Consolas" panose="020B0609020204030204" pitchFamily="49" charset="0"/>
              </a:rPr>
              <a:t>4</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26" name="正方形/長方形 25"/>
          <p:cNvSpPr/>
          <p:nvPr/>
        </p:nvSpPr>
        <p:spPr>
          <a:xfrm>
            <a:off x="2987824" y="278092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19</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27" name="正方形/長方形 26"/>
          <p:cNvSpPr/>
          <p:nvPr/>
        </p:nvSpPr>
        <p:spPr>
          <a:xfrm>
            <a:off x="2627784" y="278092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15</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28" name="正方形/長方形 27"/>
          <p:cNvSpPr/>
          <p:nvPr/>
        </p:nvSpPr>
        <p:spPr>
          <a:xfrm>
            <a:off x="2267744" y="278092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10</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29" name="正方形/長方形 28"/>
          <p:cNvSpPr/>
          <p:nvPr/>
        </p:nvSpPr>
        <p:spPr>
          <a:xfrm>
            <a:off x="1907704" y="2780928"/>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14</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5" name="円/楕円 4"/>
          <p:cNvSpPr/>
          <p:nvPr/>
        </p:nvSpPr>
        <p:spPr>
          <a:xfrm>
            <a:off x="2555776" y="4293096"/>
            <a:ext cx="360040" cy="360040"/>
          </a:xfrm>
          <a:prstGeom prst="ellipse">
            <a:avLst/>
          </a:prstGeom>
          <a:solidFill>
            <a:srgbClr val="FDEDC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1</a:t>
            </a:r>
            <a:endParaRPr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31" name="円/楕円 30"/>
          <p:cNvSpPr/>
          <p:nvPr/>
        </p:nvSpPr>
        <p:spPr>
          <a:xfrm>
            <a:off x="3347864" y="4293096"/>
            <a:ext cx="360040" cy="360040"/>
          </a:xfrm>
          <a:prstGeom prst="ellipse">
            <a:avLst/>
          </a:prstGeom>
          <a:solidFill>
            <a:srgbClr val="FDEDC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a:solidFill>
                  <a:schemeClr val="tx1"/>
                </a:solidFill>
                <a:latin typeface="Times New Roman" panose="02020603050405020304" pitchFamily="18" charset="0"/>
                <a:cs typeface="Times New Roman" panose="02020603050405020304" pitchFamily="18" charset="0"/>
              </a:rPr>
              <a:t>2</a:t>
            </a:r>
            <a:endParaRPr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32" name="円/楕円 31"/>
          <p:cNvSpPr/>
          <p:nvPr/>
        </p:nvSpPr>
        <p:spPr>
          <a:xfrm>
            <a:off x="4139952" y="4293096"/>
            <a:ext cx="360040" cy="360040"/>
          </a:xfrm>
          <a:prstGeom prst="ellipse">
            <a:avLst/>
          </a:prstGeom>
          <a:solidFill>
            <a:srgbClr val="FDEDC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3</a:t>
            </a:r>
            <a:endParaRPr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33" name="円/楕円 32"/>
          <p:cNvSpPr/>
          <p:nvPr/>
        </p:nvSpPr>
        <p:spPr>
          <a:xfrm>
            <a:off x="5004048" y="4293096"/>
            <a:ext cx="360040" cy="360040"/>
          </a:xfrm>
          <a:prstGeom prst="ellipse">
            <a:avLst/>
          </a:prstGeom>
          <a:solidFill>
            <a:srgbClr val="FDEDC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4</a:t>
            </a:r>
            <a:endParaRPr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34" name="円/楕円 33"/>
          <p:cNvSpPr/>
          <p:nvPr/>
        </p:nvSpPr>
        <p:spPr>
          <a:xfrm>
            <a:off x="5868144" y="4293096"/>
            <a:ext cx="360040" cy="360040"/>
          </a:xfrm>
          <a:prstGeom prst="ellipse">
            <a:avLst/>
          </a:prstGeom>
          <a:solidFill>
            <a:srgbClr val="FDEDCF"/>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5</a:t>
            </a:r>
            <a:endParaRPr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6" name="円弧 5"/>
          <p:cNvSpPr/>
          <p:nvPr/>
        </p:nvSpPr>
        <p:spPr>
          <a:xfrm flipV="1">
            <a:off x="3541255" y="4149080"/>
            <a:ext cx="1606809" cy="648072"/>
          </a:xfrm>
          <a:prstGeom prst="arc">
            <a:avLst>
              <a:gd name="adj1" fmla="val 11432589"/>
              <a:gd name="adj2" fmla="val 20956554"/>
            </a:avLst>
          </a:prstGeom>
          <a:ln w="15875">
            <a:solidFill>
              <a:schemeClr val="tx1"/>
            </a:solidFill>
            <a:headEnd type="triangle" w="lg" len="lg"/>
            <a:tailEnd type="non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
        <p:nvSpPr>
          <p:cNvPr id="36" name="円弧 35"/>
          <p:cNvSpPr/>
          <p:nvPr/>
        </p:nvSpPr>
        <p:spPr>
          <a:xfrm rot="10800000" flipV="1">
            <a:off x="2771800" y="4149080"/>
            <a:ext cx="1440160" cy="432048"/>
          </a:xfrm>
          <a:prstGeom prst="arc">
            <a:avLst>
              <a:gd name="adj1" fmla="val 11001319"/>
              <a:gd name="adj2" fmla="val 21198498"/>
            </a:avLst>
          </a:prstGeom>
          <a:ln w="15875">
            <a:solidFill>
              <a:schemeClr val="tx1"/>
            </a:solidFill>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35" name="直線矢印コネクタ 34"/>
          <p:cNvCxnSpPr>
            <a:stCxn id="5" idx="6"/>
            <a:endCxn id="31" idx="2"/>
          </p:cNvCxnSpPr>
          <p:nvPr/>
        </p:nvCxnSpPr>
        <p:spPr>
          <a:xfrm>
            <a:off x="2915816" y="4473116"/>
            <a:ext cx="432048" cy="0"/>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39" name="直線矢印コネクタ 38"/>
          <p:cNvCxnSpPr>
            <a:stCxn id="32" idx="2"/>
            <a:endCxn id="31" idx="6"/>
          </p:cNvCxnSpPr>
          <p:nvPr/>
        </p:nvCxnSpPr>
        <p:spPr>
          <a:xfrm flipH="1">
            <a:off x="3707904" y="4473116"/>
            <a:ext cx="432048" cy="0"/>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40" name="直線矢印コネクタ 39"/>
          <p:cNvCxnSpPr>
            <a:stCxn id="33" idx="2"/>
            <a:endCxn id="32" idx="6"/>
          </p:cNvCxnSpPr>
          <p:nvPr/>
        </p:nvCxnSpPr>
        <p:spPr>
          <a:xfrm flipH="1">
            <a:off x="4499992" y="4473116"/>
            <a:ext cx="504056" cy="0"/>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sp>
        <p:nvSpPr>
          <p:cNvPr id="47" name="円弧 46"/>
          <p:cNvSpPr/>
          <p:nvPr/>
        </p:nvSpPr>
        <p:spPr>
          <a:xfrm rot="10800000" flipV="1">
            <a:off x="2737349" y="3940084"/>
            <a:ext cx="2410715" cy="684076"/>
          </a:xfrm>
          <a:prstGeom prst="arc">
            <a:avLst>
              <a:gd name="adj1" fmla="val 10834626"/>
              <a:gd name="adj2" fmla="val 53229"/>
            </a:avLst>
          </a:prstGeom>
          <a:ln w="15875">
            <a:solidFill>
              <a:schemeClr val="tx1"/>
            </a:solidFill>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
        <p:nvSpPr>
          <p:cNvPr id="48" name="円弧 47"/>
          <p:cNvSpPr/>
          <p:nvPr/>
        </p:nvSpPr>
        <p:spPr>
          <a:xfrm rot="10800000" flipV="1">
            <a:off x="2627785" y="3645024"/>
            <a:ext cx="3564394" cy="1008112"/>
          </a:xfrm>
          <a:prstGeom prst="arc">
            <a:avLst>
              <a:gd name="adj1" fmla="val 10496274"/>
              <a:gd name="adj2" fmla="val 273672"/>
            </a:avLst>
          </a:prstGeom>
          <a:ln w="15875">
            <a:solidFill>
              <a:schemeClr val="tx1"/>
            </a:solidFill>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49" name="直線矢印コネクタ 48"/>
          <p:cNvCxnSpPr>
            <a:stCxn id="33" idx="6"/>
            <a:endCxn id="34" idx="2"/>
          </p:cNvCxnSpPr>
          <p:nvPr/>
        </p:nvCxnSpPr>
        <p:spPr>
          <a:xfrm>
            <a:off x="5364088" y="4473116"/>
            <a:ext cx="504056" cy="0"/>
          </a:xfrm>
          <a:prstGeom prst="straightConnector1">
            <a:avLst/>
          </a:prstGeom>
          <a:ln>
            <a:solidFill>
              <a:schemeClr val="tx2"/>
            </a:solidFill>
            <a:tailEnd type="triangle" w="lg" len="lg"/>
          </a:ln>
        </p:spPr>
        <p:style>
          <a:lnRef idx="1">
            <a:schemeClr val="accent1"/>
          </a:lnRef>
          <a:fillRef idx="0">
            <a:schemeClr val="accent1"/>
          </a:fillRef>
          <a:effectRef idx="0">
            <a:schemeClr val="accent1"/>
          </a:effectRef>
          <a:fontRef idx="minor">
            <a:schemeClr val="tx1"/>
          </a:fontRef>
        </p:style>
      </p:cxnSp>
      <p:sp>
        <p:nvSpPr>
          <p:cNvPr id="53" name="円弧 52"/>
          <p:cNvSpPr/>
          <p:nvPr/>
        </p:nvSpPr>
        <p:spPr>
          <a:xfrm rot="10800000" flipV="1">
            <a:off x="4427984" y="4192112"/>
            <a:ext cx="1440160" cy="432048"/>
          </a:xfrm>
          <a:prstGeom prst="arc">
            <a:avLst>
              <a:gd name="adj1" fmla="val 11001319"/>
              <a:gd name="adj2" fmla="val 21198498"/>
            </a:avLst>
          </a:prstGeom>
          <a:ln w="15875">
            <a:solidFill>
              <a:schemeClr val="tx1"/>
            </a:solidFill>
            <a:headEnd type="triangle"/>
            <a:tailEnd type="non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
        <p:nvSpPr>
          <p:cNvPr id="54" name="円弧 53"/>
          <p:cNvSpPr/>
          <p:nvPr/>
        </p:nvSpPr>
        <p:spPr>
          <a:xfrm flipV="1">
            <a:off x="3601445" y="4279590"/>
            <a:ext cx="2410715" cy="684076"/>
          </a:xfrm>
          <a:prstGeom prst="arc">
            <a:avLst>
              <a:gd name="adj1" fmla="val 10931175"/>
              <a:gd name="adj2" fmla="val 21468934"/>
            </a:avLst>
          </a:prstGeom>
          <a:ln w="15875">
            <a:solidFill>
              <a:schemeClr val="tx1"/>
            </a:solidFill>
            <a:tailEnd type="triangle"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Tree>
    <p:extLst>
      <p:ext uri="{BB962C8B-B14F-4D97-AF65-F5344CB8AC3E}">
        <p14:creationId xmlns:p14="http://schemas.microsoft.com/office/powerpoint/2010/main" val="35421839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a:t>解法</a:t>
            </a:r>
          </a:p>
        </p:txBody>
      </p:sp>
      <p:sp>
        <p:nvSpPr>
          <p:cNvPr id="12291" name="Rectangle 3"/>
          <p:cNvSpPr>
            <a:spLocks noGrp="1" noChangeArrowheads="1"/>
          </p:cNvSpPr>
          <p:nvPr>
            <p:ph type="body" idx="1"/>
          </p:nvPr>
        </p:nvSpPr>
        <p:spPr>
          <a:xfrm>
            <a:off x="611560" y="1484784"/>
            <a:ext cx="8352928" cy="4824536"/>
          </a:xfrm>
        </p:spPr>
        <p:txBody>
          <a:bodyPr/>
          <a:lstStyle/>
          <a:p>
            <a:r>
              <a:rPr lang="ja-JP" altLang="en-US" dirty="0" smtClean="0"/>
              <a:t>ここまでに上げたキャラ以外は返り値にならない？</a:t>
            </a:r>
            <a:r>
              <a:rPr lang="en-US" altLang="ja-JP" dirty="0" smtClean="0"/>
              <a:t/>
            </a:r>
            <a:br>
              <a:rPr lang="en-US" altLang="ja-JP" dirty="0" smtClean="0"/>
            </a:br>
            <a:r>
              <a:rPr lang="ja-JP" altLang="en-US" dirty="0" smtClean="0"/>
              <a:t>→ </a:t>
            </a:r>
            <a:r>
              <a:rPr lang="en-US" altLang="ja-JP" dirty="0" smtClean="0"/>
              <a:t>NO</a:t>
            </a:r>
          </a:p>
          <a:p>
            <a:pPr lvl="1"/>
            <a:r>
              <a:rPr lang="ja-JP" altLang="en-US" dirty="0" smtClean="0"/>
              <a:t>以下のケース</a:t>
            </a:r>
            <a:r>
              <a:rPr lang="en-US" altLang="ja-JP" dirty="0" smtClean="0"/>
              <a:t>(</a:t>
            </a:r>
            <a:r>
              <a:rPr lang="en-US" altLang="ja-JP" i="1" dirty="0" smtClean="0">
                <a:latin typeface="Times New Roman" panose="02020603050405020304" pitchFamily="18" charset="0"/>
                <a:cs typeface="Times New Roman" panose="02020603050405020304" pitchFamily="18" charset="0"/>
              </a:rPr>
              <a:t>C</a:t>
            </a:r>
            <a:r>
              <a:rPr lang="en-US" altLang="ja-JP" dirty="0" smtClean="0"/>
              <a:t>=3)</a:t>
            </a:r>
            <a:r>
              <a:rPr lang="ja-JP" altLang="en-US" dirty="0" smtClean="0"/>
              <a:t>は </a:t>
            </a:r>
            <a:r>
              <a:rPr lang="en-US" altLang="ja-JP" dirty="0" smtClean="0">
                <a:latin typeface="Times New Roman" panose="02020603050405020304" pitchFamily="18" charset="0"/>
                <a:cs typeface="Times New Roman" panose="02020603050405020304" pitchFamily="18" charset="0"/>
              </a:rPr>
              <a:t>S</a:t>
            </a:r>
            <a:r>
              <a:rPr lang="en-US" altLang="ja-JP" dirty="0" smtClean="0"/>
              <a:t>=</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a:t>
            </a:r>
            <a:r>
              <a:rPr lang="ja-JP" altLang="en-US" dirty="0" smtClean="0"/>
              <a:t>でグラフ上で</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a:t>
            </a:r>
            <a:r>
              <a:rPr lang="ja-JP" altLang="en-US" dirty="0" smtClean="0"/>
              <a:t>から出る枝はないが，</a:t>
            </a:r>
            <a:r>
              <a:rPr lang="en-US" altLang="ja-JP" dirty="0" smtClean="0"/>
              <a:t/>
            </a:r>
            <a:br>
              <a:rPr lang="en-US" altLang="ja-JP" dirty="0" smtClean="0"/>
            </a:b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1</a:t>
            </a:r>
            <a:r>
              <a:rPr lang="ja-JP" altLang="en-US" dirty="0" smtClean="0"/>
              <a:t>と</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4</a:t>
            </a:r>
            <a:r>
              <a:rPr lang="ja-JP" altLang="en-US" dirty="0" smtClean="0"/>
              <a:t>は返り値にできる順番が存在する</a:t>
            </a:r>
            <a:endParaRPr lang="en-US" altLang="ja-JP" dirty="0" smtClean="0"/>
          </a:p>
          <a:p>
            <a:pPr lvl="2"/>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1 </a:t>
            </a:r>
            <a:r>
              <a:rPr lang="ja-JP" altLang="en-US" dirty="0"/>
              <a:t>を選ぶ順</a:t>
            </a:r>
            <a:r>
              <a:rPr lang="en-US" altLang="ja-JP" dirty="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4</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a:t>
            </a:r>
            <a:r>
              <a:rPr lang="ja-JP" altLang="en-US" dirty="0" smtClean="0"/>
              <a:t>→</a:t>
            </a:r>
            <a:r>
              <a:rPr lang="en-US" altLang="ja-JP" dirty="0" smtClean="0"/>
              <a:t> </a:t>
            </a:r>
            <a:r>
              <a:rPr lang="en-US" altLang="ja-JP" dirty="0">
                <a:latin typeface="Times New Roman" panose="02020603050405020304" pitchFamily="18" charset="0"/>
                <a:cs typeface="Times New Roman" panose="02020603050405020304" pitchFamily="18" charset="0"/>
              </a:rPr>
              <a:t>P</a:t>
            </a:r>
            <a:r>
              <a:rPr lang="en-US" altLang="ja-JP" baseline="-25000" dirty="0">
                <a:latin typeface="Times New Roman" panose="02020603050405020304" pitchFamily="18" charset="0"/>
                <a:cs typeface="Times New Roman" panose="02020603050405020304" pitchFamily="18" charset="0"/>
              </a:rPr>
              <a:t>3</a:t>
            </a:r>
            <a:r>
              <a:rPr lang="ja-JP" altLang="en-US" dirty="0"/>
              <a:t>→</a:t>
            </a:r>
            <a:r>
              <a:rPr lang="en-US" altLang="ja-JP" dirty="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1</a:t>
            </a:r>
            <a:endParaRPr lang="en-US" altLang="ja-JP" dirty="0">
              <a:cs typeface="Times New Roman" panose="02020603050405020304" pitchFamily="18" charset="0"/>
            </a:endParaRPr>
          </a:p>
          <a:p>
            <a:pPr lvl="2"/>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4 </a:t>
            </a:r>
            <a:r>
              <a:rPr lang="ja-JP" altLang="en-US" dirty="0"/>
              <a:t>を選ぶ順</a:t>
            </a:r>
            <a:r>
              <a:rPr lang="en-US" altLang="ja-JP" dirty="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3</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a:latin typeface="Times New Roman" panose="02020603050405020304" pitchFamily="18" charset="0"/>
                <a:cs typeface="Times New Roman" panose="02020603050405020304" pitchFamily="18" charset="0"/>
              </a:rPr>
              <a:t>1</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4</a:t>
            </a:r>
            <a:r>
              <a:rPr lang="ja-JP" altLang="en-US" dirty="0" smtClean="0"/>
              <a:t>→</a:t>
            </a:r>
            <a:r>
              <a:rPr lang="en-US" altLang="ja-JP" dirty="0" smtClean="0"/>
              <a:t> </a:t>
            </a:r>
            <a:r>
              <a:rPr lang="en-US" altLang="ja-JP" dirty="0" smtClean="0">
                <a:latin typeface="Times New Roman" panose="02020603050405020304" pitchFamily="18" charset="0"/>
                <a:cs typeface="Times New Roman" panose="02020603050405020304" pitchFamily="18" charset="0"/>
              </a:rPr>
              <a:t>P</a:t>
            </a:r>
            <a:r>
              <a:rPr lang="en-US" altLang="ja-JP" baseline="-25000" dirty="0" smtClean="0">
                <a:latin typeface="Times New Roman" panose="02020603050405020304" pitchFamily="18" charset="0"/>
                <a:cs typeface="Times New Roman" panose="02020603050405020304" pitchFamily="18" charset="0"/>
              </a:rPr>
              <a:t>2</a:t>
            </a:r>
          </a:p>
          <a:p>
            <a:pPr lvl="2"/>
            <a:endParaRPr lang="en-US" altLang="ja-JP" baseline="-25000" dirty="0">
              <a:latin typeface="Times New Roman" panose="02020603050405020304" pitchFamily="18" charset="0"/>
              <a:cs typeface="Times New Roman" panose="02020603050405020304" pitchFamily="18" charset="0"/>
            </a:endParaRPr>
          </a:p>
          <a:p>
            <a:pPr lvl="2"/>
            <a:endParaRPr lang="en-US" altLang="ja-JP" baseline="-25000" dirty="0" smtClean="0">
              <a:latin typeface="Times New Roman" panose="02020603050405020304" pitchFamily="18" charset="0"/>
              <a:cs typeface="Times New Roman" panose="02020603050405020304" pitchFamily="18" charset="0"/>
            </a:endParaRPr>
          </a:p>
          <a:p>
            <a:pPr lvl="2"/>
            <a:endParaRPr lang="en-US" altLang="ja-JP" baseline="-25000" dirty="0">
              <a:latin typeface="Times New Roman" panose="02020603050405020304" pitchFamily="18" charset="0"/>
              <a:cs typeface="Times New Roman" panose="02020603050405020304" pitchFamily="18" charset="0"/>
            </a:endParaRPr>
          </a:p>
          <a:p>
            <a:pPr lvl="2"/>
            <a:endParaRPr lang="en-US" altLang="ja-JP" baseline="-25000" dirty="0" smtClean="0">
              <a:latin typeface="Times New Roman" panose="02020603050405020304" pitchFamily="18" charset="0"/>
              <a:cs typeface="Times New Roman" panose="02020603050405020304" pitchFamily="18" charset="0"/>
            </a:endParaRPr>
          </a:p>
          <a:p>
            <a:pPr lvl="2"/>
            <a:endParaRPr lang="en-US" altLang="ja-JP" baseline="-25000" dirty="0">
              <a:latin typeface="Times New Roman" panose="02020603050405020304" pitchFamily="18" charset="0"/>
              <a:cs typeface="Times New Roman" panose="02020603050405020304" pitchFamily="18" charset="0"/>
            </a:endParaRPr>
          </a:p>
          <a:p>
            <a:pPr lvl="2"/>
            <a:endParaRPr lang="en-US" altLang="ja-JP" baseline="-25000" dirty="0" smtClean="0">
              <a:latin typeface="Times New Roman" panose="02020603050405020304" pitchFamily="18" charset="0"/>
              <a:cs typeface="Times New Roman" panose="02020603050405020304" pitchFamily="18" charset="0"/>
            </a:endParaRPr>
          </a:p>
          <a:p>
            <a:r>
              <a:rPr lang="en-US" altLang="ja-JP" i="1" dirty="0" err="1" smtClean="0">
                <a:latin typeface="Times New Roman" panose="02020603050405020304" pitchFamily="18" charset="0"/>
                <a:cs typeface="Times New Roman" panose="02020603050405020304" pitchFamily="18" charset="0"/>
              </a:rPr>
              <a:t>hp</a:t>
            </a:r>
            <a:r>
              <a:rPr lang="en-US" altLang="ja-JP" i="1" dirty="0" smtClean="0">
                <a:latin typeface="Times New Roman" panose="02020603050405020304" pitchFamily="18" charset="0"/>
                <a:cs typeface="Times New Roman" panose="02020603050405020304" pitchFamily="18" charset="0"/>
              </a:rPr>
              <a:t> </a:t>
            </a:r>
            <a:r>
              <a:rPr lang="ja-JP" altLang="en-US" dirty="0" smtClean="0"/>
              <a:t>の差が </a:t>
            </a:r>
            <a:r>
              <a:rPr lang="en-US" altLang="ja-JP" i="1" dirty="0" smtClean="0">
                <a:latin typeface="Times New Roman" panose="02020603050405020304" pitchFamily="18" charset="0"/>
                <a:cs typeface="Times New Roman" panose="02020603050405020304" pitchFamily="18" charset="0"/>
              </a:rPr>
              <a:t>C </a:t>
            </a:r>
            <a:r>
              <a:rPr lang="ja-JP" altLang="en-US" dirty="0" smtClean="0"/>
              <a:t>以下で </a:t>
            </a:r>
            <a:r>
              <a:rPr lang="en-US" altLang="ja-JP" i="1" dirty="0" err="1" smtClean="0">
                <a:latin typeface="Times New Roman" panose="02020603050405020304" pitchFamily="18" charset="0"/>
                <a:cs typeface="Times New Roman" panose="02020603050405020304" pitchFamily="18" charset="0"/>
              </a:rPr>
              <a:t>dp</a:t>
            </a:r>
            <a:r>
              <a:rPr lang="en-US" altLang="ja-JP" dirty="0" smtClean="0"/>
              <a:t> </a:t>
            </a:r>
            <a:r>
              <a:rPr lang="ja-JP" altLang="en-US" dirty="0" smtClean="0"/>
              <a:t>が等しいキャラを比較したときは，</a:t>
            </a:r>
            <a:r>
              <a:rPr lang="en-US" altLang="ja-JP" dirty="0" smtClean="0"/>
              <a:t/>
            </a:r>
            <a:br>
              <a:rPr lang="en-US" altLang="ja-JP" dirty="0" smtClean="0"/>
            </a:br>
            <a:r>
              <a:rPr lang="ja-JP" altLang="en-US" dirty="0" smtClean="0"/>
              <a:t>順番が先のキャラクタが選ばれる</a:t>
            </a:r>
            <a:endParaRPr lang="en-US" altLang="ja-JP" dirty="0" smtClean="0"/>
          </a:p>
          <a:p>
            <a:pPr marL="0" indent="0">
              <a:buNone/>
            </a:pPr>
            <a:endParaRPr lang="en-US" altLang="ja-JP" baseline="30000" dirty="0">
              <a:latin typeface="Times New Roman" panose="02020603050405020304" pitchFamily="18" charset="0"/>
              <a:cs typeface="Times New Roman" panose="02020603050405020304" pitchFamily="18" charset="0"/>
            </a:endParaRPr>
          </a:p>
          <a:p>
            <a:pPr lvl="2"/>
            <a:endParaRPr lang="en-US" altLang="ja-JP" dirty="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
        <p:nvSpPr>
          <p:cNvPr id="7" name="正方形/長方形 6"/>
          <p:cNvSpPr/>
          <p:nvPr/>
        </p:nvSpPr>
        <p:spPr>
          <a:xfrm>
            <a:off x="2195736" y="4005064"/>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2</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8" name="正方形/長方形 7"/>
          <p:cNvSpPr/>
          <p:nvPr/>
        </p:nvSpPr>
        <p:spPr>
          <a:xfrm>
            <a:off x="1691680" y="4005064"/>
            <a:ext cx="504056"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800" i="1" dirty="0" err="1" smtClean="0">
                <a:solidFill>
                  <a:schemeClr val="tx1"/>
                </a:solidFill>
                <a:latin typeface="Times New Roman" panose="02020603050405020304" pitchFamily="18" charset="0"/>
                <a:cs typeface="Times New Roman" panose="02020603050405020304" pitchFamily="18" charset="0"/>
              </a:rPr>
              <a:t>hp</a:t>
            </a:r>
            <a:endParaRPr kumimoji="1" lang="ja-JP" altLang="en-US" sz="1800" i="1" dirty="0">
              <a:solidFill>
                <a:schemeClr val="tx1"/>
              </a:solidFill>
              <a:latin typeface="Times New Roman" panose="02020603050405020304" pitchFamily="18" charset="0"/>
              <a:cs typeface="Times New Roman" panose="02020603050405020304" pitchFamily="18" charset="0"/>
            </a:endParaRPr>
          </a:p>
        </p:txBody>
      </p:sp>
      <p:sp>
        <p:nvSpPr>
          <p:cNvPr id="9" name="正方形/長方形 8"/>
          <p:cNvSpPr/>
          <p:nvPr/>
        </p:nvSpPr>
        <p:spPr>
          <a:xfrm>
            <a:off x="2555776" y="4005064"/>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3</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10" name="正方形/長方形 9"/>
          <p:cNvSpPr/>
          <p:nvPr/>
        </p:nvSpPr>
        <p:spPr>
          <a:xfrm>
            <a:off x="2915816" y="4005064"/>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5</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11" name="正方形/長方形 10"/>
          <p:cNvSpPr/>
          <p:nvPr/>
        </p:nvSpPr>
        <p:spPr>
          <a:xfrm>
            <a:off x="3275856" y="4005064"/>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6</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13" name="正方形/長方形 12"/>
          <p:cNvSpPr/>
          <p:nvPr/>
        </p:nvSpPr>
        <p:spPr>
          <a:xfrm>
            <a:off x="2195736" y="3645024"/>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kumimoji="1" lang="en-US" altLang="ja-JP" sz="1800" dirty="0" smtClean="0">
                <a:solidFill>
                  <a:schemeClr val="tx1"/>
                </a:solidFill>
                <a:latin typeface="Times New Roman" panose="02020603050405020304" pitchFamily="18" charset="0"/>
                <a:cs typeface="Times New Roman" panose="02020603050405020304" pitchFamily="18" charset="0"/>
              </a:rPr>
              <a:t>P</a:t>
            </a:r>
            <a:r>
              <a:rPr kumimoji="1" lang="en-US" altLang="ja-JP" sz="1800" baseline="-25000" dirty="0" smtClean="0">
                <a:solidFill>
                  <a:schemeClr val="tx1"/>
                </a:solidFill>
                <a:latin typeface="Times New Roman" panose="02020603050405020304" pitchFamily="18" charset="0"/>
                <a:cs typeface="Times New Roman" panose="02020603050405020304" pitchFamily="18" charset="0"/>
              </a:rPr>
              <a:t>1</a:t>
            </a:r>
            <a:endParaRPr kumimoji="1"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14" name="正方形/長方形 13"/>
          <p:cNvSpPr/>
          <p:nvPr/>
        </p:nvSpPr>
        <p:spPr>
          <a:xfrm>
            <a:off x="2555776" y="3645024"/>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2</a:t>
            </a:r>
            <a:endParaRPr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15" name="正方形/長方形 14"/>
          <p:cNvSpPr/>
          <p:nvPr/>
        </p:nvSpPr>
        <p:spPr>
          <a:xfrm>
            <a:off x="2915816" y="3645024"/>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3</a:t>
            </a:r>
            <a:endParaRPr kumimoji="1"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16" name="正方形/長方形 15"/>
          <p:cNvSpPr/>
          <p:nvPr/>
        </p:nvSpPr>
        <p:spPr>
          <a:xfrm>
            <a:off x="3275856" y="3645024"/>
            <a:ext cx="360040"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Times New Roman" panose="02020603050405020304" pitchFamily="18" charset="0"/>
                <a:cs typeface="Times New Roman" panose="02020603050405020304" pitchFamily="18" charset="0"/>
              </a:rPr>
              <a:t>P</a:t>
            </a:r>
            <a:r>
              <a:rPr lang="en-US" altLang="ja-JP" sz="1800" baseline="-25000" dirty="0" smtClean="0">
                <a:solidFill>
                  <a:schemeClr val="tx1"/>
                </a:solidFill>
                <a:latin typeface="Times New Roman" panose="02020603050405020304" pitchFamily="18" charset="0"/>
                <a:cs typeface="Times New Roman" panose="02020603050405020304" pitchFamily="18" charset="0"/>
              </a:rPr>
              <a:t>4</a:t>
            </a:r>
            <a:endParaRPr kumimoji="1" lang="ja-JP" altLang="en-US" sz="1800" baseline="-25000" dirty="0">
              <a:solidFill>
                <a:schemeClr val="tx1"/>
              </a:solidFill>
              <a:latin typeface="Times New Roman" panose="02020603050405020304" pitchFamily="18" charset="0"/>
              <a:cs typeface="Times New Roman" panose="02020603050405020304" pitchFamily="18" charset="0"/>
            </a:endParaRPr>
          </a:p>
        </p:txBody>
      </p:sp>
      <p:sp>
        <p:nvSpPr>
          <p:cNvPr id="18" name="正方形/長方形 17"/>
          <p:cNvSpPr/>
          <p:nvPr/>
        </p:nvSpPr>
        <p:spPr>
          <a:xfrm>
            <a:off x="1691680" y="4365104"/>
            <a:ext cx="504056" cy="360040"/>
          </a:xfrm>
          <a:prstGeom prst="rect">
            <a:avLst/>
          </a:prstGeom>
          <a:solidFill>
            <a:srgbClr val="FDEDCF"/>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800" i="1" dirty="0" err="1" smtClean="0">
                <a:solidFill>
                  <a:schemeClr val="tx1"/>
                </a:solidFill>
                <a:latin typeface="Times New Roman" panose="02020603050405020304" pitchFamily="18" charset="0"/>
                <a:cs typeface="Times New Roman" panose="02020603050405020304" pitchFamily="18" charset="0"/>
              </a:rPr>
              <a:t>dp</a:t>
            </a:r>
            <a:endParaRPr kumimoji="1" lang="ja-JP" altLang="en-US" sz="1800" i="1" dirty="0">
              <a:solidFill>
                <a:schemeClr val="tx1"/>
              </a:solidFill>
              <a:latin typeface="Times New Roman" panose="02020603050405020304" pitchFamily="18" charset="0"/>
              <a:cs typeface="Times New Roman" panose="02020603050405020304" pitchFamily="18" charset="0"/>
            </a:endParaRPr>
          </a:p>
        </p:txBody>
      </p:sp>
      <p:sp>
        <p:nvSpPr>
          <p:cNvPr id="20" name="正方形/長方形 19"/>
          <p:cNvSpPr/>
          <p:nvPr/>
        </p:nvSpPr>
        <p:spPr>
          <a:xfrm>
            <a:off x="3275856" y="4365104"/>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1</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21" name="正方形/長方形 20"/>
          <p:cNvSpPr/>
          <p:nvPr/>
        </p:nvSpPr>
        <p:spPr>
          <a:xfrm>
            <a:off x="2915816" y="4365104"/>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4</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22" name="正方形/長方形 21"/>
          <p:cNvSpPr/>
          <p:nvPr/>
        </p:nvSpPr>
        <p:spPr>
          <a:xfrm>
            <a:off x="2555776" y="4365104"/>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1</a:t>
            </a:r>
            <a:endParaRPr kumimoji="1" lang="ja-JP" altLang="en-US" sz="1800" dirty="0">
              <a:solidFill>
                <a:schemeClr val="tx1"/>
              </a:solidFill>
              <a:latin typeface="Consolas" panose="020B0609020204030204" pitchFamily="49" charset="0"/>
              <a:cs typeface="Consolas" panose="020B0609020204030204" pitchFamily="49" charset="0"/>
            </a:endParaRPr>
          </a:p>
        </p:txBody>
      </p:sp>
      <p:sp>
        <p:nvSpPr>
          <p:cNvPr id="23" name="正方形/長方形 22"/>
          <p:cNvSpPr/>
          <p:nvPr/>
        </p:nvSpPr>
        <p:spPr>
          <a:xfrm>
            <a:off x="2195736" y="4365104"/>
            <a:ext cx="360040" cy="360040"/>
          </a:xfrm>
          <a:prstGeom prst="rect">
            <a:avLst/>
          </a:prstGeom>
          <a:solidFill>
            <a:schemeClr val="bg1"/>
          </a:solidFill>
          <a:ln w="254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ja-JP" sz="1800" dirty="0" smtClean="0">
                <a:solidFill>
                  <a:schemeClr val="tx1"/>
                </a:solidFill>
                <a:latin typeface="Consolas" panose="020B0609020204030204" pitchFamily="49" charset="0"/>
                <a:cs typeface="Consolas" panose="020B0609020204030204" pitchFamily="49" charset="0"/>
              </a:rPr>
              <a:t>4</a:t>
            </a:r>
            <a:endParaRPr kumimoji="1" lang="ja-JP" altLang="en-US" sz="1800" dirty="0">
              <a:solidFill>
                <a:schemeClr val="tx1"/>
              </a:solidFill>
              <a:latin typeface="Consolas" panose="020B0609020204030204" pitchFamily="49" charset="0"/>
              <a:cs typeface="Consolas" panose="020B0609020204030204" pitchFamily="49" charset="0"/>
            </a:endParaRPr>
          </a:p>
        </p:txBody>
      </p:sp>
    </p:spTree>
    <p:extLst>
      <p:ext uri="{BB962C8B-B14F-4D97-AF65-F5344CB8AC3E}">
        <p14:creationId xmlns:p14="http://schemas.microsoft.com/office/powerpoint/2010/main" val="15472615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a:t>解法</a:t>
            </a:r>
          </a:p>
        </p:txBody>
      </p:sp>
      <p:sp>
        <p:nvSpPr>
          <p:cNvPr id="12291" name="Rectangle 3"/>
          <p:cNvSpPr>
            <a:spLocks noGrp="1" noChangeArrowheads="1"/>
          </p:cNvSpPr>
          <p:nvPr>
            <p:ph type="body" idx="1"/>
          </p:nvPr>
        </p:nvSpPr>
        <p:spPr>
          <a:xfrm>
            <a:off x="611560" y="1484784"/>
            <a:ext cx="8352928" cy="4824536"/>
          </a:xfrm>
        </p:spPr>
        <p:txBody>
          <a:bodyPr/>
          <a:lstStyle/>
          <a:p>
            <a:r>
              <a:rPr lang="en-US" altLang="ja-JP" dirty="0" smtClean="0">
                <a:latin typeface="Times New Roman" panose="02020603050405020304" pitchFamily="18" charset="0"/>
                <a:cs typeface="Times New Roman" panose="02020603050405020304" pitchFamily="18" charset="0"/>
              </a:rPr>
              <a:t>S</a:t>
            </a:r>
            <a:r>
              <a:rPr lang="ja-JP" altLang="en-US" dirty="0" smtClean="0"/>
              <a:t>を始点として</a:t>
            </a:r>
            <a:r>
              <a:rPr lang="en-US" altLang="ja-JP" dirty="0" smtClean="0"/>
              <a:t>BFS</a:t>
            </a:r>
            <a:r>
              <a:rPr lang="ja-JP" altLang="en-US" dirty="0" smtClean="0"/>
              <a:t>で辿れるキャラの集合を</a:t>
            </a:r>
            <a:r>
              <a:rPr lang="en-US" altLang="ja-JP" dirty="0" smtClean="0">
                <a:latin typeface="Times New Roman" panose="02020603050405020304" pitchFamily="18" charset="0"/>
                <a:cs typeface="Times New Roman" panose="02020603050405020304" pitchFamily="18" charset="0"/>
              </a:rPr>
              <a:t>X</a:t>
            </a:r>
            <a:r>
              <a:rPr lang="ja-JP" altLang="en-US" dirty="0" smtClean="0"/>
              <a:t>とする</a:t>
            </a:r>
            <a:endParaRPr lang="en-US" altLang="ja-JP" dirty="0" smtClean="0"/>
          </a:p>
          <a:p>
            <a:pPr lvl="1"/>
            <a:r>
              <a:rPr lang="en-US" altLang="ja-JP" dirty="0" smtClean="0">
                <a:latin typeface="Times New Roman" panose="02020603050405020304" pitchFamily="18" charset="0"/>
                <a:cs typeface="Times New Roman" panose="02020603050405020304" pitchFamily="18" charset="0"/>
              </a:rPr>
              <a:t>X</a:t>
            </a:r>
            <a:r>
              <a:rPr lang="ja-JP" altLang="en-US" dirty="0" smtClean="0"/>
              <a:t>に含まれるキャラが一度でも返り値の候補になると，</a:t>
            </a:r>
            <a:r>
              <a:rPr lang="en-US" altLang="ja-JP" dirty="0" smtClean="0"/>
              <a:t/>
            </a:r>
            <a:br>
              <a:rPr lang="en-US" altLang="ja-JP" dirty="0" smtClean="0"/>
            </a:br>
            <a:r>
              <a:rPr lang="en-US" altLang="ja-JP" dirty="0" smtClean="0">
                <a:latin typeface="Times New Roman" panose="02020603050405020304" pitchFamily="18" charset="0"/>
                <a:cs typeface="Times New Roman" panose="02020603050405020304" pitchFamily="18" charset="0"/>
              </a:rPr>
              <a:t>X</a:t>
            </a:r>
            <a:r>
              <a:rPr lang="ja-JP" altLang="en-US" dirty="0" smtClean="0"/>
              <a:t>に含まれないキャラは返り値になり得ない</a:t>
            </a:r>
            <a:endParaRPr lang="en-US" altLang="ja-JP" dirty="0" smtClean="0"/>
          </a:p>
          <a:p>
            <a:pPr lvl="2"/>
            <a:r>
              <a:rPr lang="ja-JP" altLang="en-US" dirty="0" smtClean="0"/>
              <a:t>グラフ上では</a:t>
            </a:r>
            <a:r>
              <a:rPr lang="en-US" altLang="ja-JP" dirty="0" smtClean="0">
                <a:latin typeface="Times New Roman" panose="02020603050405020304" pitchFamily="18" charset="0"/>
                <a:cs typeface="Times New Roman" panose="02020603050405020304" pitchFamily="18" charset="0"/>
              </a:rPr>
              <a:t>X</a:t>
            </a:r>
            <a:r>
              <a:rPr lang="ja-JP" altLang="en-US" dirty="0" smtClean="0"/>
              <a:t>に含まれるキャラへ向かう辺が貼られている</a:t>
            </a:r>
            <a:endParaRPr lang="en-US" altLang="ja-JP" dirty="0" smtClean="0"/>
          </a:p>
          <a:p>
            <a:pPr lvl="2"/>
            <a:r>
              <a:rPr lang="en-US" altLang="ja-JP" dirty="0" smtClean="0">
                <a:latin typeface="Times New Roman" panose="02020603050405020304" pitchFamily="18" charset="0"/>
                <a:cs typeface="Times New Roman" panose="02020603050405020304" pitchFamily="18" charset="0"/>
              </a:rPr>
              <a:t>X</a:t>
            </a:r>
            <a:r>
              <a:rPr lang="ja-JP" altLang="en-US" dirty="0" smtClean="0"/>
              <a:t>に</a:t>
            </a:r>
            <a:r>
              <a:rPr lang="ja-JP" altLang="en-US" dirty="0"/>
              <a:t>含まれる</a:t>
            </a:r>
            <a:r>
              <a:rPr lang="ja-JP" altLang="en-US" dirty="0" smtClean="0"/>
              <a:t>キャラと比較しても返り値にはならない</a:t>
            </a:r>
            <a:endParaRPr lang="en-US" altLang="ja-JP" dirty="0" smtClean="0"/>
          </a:p>
          <a:p>
            <a:pPr lvl="1"/>
            <a:r>
              <a:rPr lang="en-US" altLang="ja-JP" dirty="0" smtClean="0">
                <a:latin typeface="Times New Roman" panose="02020603050405020304" pitchFamily="18" charset="0"/>
                <a:cs typeface="Times New Roman" panose="02020603050405020304" pitchFamily="18" charset="0"/>
              </a:rPr>
              <a:t>X</a:t>
            </a:r>
            <a:r>
              <a:rPr lang="ja-JP" altLang="en-US" dirty="0" smtClean="0"/>
              <a:t>に含まれないキャラを返り値にしたい場合は，</a:t>
            </a:r>
            <a:r>
              <a:rPr lang="en-US" altLang="ja-JP" dirty="0" smtClean="0"/>
              <a:t/>
            </a:r>
            <a:br>
              <a:rPr lang="en-US" altLang="ja-JP" dirty="0" smtClean="0"/>
            </a:br>
            <a:r>
              <a:rPr lang="en-US" altLang="ja-JP" dirty="0" smtClean="0">
                <a:latin typeface="Times New Roman" panose="02020603050405020304" pitchFamily="18" charset="0"/>
                <a:cs typeface="Times New Roman" panose="02020603050405020304" pitchFamily="18" charset="0"/>
              </a:rPr>
              <a:t>X</a:t>
            </a:r>
            <a:r>
              <a:rPr lang="ja-JP" altLang="en-US" dirty="0" smtClean="0"/>
              <a:t>に含まれるキャラが返り値の候補にならないよう順序を考える</a:t>
            </a:r>
            <a:endParaRPr lang="en-US" altLang="ja-JP" dirty="0" smtClean="0"/>
          </a:p>
          <a:p>
            <a:pPr lvl="1"/>
            <a:endParaRPr lang="en-US" altLang="ja-JP" dirty="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Tree>
    <p:extLst>
      <p:ext uri="{BB962C8B-B14F-4D97-AF65-F5344CB8AC3E}">
        <p14:creationId xmlns:p14="http://schemas.microsoft.com/office/powerpoint/2010/main" val="38816042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a:t>解法</a:t>
            </a:r>
          </a:p>
        </p:txBody>
      </p:sp>
      <p:sp>
        <p:nvSpPr>
          <p:cNvPr id="12291" name="Rectangle 3"/>
          <p:cNvSpPr>
            <a:spLocks noGrp="1" noChangeArrowheads="1"/>
          </p:cNvSpPr>
          <p:nvPr>
            <p:ph type="body" idx="1"/>
          </p:nvPr>
        </p:nvSpPr>
        <p:spPr>
          <a:xfrm>
            <a:off x="611560" y="1535200"/>
            <a:ext cx="8532440" cy="4824536"/>
          </a:xfrm>
        </p:spPr>
        <p:txBody>
          <a:bodyPr/>
          <a:lstStyle/>
          <a:p>
            <a:r>
              <a:rPr lang="ja-JP" altLang="en-US" dirty="0"/>
              <a:t>各キャラクタ </a:t>
            </a:r>
            <a:r>
              <a:rPr lang="en-US" altLang="ja-JP" i="1" dirty="0">
                <a:latin typeface="Times New Roman" panose="02020603050405020304" pitchFamily="18" charset="0"/>
                <a:cs typeface="Times New Roman" panose="02020603050405020304" pitchFamily="18" charset="0"/>
              </a:rPr>
              <a:t>x</a:t>
            </a:r>
            <a:r>
              <a:rPr lang="en-US" altLang="ja-JP" dirty="0"/>
              <a:t> </a:t>
            </a:r>
            <a:r>
              <a:rPr lang="ja-JP" altLang="en-US" dirty="0"/>
              <a:t>∈ </a:t>
            </a:r>
            <a:r>
              <a:rPr lang="en-US" altLang="ja-JP" dirty="0">
                <a:latin typeface="Times New Roman" panose="02020603050405020304" pitchFamily="18" charset="0"/>
                <a:cs typeface="Times New Roman" panose="02020603050405020304" pitchFamily="18" charset="0"/>
              </a:rPr>
              <a:t>X</a:t>
            </a:r>
            <a:r>
              <a:rPr lang="ja-JP" altLang="en-US" dirty="0"/>
              <a:t> に対して，</a:t>
            </a:r>
            <a:r>
              <a:rPr lang="en-US" altLang="ja-JP" i="1" dirty="0" err="1">
                <a:latin typeface="Times New Roman" panose="02020603050405020304" pitchFamily="18" charset="0"/>
                <a:cs typeface="Times New Roman" panose="02020603050405020304" pitchFamily="18" charset="0"/>
              </a:rPr>
              <a:t>dp</a:t>
            </a:r>
            <a:r>
              <a:rPr lang="ja-JP" altLang="en-US" dirty="0"/>
              <a:t>が等しく，</a:t>
            </a:r>
            <a:r>
              <a:rPr lang="en-US" altLang="ja-JP" i="1" dirty="0" err="1">
                <a:latin typeface="Times New Roman" panose="02020603050405020304" pitchFamily="18" charset="0"/>
                <a:cs typeface="Times New Roman" panose="02020603050405020304" pitchFamily="18" charset="0"/>
              </a:rPr>
              <a:t>hp</a:t>
            </a:r>
            <a:r>
              <a:rPr lang="ja-JP" altLang="en-US" dirty="0"/>
              <a:t>の差が</a:t>
            </a:r>
            <a:r>
              <a:rPr lang="en-US" altLang="ja-JP" dirty="0"/>
              <a:t/>
            </a:r>
            <a:br>
              <a:rPr lang="en-US" altLang="ja-JP" dirty="0"/>
            </a:br>
            <a:r>
              <a:rPr lang="en-US" altLang="ja-JP" i="1" dirty="0">
                <a:latin typeface="Times New Roman" panose="02020603050405020304" pitchFamily="18" charset="0"/>
                <a:cs typeface="Times New Roman" panose="02020603050405020304" pitchFamily="18" charset="0"/>
              </a:rPr>
              <a:t>C</a:t>
            </a:r>
            <a:r>
              <a:rPr lang="ja-JP" altLang="en-US" dirty="0"/>
              <a:t>以下のキャラのうち</a:t>
            </a:r>
            <a:r>
              <a:rPr lang="en-US" altLang="ja-JP" i="1" dirty="0" err="1">
                <a:latin typeface="Times New Roman" panose="02020603050405020304" pitchFamily="18" charset="0"/>
                <a:cs typeface="Times New Roman" panose="02020603050405020304" pitchFamily="18" charset="0"/>
              </a:rPr>
              <a:t>hp</a:t>
            </a:r>
            <a:r>
              <a:rPr lang="ja-JP" altLang="en-US" dirty="0"/>
              <a:t>が最大のキャラの集合を</a:t>
            </a:r>
            <a:r>
              <a:rPr lang="en-US" altLang="ja-JP" dirty="0">
                <a:latin typeface="Times New Roman" panose="02020603050405020304" pitchFamily="18" charset="0"/>
                <a:cs typeface="Times New Roman" panose="02020603050405020304" pitchFamily="18" charset="0"/>
              </a:rPr>
              <a:t>Y</a:t>
            </a:r>
            <a:r>
              <a:rPr lang="ja-JP" altLang="en-US" dirty="0"/>
              <a:t>と</a:t>
            </a:r>
            <a:r>
              <a:rPr lang="ja-JP" altLang="en-US" dirty="0" smtClean="0"/>
              <a:t>する</a:t>
            </a:r>
            <a:endParaRPr lang="en-US" altLang="ja-JP" dirty="0" smtClean="0"/>
          </a:p>
          <a:p>
            <a:pPr lvl="1"/>
            <a:r>
              <a:rPr lang="en-US" altLang="ja-JP" dirty="0" smtClean="0">
                <a:latin typeface="Times New Roman" panose="02020603050405020304" pitchFamily="18" charset="0"/>
                <a:cs typeface="Times New Roman" panose="02020603050405020304" pitchFamily="18" charset="0"/>
              </a:rPr>
              <a:t>X</a:t>
            </a:r>
            <a:r>
              <a:rPr lang="ja-JP" altLang="en-US" dirty="0" smtClean="0"/>
              <a:t>に属するキャラクタは</a:t>
            </a:r>
            <a:r>
              <a:rPr lang="en-US" altLang="ja-JP" dirty="0" smtClean="0">
                <a:latin typeface="Times New Roman" panose="02020603050405020304" pitchFamily="18" charset="0"/>
                <a:cs typeface="Times New Roman" panose="02020603050405020304" pitchFamily="18" charset="0"/>
              </a:rPr>
              <a:t>Y</a:t>
            </a:r>
            <a:r>
              <a:rPr lang="ja-JP" altLang="en-US" dirty="0" smtClean="0"/>
              <a:t>に含めない</a:t>
            </a:r>
            <a:endParaRPr lang="en-US" altLang="ja-JP" dirty="0" smtClean="0"/>
          </a:p>
          <a:p>
            <a:r>
              <a:rPr lang="en-US" altLang="ja-JP" dirty="0" smtClean="0">
                <a:latin typeface="Times New Roman" panose="02020603050405020304" pitchFamily="18" charset="0"/>
                <a:cs typeface="Times New Roman" panose="02020603050405020304" pitchFamily="18" charset="0"/>
              </a:rPr>
              <a:t>Y</a:t>
            </a:r>
            <a:r>
              <a:rPr lang="ja-JP" altLang="en-US" dirty="0" smtClean="0"/>
              <a:t>に属するキャラを</a:t>
            </a:r>
            <a:r>
              <a:rPr lang="en-US" altLang="ja-JP" i="1" dirty="0" err="1">
                <a:latin typeface="Times New Roman" panose="02020603050405020304" pitchFamily="18" charset="0"/>
                <a:cs typeface="Times New Roman" panose="02020603050405020304" pitchFamily="18" charset="0"/>
              </a:rPr>
              <a:t>hp</a:t>
            </a:r>
            <a:r>
              <a:rPr lang="ja-JP" altLang="en-US" dirty="0" smtClean="0"/>
              <a:t>の昇順に並べると</a:t>
            </a:r>
            <a:r>
              <a:rPr lang="en-US" altLang="ja-JP" i="1" dirty="0" err="1">
                <a:latin typeface="Times New Roman" panose="02020603050405020304" pitchFamily="18" charset="0"/>
                <a:cs typeface="Times New Roman" panose="02020603050405020304" pitchFamily="18" charset="0"/>
              </a:rPr>
              <a:t>dp</a:t>
            </a:r>
            <a:r>
              <a:rPr lang="ja-JP" altLang="en-US" dirty="0" smtClean="0"/>
              <a:t>では降順になる</a:t>
            </a:r>
            <a:endParaRPr lang="en-US" altLang="ja-JP" dirty="0" smtClean="0"/>
          </a:p>
          <a:p>
            <a:pPr lvl="1"/>
            <a:r>
              <a:rPr lang="ja-JP" altLang="en-US" i="1" dirty="0">
                <a:latin typeface="Times New Roman" panose="02020603050405020304" pitchFamily="18" charset="0"/>
                <a:cs typeface="Times New Roman" panose="02020603050405020304" pitchFamily="18" charset="0"/>
              </a:rPr>
              <a:t>全ての </a:t>
            </a:r>
            <a:r>
              <a:rPr lang="en-US" altLang="ja-JP" i="1" dirty="0">
                <a:latin typeface="Times New Roman" panose="02020603050405020304" pitchFamily="18" charset="0"/>
                <a:cs typeface="Times New Roman" panose="02020603050405020304" pitchFamily="18" charset="0"/>
              </a:rPr>
              <a:t>y</a:t>
            </a:r>
            <a:r>
              <a:rPr lang="en-US" altLang="ja-JP" dirty="0"/>
              <a:t> </a:t>
            </a:r>
            <a:r>
              <a:rPr lang="ja-JP" altLang="en-US" dirty="0"/>
              <a:t>∈ </a:t>
            </a:r>
            <a:r>
              <a:rPr lang="en-US" altLang="ja-JP" dirty="0">
                <a:latin typeface="Times New Roman" panose="02020603050405020304" pitchFamily="18" charset="0"/>
                <a:cs typeface="Times New Roman" panose="02020603050405020304" pitchFamily="18" charset="0"/>
              </a:rPr>
              <a:t>Y</a:t>
            </a:r>
            <a:r>
              <a:rPr lang="ja-JP" altLang="en-US" dirty="0">
                <a:latin typeface="Times New Roman" panose="02020603050405020304" pitchFamily="18" charset="0"/>
                <a:cs typeface="Times New Roman" panose="02020603050405020304" pitchFamily="18" charset="0"/>
              </a:rPr>
              <a:t> </a:t>
            </a:r>
            <a:r>
              <a:rPr lang="ja-JP" altLang="en-US" dirty="0"/>
              <a:t>に対し，</a:t>
            </a:r>
            <a:r>
              <a:rPr lang="en-US" altLang="ja-JP" i="1" dirty="0" err="1">
                <a:latin typeface="Times New Roman" panose="02020603050405020304" pitchFamily="18" charset="0"/>
                <a:cs typeface="Times New Roman" panose="02020603050405020304" pitchFamily="18" charset="0"/>
              </a:rPr>
              <a:t>hp</a:t>
            </a:r>
            <a:r>
              <a:rPr lang="ja-JP" altLang="en-US" dirty="0"/>
              <a:t>も</a:t>
            </a:r>
            <a:r>
              <a:rPr lang="en-US" altLang="ja-JP" i="1" dirty="0" err="1">
                <a:latin typeface="Times New Roman" panose="02020603050405020304" pitchFamily="18" charset="0"/>
                <a:cs typeface="Times New Roman" panose="02020603050405020304" pitchFamily="18" charset="0"/>
              </a:rPr>
              <a:t>dp</a:t>
            </a:r>
            <a:r>
              <a:rPr lang="ja-JP" altLang="en-US" dirty="0"/>
              <a:t>も</a:t>
            </a:r>
            <a:r>
              <a:rPr lang="en-US" altLang="ja-JP" i="1" dirty="0">
                <a:latin typeface="Times New Roman" panose="02020603050405020304" pitchFamily="18" charset="0"/>
                <a:cs typeface="Times New Roman" panose="02020603050405020304" pitchFamily="18" charset="0"/>
              </a:rPr>
              <a:t>y</a:t>
            </a:r>
            <a:r>
              <a:rPr lang="ja-JP" altLang="en-US" dirty="0"/>
              <a:t>より小さい要素は</a:t>
            </a:r>
            <a:r>
              <a:rPr lang="en-US" altLang="ja-JP" dirty="0">
                <a:latin typeface="Times New Roman" panose="02020603050405020304" pitchFamily="18" charset="0"/>
                <a:cs typeface="Times New Roman" panose="02020603050405020304" pitchFamily="18" charset="0"/>
              </a:rPr>
              <a:t>Y</a:t>
            </a:r>
            <a:r>
              <a:rPr lang="ja-JP" altLang="en-US" dirty="0"/>
              <a:t>に含まれない</a:t>
            </a:r>
            <a:endParaRPr lang="en-US" altLang="ja-JP" dirty="0"/>
          </a:p>
          <a:p>
            <a:pPr lvl="1"/>
            <a:r>
              <a:rPr lang="en-US" altLang="ja-JP" i="1" dirty="0" smtClean="0">
                <a:latin typeface="Times New Roman" panose="02020603050405020304" pitchFamily="18" charset="0"/>
                <a:cs typeface="Times New Roman" panose="02020603050405020304" pitchFamily="18" charset="0"/>
              </a:rPr>
              <a:t>y </a:t>
            </a:r>
            <a:r>
              <a:rPr lang="ja-JP" altLang="en-US" dirty="0" smtClean="0"/>
              <a:t>と</a:t>
            </a:r>
            <a:r>
              <a:rPr lang="en-US" altLang="ja-JP" i="1" dirty="0" err="1">
                <a:latin typeface="Times New Roman" panose="02020603050405020304" pitchFamily="18" charset="0"/>
                <a:cs typeface="Times New Roman" panose="02020603050405020304" pitchFamily="18" charset="0"/>
              </a:rPr>
              <a:t>hp</a:t>
            </a:r>
            <a:r>
              <a:rPr lang="ja-JP" altLang="en-US" dirty="0"/>
              <a:t>の差が</a:t>
            </a:r>
            <a:r>
              <a:rPr lang="en-US" altLang="ja-JP" i="1" dirty="0">
                <a:latin typeface="Times New Roman" panose="02020603050405020304" pitchFamily="18" charset="0"/>
                <a:cs typeface="Times New Roman" panose="02020603050405020304" pitchFamily="18" charset="0"/>
              </a:rPr>
              <a:t>C</a:t>
            </a:r>
            <a:r>
              <a:rPr lang="ja-JP" altLang="en-US" dirty="0"/>
              <a:t>以内で</a:t>
            </a:r>
            <a:r>
              <a:rPr lang="en-US" altLang="ja-JP" i="1" dirty="0" err="1">
                <a:latin typeface="Times New Roman" panose="02020603050405020304" pitchFamily="18" charset="0"/>
                <a:cs typeface="Times New Roman" panose="02020603050405020304" pitchFamily="18" charset="0"/>
              </a:rPr>
              <a:t>dp</a:t>
            </a:r>
            <a:r>
              <a:rPr lang="ja-JP" altLang="en-US" dirty="0"/>
              <a:t>が等しい要素が</a:t>
            </a:r>
            <a:r>
              <a:rPr lang="en-US" altLang="ja-JP" dirty="0">
                <a:latin typeface="Times New Roman" panose="02020603050405020304" pitchFamily="18" charset="0"/>
                <a:cs typeface="Times New Roman" panose="02020603050405020304" pitchFamily="18" charset="0"/>
              </a:rPr>
              <a:t>X</a:t>
            </a:r>
            <a:r>
              <a:rPr lang="ja-JP" altLang="en-US" dirty="0"/>
              <a:t>に存在する</a:t>
            </a:r>
            <a:endParaRPr lang="en-US" altLang="ja-JP" dirty="0"/>
          </a:p>
          <a:p>
            <a:pPr lvl="1"/>
            <a:r>
              <a:rPr lang="en-US" altLang="ja-JP" i="1" dirty="0" err="1">
                <a:latin typeface="Times New Roman" panose="02020603050405020304" pitchFamily="18" charset="0"/>
                <a:cs typeface="Times New Roman" panose="02020603050405020304" pitchFamily="18" charset="0"/>
              </a:rPr>
              <a:t>hp</a:t>
            </a:r>
            <a:r>
              <a:rPr lang="ja-JP" altLang="en-US" dirty="0"/>
              <a:t>も</a:t>
            </a:r>
            <a:r>
              <a:rPr lang="en-US" altLang="ja-JP" i="1" dirty="0" err="1">
                <a:latin typeface="Times New Roman" panose="02020603050405020304" pitchFamily="18" charset="0"/>
                <a:cs typeface="Times New Roman" panose="02020603050405020304" pitchFamily="18" charset="0"/>
              </a:rPr>
              <a:t>dp</a:t>
            </a:r>
            <a:r>
              <a:rPr lang="ja-JP" altLang="en-US" dirty="0"/>
              <a:t>も</a:t>
            </a:r>
            <a:r>
              <a:rPr lang="en-US" altLang="ja-JP" i="1" dirty="0">
                <a:latin typeface="Times New Roman" panose="02020603050405020304" pitchFamily="18" charset="0"/>
                <a:cs typeface="Times New Roman" panose="02020603050405020304" pitchFamily="18" charset="0"/>
              </a:rPr>
              <a:t>y </a:t>
            </a:r>
            <a:r>
              <a:rPr lang="ja-JP" altLang="en-US" dirty="0"/>
              <a:t>∈</a:t>
            </a:r>
            <a:r>
              <a:rPr lang="en-US" altLang="ja-JP" dirty="0">
                <a:latin typeface="Times New Roman" panose="02020603050405020304" pitchFamily="18" charset="0"/>
                <a:cs typeface="Times New Roman" panose="02020603050405020304" pitchFamily="18" charset="0"/>
              </a:rPr>
              <a:t>Y</a:t>
            </a:r>
            <a:r>
              <a:rPr lang="ja-JP" altLang="en-US" dirty="0"/>
              <a:t>より小さい要素は</a:t>
            </a:r>
            <a:r>
              <a:rPr lang="en-US" altLang="ja-JP" dirty="0"/>
              <a:t>BFS</a:t>
            </a:r>
            <a:r>
              <a:rPr lang="ja-JP" altLang="en-US" dirty="0"/>
              <a:t>で遷移可能なので</a:t>
            </a:r>
            <a:r>
              <a:rPr lang="en-US" altLang="ja-JP" dirty="0">
                <a:latin typeface="Times New Roman" panose="02020603050405020304" pitchFamily="18" charset="0"/>
                <a:cs typeface="Times New Roman" panose="02020603050405020304" pitchFamily="18" charset="0"/>
              </a:rPr>
              <a:t>X</a:t>
            </a:r>
            <a:r>
              <a:rPr lang="ja-JP" altLang="en-US" dirty="0"/>
              <a:t>に</a:t>
            </a:r>
            <a:r>
              <a:rPr lang="ja-JP" altLang="en-US" dirty="0" smtClean="0"/>
              <a:t>含まれる</a:t>
            </a:r>
            <a:endParaRPr lang="en-US" altLang="ja-JP" dirty="0" smtClean="0"/>
          </a:p>
          <a:p>
            <a:r>
              <a:rPr lang="en-US" altLang="ja-JP" dirty="0">
                <a:latin typeface="Times New Roman" panose="02020603050405020304" pitchFamily="18" charset="0"/>
                <a:cs typeface="Times New Roman" panose="02020603050405020304" pitchFamily="18" charset="0"/>
              </a:rPr>
              <a:t>Y</a:t>
            </a:r>
            <a:r>
              <a:rPr lang="ja-JP" altLang="en-US" dirty="0"/>
              <a:t>に</a:t>
            </a:r>
            <a:r>
              <a:rPr lang="ja-JP" altLang="en-US" dirty="0" smtClean="0"/>
              <a:t>属する各キャラが一度は返り値の候補となるようにキャラクタを並べることができる</a:t>
            </a:r>
            <a:endParaRPr lang="en-US" altLang="ja-JP" dirty="0" smtClean="0"/>
          </a:p>
          <a:p>
            <a:pPr lvl="1"/>
            <a:r>
              <a:rPr lang="en-US" altLang="ja-JP" i="1" dirty="0" err="1" smtClean="0">
                <a:latin typeface="Times New Roman" panose="02020603050405020304" pitchFamily="18" charset="0"/>
                <a:cs typeface="Times New Roman" panose="02020603050405020304" pitchFamily="18" charset="0"/>
              </a:rPr>
              <a:t>hp</a:t>
            </a:r>
            <a:r>
              <a:rPr lang="ja-JP" altLang="en-US" dirty="0" smtClean="0"/>
              <a:t>の差が</a:t>
            </a:r>
            <a:r>
              <a:rPr lang="en-US" altLang="ja-JP" i="1" dirty="0" smtClean="0">
                <a:latin typeface="Times New Roman" panose="02020603050405020304" pitchFamily="18" charset="0"/>
                <a:cs typeface="Times New Roman" panose="02020603050405020304" pitchFamily="18" charset="0"/>
              </a:rPr>
              <a:t>C</a:t>
            </a:r>
            <a:r>
              <a:rPr lang="ja-JP" altLang="en-US" dirty="0"/>
              <a:t>以下</a:t>
            </a:r>
            <a:r>
              <a:rPr lang="ja-JP" altLang="en-US" dirty="0" smtClean="0"/>
              <a:t>のものをグループにまとめる</a:t>
            </a:r>
            <a:endParaRPr lang="en-US" altLang="ja-JP" dirty="0" smtClean="0"/>
          </a:p>
          <a:p>
            <a:pPr lvl="1"/>
            <a:r>
              <a:rPr lang="ja-JP" altLang="en-US" dirty="0" smtClean="0"/>
              <a:t>グループを</a:t>
            </a:r>
            <a:r>
              <a:rPr lang="en-US" altLang="ja-JP" i="1" dirty="0" err="1">
                <a:latin typeface="Times New Roman" panose="02020603050405020304" pitchFamily="18" charset="0"/>
                <a:cs typeface="Times New Roman" panose="02020603050405020304" pitchFamily="18" charset="0"/>
              </a:rPr>
              <a:t>hp</a:t>
            </a:r>
            <a:r>
              <a:rPr lang="ja-JP" altLang="en-US" dirty="0" smtClean="0"/>
              <a:t>の降順に，グループ</a:t>
            </a:r>
            <a:r>
              <a:rPr lang="ja-JP" altLang="en-US" dirty="0"/>
              <a:t>内</a:t>
            </a:r>
            <a:r>
              <a:rPr lang="ja-JP" altLang="en-US" dirty="0" smtClean="0"/>
              <a:t>の</a:t>
            </a:r>
            <a:r>
              <a:rPr lang="ja-JP" altLang="en-US" dirty="0"/>
              <a:t>要素</a:t>
            </a:r>
            <a:r>
              <a:rPr lang="ja-JP" altLang="en-US" dirty="0" smtClean="0"/>
              <a:t>は</a:t>
            </a:r>
            <a:r>
              <a:rPr lang="en-US" altLang="ja-JP" i="1" dirty="0" err="1">
                <a:latin typeface="Times New Roman" panose="02020603050405020304" pitchFamily="18" charset="0"/>
                <a:cs typeface="Times New Roman" panose="02020603050405020304" pitchFamily="18" charset="0"/>
              </a:rPr>
              <a:t>hp</a:t>
            </a:r>
            <a:r>
              <a:rPr lang="ja-JP" altLang="en-US" dirty="0" smtClean="0"/>
              <a:t>の昇順に並べる</a:t>
            </a:r>
            <a:endParaRPr lang="en-US" altLang="ja-JP" dirty="0" smtClean="0"/>
          </a:p>
          <a:p>
            <a:pPr lvl="1"/>
            <a:endParaRPr lang="en-US" altLang="ja-JP" dirty="0"/>
          </a:p>
          <a:p>
            <a:endParaRPr lang="en-US" altLang="ja-JP" dirty="0" smtClean="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Tree>
    <p:extLst>
      <p:ext uri="{BB962C8B-B14F-4D97-AF65-F5344CB8AC3E}">
        <p14:creationId xmlns:p14="http://schemas.microsoft.com/office/powerpoint/2010/main" val="19971145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a:t>解法</a:t>
            </a:r>
          </a:p>
        </p:txBody>
      </p:sp>
      <p:sp>
        <p:nvSpPr>
          <p:cNvPr id="12291" name="Rectangle 3"/>
          <p:cNvSpPr>
            <a:spLocks noGrp="1" noChangeArrowheads="1"/>
          </p:cNvSpPr>
          <p:nvPr>
            <p:ph type="body" idx="1"/>
          </p:nvPr>
        </p:nvSpPr>
        <p:spPr>
          <a:xfrm>
            <a:off x="611560" y="1535200"/>
            <a:ext cx="8532440" cy="5062152"/>
          </a:xfrm>
        </p:spPr>
        <p:txBody>
          <a:bodyPr/>
          <a:lstStyle/>
          <a:p>
            <a:r>
              <a:rPr lang="en-US" altLang="ja-JP" dirty="0">
                <a:latin typeface="Times New Roman" panose="02020603050405020304" pitchFamily="18" charset="0"/>
                <a:cs typeface="Times New Roman" panose="02020603050405020304" pitchFamily="18" charset="0"/>
              </a:rPr>
              <a:t>Y</a:t>
            </a:r>
            <a:r>
              <a:rPr lang="ja-JP" altLang="en-US" dirty="0" smtClean="0"/>
              <a:t>の</a:t>
            </a:r>
            <a:r>
              <a:rPr lang="ja-JP" altLang="en-US" dirty="0" smtClean="0"/>
              <a:t>各要素が返り値の候補となっているときに，</a:t>
            </a:r>
            <a:r>
              <a:rPr lang="en-US" altLang="ja-JP" dirty="0" smtClean="0"/>
              <a:t/>
            </a:r>
            <a:br>
              <a:rPr lang="en-US" altLang="ja-JP" dirty="0" smtClean="0"/>
            </a:br>
            <a:r>
              <a:rPr lang="ja-JP" altLang="en-US" dirty="0" smtClean="0"/>
              <a:t>対応</a:t>
            </a:r>
            <a:r>
              <a:rPr lang="ja-JP" altLang="en-US" dirty="0" smtClean="0"/>
              <a:t>する</a:t>
            </a:r>
            <a:r>
              <a:rPr lang="en-US" altLang="ja-JP" dirty="0">
                <a:latin typeface="Times New Roman" panose="02020603050405020304" pitchFamily="18" charset="0"/>
                <a:cs typeface="Times New Roman" panose="02020603050405020304" pitchFamily="18" charset="0"/>
              </a:rPr>
              <a:t>X</a:t>
            </a:r>
            <a:r>
              <a:rPr lang="ja-JP" altLang="en-US" dirty="0" smtClean="0"/>
              <a:t>の</a:t>
            </a:r>
            <a:r>
              <a:rPr lang="ja-JP" altLang="en-US" dirty="0" smtClean="0"/>
              <a:t>要素と比較すると</a:t>
            </a:r>
            <a:r>
              <a:rPr lang="ja-JP" altLang="en-US" dirty="0" smtClean="0"/>
              <a:t>，</a:t>
            </a:r>
            <a:r>
              <a:rPr lang="en-US" altLang="ja-JP" dirty="0" smtClean="0">
                <a:latin typeface="Times New Roman" panose="02020603050405020304" pitchFamily="18" charset="0"/>
                <a:cs typeface="Times New Roman" panose="02020603050405020304" pitchFamily="18" charset="0"/>
              </a:rPr>
              <a:t>X</a:t>
            </a:r>
            <a:r>
              <a:rPr lang="ja-JP" altLang="en-US" dirty="0" smtClean="0"/>
              <a:t>の</a:t>
            </a:r>
            <a:r>
              <a:rPr lang="ja-JP" altLang="en-US" dirty="0" smtClean="0"/>
              <a:t>各要素が</a:t>
            </a:r>
            <a:r>
              <a:rPr lang="en-US" altLang="ja-JP" dirty="0"/>
              <a:t/>
            </a:r>
            <a:br>
              <a:rPr lang="en-US" altLang="ja-JP" dirty="0"/>
            </a:br>
            <a:r>
              <a:rPr lang="ja-JP" altLang="en-US" dirty="0" smtClean="0"/>
              <a:t>返り値の候補となるのを阻止することができる</a:t>
            </a:r>
            <a:endParaRPr lang="en-US" altLang="ja-JP" dirty="0" smtClean="0"/>
          </a:p>
          <a:p>
            <a:pPr lvl="1"/>
            <a:r>
              <a:rPr lang="ja-JP" altLang="en-US" dirty="0" smtClean="0"/>
              <a:t>候補</a:t>
            </a:r>
            <a:r>
              <a:rPr lang="ja-JP" altLang="en-US" dirty="0"/>
              <a:t>になるの</a:t>
            </a:r>
            <a:r>
              <a:rPr lang="ja-JP" altLang="en-US" dirty="0" smtClean="0"/>
              <a:t>を阻止できない要素があれば </a:t>
            </a:r>
            <a:r>
              <a:rPr lang="en-US" altLang="ja-JP" dirty="0" smtClean="0"/>
              <a:t>|</a:t>
            </a:r>
            <a:r>
              <a:rPr lang="en-US" altLang="ja-JP" dirty="0" smtClean="0">
                <a:latin typeface="Times New Roman" panose="02020603050405020304" pitchFamily="18" charset="0"/>
                <a:cs typeface="Times New Roman" panose="02020603050405020304" pitchFamily="18" charset="0"/>
              </a:rPr>
              <a:t>X</a:t>
            </a:r>
            <a:r>
              <a:rPr lang="en-US" altLang="ja-JP" dirty="0" smtClean="0"/>
              <a:t>| </a:t>
            </a:r>
            <a:r>
              <a:rPr lang="ja-JP" altLang="en-US" dirty="0" smtClean="0"/>
              <a:t>が答え</a:t>
            </a:r>
            <a:endParaRPr lang="en-US" altLang="ja-JP" dirty="0" smtClean="0"/>
          </a:p>
          <a:p>
            <a:r>
              <a:rPr lang="en-US" altLang="ja-JP" dirty="0" smtClean="0">
                <a:latin typeface="Times New Roman" panose="02020603050405020304" pitchFamily="18" charset="0"/>
                <a:cs typeface="Times New Roman" panose="02020603050405020304" pitchFamily="18" charset="0"/>
              </a:rPr>
              <a:t>X</a:t>
            </a:r>
            <a:r>
              <a:rPr lang="ja-JP" altLang="en-US" dirty="0" smtClean="0"/>
              <a:t>に含まれるキャラを除いたキャラ集合に対して，</a:t>
            </a:r>
            <a:r>
              <a:rPr lang="en-US" altLang="ja-JP" dirty="0" smtClean="0"/>
              <a:t/>
            </a:r>
            <a:br>
              <a:rPr lang="en-US" altLang="ja-JP" dirty="0" smtClean="0"/>
            </a:br>
            <a:r>
              <a:rPr lang="ja-JP" altLang="en-US" dirty="0" smtClean="0"/>
              <a:t>新たに</a:t>
            </a:r>
            <a:r>
              <a:rPr lang="en-US" altLang="ja-JP" dirty="0" smtClean="0">
                <a:latin typeface="Times New Roman" panose="02020603050405020304" pitchFamily="18" charset="0"/>
                <a:cs typeface="Times New Roman" panose="02020603050405020304" pitchFamily="18" charset="0"/>
              </a:rPr>
              <a:t>S</a:t>
            </a:r>
            <a:r>
              <a:rPr lang="ja-JP" altLang="en-US" dirty="0" smtClean="0"/>
              <a:t>を選び</a:t>
            </a:r>
            <a:r>
              <a:rPr lang="en-US" altLang="ja-JP" dirty="0" smtClean="0"/>
              <a:t>BFS</a:t>
            </a:r>
            <a:r>
              <a:rPr lang="ja-JP" altLang="en-US" dirty="0" smtClean="0"/>
              <a:t>で遷移できるキャラは返り値にできる</a:t>
            </a:r>
            <a:endParaRPr lang="en-US" altLang="ja-JP" dirty="0" smtClean="0"/>
          </a:p>
          <a:p>
            <a:pPr lvl="1"/>
            <a:r>
              <a:rPr lang="en-US" altLang="ja-JP" dirty="0" smtClean="0">
                <a:latin typeface="Times New Roman" panose="02020603050405020304" pitchFamily="18" charset="0"/>
                <a:cs typeface="Times New Roman" panose="02020603050405020304" pitchFamily="18" charset="0"/>
              </a:rPr>
              <a:t>X</a:t>
            </a:r>
            <a:r>
              <a:rPr lang="ja-JP" altLang="en-US" dirty="0" smtClean="0"/>
              <a:t>に含まれるキャラは先に</a:t>
            </a:r>
            <a:r>
              <a:rPr lang="en-US" altLang="ja-JP" dirty="0" smtClean="0">
                <a:latin typeface="Times New Roman" panose="02020603050405020304" pitchFamily="18" charset="0"/>
                <a:cs typeface="Times New Roman" panose="02020603050405020304" pitchFamily="18" charset="0"/>
              </a:rPr>
              <a:t>Y</a:t>
            </a:r>
            <a:r>
              <a:rPr lang="ja-JP" altLang="en-US" dirty="0" smtClean="0"/>
              <a:t>の要素で阻止しておく</a:t>
            </a:r>
            <a:endParaRPr lang="en-US" altLang="ja-JP" dirty="0" smtClean="0"/>
          </a:p>
          <a:p>
            <a:pPr lvl="1"/>
            <a:r>
              <a:rPr lang="en-US" altLang="ja-JP" dirty="0" smtClean="0"/>
              <a:t>BFS</a:t>
            </a:r>
            <a:r>
              <a:rPr lang="ja-JP" altLang="en-US" dirty="0" smtClean="0"/>
              <a:t>の遷移中に</a:t>
            </a:r>
            <a:r>
              <a:rPr lang="en-US" altLang="ja-JP" dirty="0">
                <a:latin typeface="Times New Roman" panose="02020603050405020304" pitchFamily="18" charset="0"/>
                <a:cs typeface="Times New Roman" panose="02020603050405020304" pitchFamily="18" charset="0"/>
              </a:rPr>
              <a:t>Y</a:t>
            </a:r>
            <a:r>
              <a:rPr lang="ja-JP" altLang="en-US" dirty="0" smtClean="0"/>
              <a:t>の要素が現れる場合は，</a:t>
            </a:r>
            <a:r>
              <a:rPr lang="en-US" altLang="ja-JP" dirty="0" smtClean="0"/>
              <a:t/>
            </a:r>
            <a:br>
              <a:rPr lang="en-US" altLang="ja-JP" dirty="0" smtClean="0"/>
            </a:br>
            <a:r>
              <a:rPr lang="ja-JP" altLang="en-US" dirty="0" smtClean="0"/>
              <a:t>要素が現れた段階で</a:t>
            </a:r>
            <a:r>
              <a:rPr lang="ja-JP" altLang="en-US" dirty="0"/>
              <a:t>対応</a:t>
            </a:r>
            <a:r>
              <a:rPr lang="ja-JP" altLang="en-US" dirty="0" smtClean="0"/>
              <a:t>する</a:t>
            </a:r>
            <a:r>
              <a:rPr lang="en-US" altLang="ja-JP" dirty="0">
                <a:latin typeface="Times New Roman" panose="02020603050405020304" pitchFamily="18" charset="0"/>
                <a:cs typeface="Times New Roman" panose="02020603050405020304" pitchFamily="18" charset="0"/>
              </a:rPr>
              <a:t>X</a:t>
            </a:r>
            <a:r>
              <a:rPr lang="ja-JP" altLang="en-US" dirty="0" smtClean="0"/>
              <a:t>の</a:t>
            </a:r>
            <a:r>
              <a:rPr lang="ja-JP" altLang="en-US" dirty="0" smtClean="0"/>
              <a:t>要素を阻止する</a:t>
            </a:r>
            <a:endParaRPr lang="en-US" altLang="ja-JP" dirty="0" smtClean="0"/>
          </a:p>
          <a:p>
            <a:pPr lvl="1"/>
            <a:r>
              <a:rPr lang="ja-JP" altLang="en-US" dirty="0"/>
              <a:t>返り値</a:t>
            </a:r>
            <a:r>
              <a:rPr lang="ja-JP" altLang="en-US" dirty="0" smtClean="0"/>
              <a:t>にする並べ方は先の説明に準拠</a:t>
            </a:r>
            <a:endParaRPr lang="en-US" altLang="ja-JP" dirty="0" smtClean="0"/>
          </a:p>
          <a:p>
            <a:pPr lvl="1"/>
            <a:endParaRPr lang="en-US" altLang="ja-JP" dirty="0"/>
          </a:p>
          <a:p>
            <a:r>
              <a:rPr lang="ja-JP" altLang="en-US" dirty="0" smtClean="0"/>
              <a:t>新たに返り値にできたキャラ</a:t>
            </a:r>
            <a:r>
              <a:rPr lang="ja-JP" altLang="en-US" dirty="0" smtClean="0"/>
              <a:t>を</a:t>
            </a:r>
            <a:r>
              <a:rPr lang="en-US" altLang="ja-JP" dirty="0">
                <a:latin typeface="Times New Roman" panose="02020603050405020304" pitchFamily="18" charset="0"/>
                <a:cs typeface="Times New Roman" panose="02020603050405020304" pitchFamily="18" charset="0"/>
              </a:rPr>
              <a:t>X</a:t>
            </a:r>
            <a:r>
              <a:rPr lang="ja-JP" altLang="en-US" dirty="0" smtClean="0"/>
              <a:t>に</a:t>
            </a:r>
            <a:r>
              <a:rPr lang="ja-JP" altLang="en-US" dirty="0" smtClean="0"/>
              <a:t>加える操作を繰り返し，</a:t>
            </a:r>
            <a:r>
              <a:rPr lang="en-US" altLang="ja-JP" dirty="0" smtClean="0"/>
              <a:t/>
            </a:r>
            <a:br>
              <a:rPr lang="en-US" altLang="ja-JP" dirty="0" smtClean="0"/>
            </a:br>
            <a:r>
              <a:rPr lang="en-US" altLang="ja-JP" dirty="0">
                <a:latin typeface="Times New Roman" panose="02020603050405020304" pitchFamily="18" charset="0"/>
                <a:cs typeface="Times New Roman" panose="02020603050405020304" pitchFamily="18" charset="0"/>
              </a:rPr>
              <a:t>X</a:t>
            </a:r>
            <a:r>
              <a:rPr lang="ja-JP" altLang="en-US" dirty="0" smtClean="0"/>
              <a:t>が</a:t>
            </a:r>
            <a:r>
              <a:rPr lang="ja-JP" altLang="en-US" dirty="0" smtClean="0"/>
              <a:t>更新できなくなったときの</a:t>
            </a:r>
            <a:r>
              <a:rPr lang="en-US" altLang="ja-JP" dirty="0"/>
              <a:t> </a:t>
            </a:r>
            <a:r>
              <a:rPr lang="en-US" altLang="ja-JP" dirty="0" smtClean="0"/>
              <a:t>|</a:t>
            </a:r>
            <a:r>
              <a:rPr lang="en-US" altLang="ja-JP" dirty="0" smtClean="0">
                <a:latin typeface="Times New Roman" panose="02020603050405020304" pitchFamily="18" charset="0"/>
                <a:cs typeface="Times New Roman" panose="02020603050405020304" pitchFamily="18" charset="0"/>
              </a:rPr>
              <a:t>X</a:t>
            </a:r>
            <a:r>
              <a:rPr lang="en-US" altLang="ja-JP" dirty="0" smtClean="0"/>
              <a:t>| </a:t>
            </a:r>
            <a:r>
              <a:rPr lang="ja-JP" altLang="en-US" dirty="0" smtClean="0"/>
              <a:t>が答えとなる</a:t>
            </a:r>
            <a:endParaRPr lang="en-US" altLang="ja-JP" dirty="0"/>
          </a:p>
          <a:p>
            <a:endParaRPr lang="en-US" altLang="ja-JP" dirty="0"/>
          </a:p>
          <a:p>
            <a:endParaRPr lang="en-US" altLang="ja-JP" dirty="0" smtClean="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Tree>
    <p:extLst>
      <p:ext uri="{BB962C8B-B14F-4D97-AF65-F5344CB8AC3E}">
        <p14:creationId xmlns:p14="http://schemas.microsoft.com/office/powerpoint/2010/main" val="11160261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smtClean="0"/>
              <a:t>計算量</a:t>
            </a:r>
            <a:endParaRPr lang="ja-JP" altLang="en-US" dirty="0"/>
          </a:p>
        </p:txBody>
      </p:sp>
      <p:sp>
        <p:nvSpPr>
          <p:cNvPr id="12291" name="Rectangle 3"/>
          <p:cNvSpPr>
            <a:spLocks noGrp="1" noChangeArrowheads="1"/>
          </p:cNvSpPr>
          <p:nvPr>
            <p:ph type="body" idx="1"/>
          </p:nvPr>
        </p:nvSpPr>
        <p:spPr>
          <a:xfrm>
            <a:off x="611560" y="1535200"/>
            <a:ext cx="8532440" cy="5062152"/>
          </a:xfrm>
        </p:spPr>
        <p:txBody>
          <a:bodyPr/>
          <a:lstStyle/>
          <a:p>
            <a:r>
              <a:rPr lang="ja-JP" altLang="en-US" dirty="0" smtClean="0"/>
              <a:t>キャラクタは</a:t>
            </a:r>
            <a:r>
              <a:rPr lang="en-US" altLang="ja-JP" i="1" dirty="0" err="1" smtClean="0">
                <a:latin typeface="Times New Roman" panose="02020603050405020304" pitchFamily="18" charset="0"/>
                <a:cs typeface="Times New Roman" panose="02020603050405020304" pitchFamily="18" charset="0"/>
              </a:rPr>
              <a:t>hp</a:t>
            </a:r>
            <a:r>
              <a:rPr lang="ja-JP" altLang="en-US" dirty="0" smtClean="0"/>
              <a:t>と</a:t>
            </a:r>
            <a:r>
              <a:rPr lang="en-US" altLang="ja-JP" i="1" dirty="0" err="1" smtClean="0">
                <a:latin typeface="Times New Roman" panose="02020603050405020304" pitchFamily="18" charset="0"/>
                <a:cs typeface="Times New Roman" panose="02020603050405020304" pitchFamily="18" charset="0"/>
              </a:rPr>
              <a:t>dp</a:t>
            </a:r>
            <a:r>
              <a:rPr lang="ja-JP" altLang="en-US" dirty="0" smtClean="0"/>
              <a:t>の組の昇順に並べておく</a:t>
            </a:r>
            <a:r>
              <a:rPr lang="en-US" altLang="ja-JP" dirty="0" smtClean="0"/>
              <a:t>:</a:t>
            </a:r>
            <a:r>
              <a:rPr lang="ja-JP" altLang="en-US" dirty="0" smtClean="0"/>
              <a:t> </a:t>
            </a:r>
            <a:r>
              <a:rPr lang="en-US" altLang="ja-JP" dirty="0" smtClean="0"/>
              <a:t>O(</a:t>
            </a:r>
            <a:r>
              <a:rPr lang="en-US" altLang="ja-JP" i="1" dirty="0" err="1" smtClean="0">
                <a:latin typeface="Times New Roman" panose="02020603050405020304" pitchFamily="18" charset="0"/>
                <a:cs typeface="Times New Roman" panose="02020603050405020304" pitchFamily="18" charset="0"/>
              </a:rPr>
              <a:t>n</a:t>
            </a:r>
            <a:r>
              <a:rPr lang="en-US" altLang="ja-JP" dirty="0" err="1" smtClean="0"/>
              <a:t>log</a:t>
            </a:r>
            <a:r>
              <a:rPr lang="en-US" altLang="ja-JP" i="1" dirty="0" err="1" smtClean="0">
                <a:latin typeface="Times New Roman" panose="02020603050405020304" pitchFamily="18" charset="0"/>
                <a:cs typeface="Times New Roman" panose="02020603050405020304" pitchFamily="18" charset="0"/>
              </a:rPr>
              <a:t>n</a:t>
            </a:r>
            <a:r>
              <a:rPr lang="en-US" altLang="ja-JP" dirty="0" smtClean="0"/>
              <a:t>)</a:t>
            </a:r>
          </a:p>
          <a:p>
            <a:r>
              <a:rPr lang="ja-JP" altLang="en-US" dirty="0" smtClean="0"/>
              <a:t>各</a:t>
            </a:r>
            <a:r>
              <a:rPr lang="ja-JP" altLang="en-US" dirty="0"/>
              <a:t>キャラに</a:t>
            </a:r>
            <a:r>
              <a:rPr lang="ja-JP" altLang="en-US" dirty="0" smtClean="0"/>
              <a:t>ついて対応</a:t>
            </a:r>
            <a:r>
              <a:rPr lang="ja-JP" altLang="en-US" dirty="0" smtClean="0"/>
              <a:t>する</a:t>
            </a:r>
            <a:r>
              <a:rPr lang="en-US" altLang="ja-JP" dirty="0" smtClean="0">
                <a:latin typeface="Times New Roman" panose="02020603050405020304" pitchFamily="18" charset="0"/>
                <a:cs typeface="Times New Roman" panose="02020603050405020304" pitchFamily="18" charset="0"/>
              </a:rPr>
              <a:t>Y</a:t>
            </a:r>
            <a:r>
              <a:rPr lang="ja-JP" altLang="en-US" dirty="0" smtClean="0"/>
              <a:t>の</a:t>
            </a:r>
            <a:r>
              <a:rPr lang="ja-JP" altLang="en-US" dirty="0" smtClean="0"/>
              <a:t>要素となるキャラを調べ</a:t>
            </a:r>
            <a:r>
              <a:rPr lang="ja-JP" altLang="en-US" dirty="0"/>
              <a:t>る</a:t>
            </a:r>
            <a:endParaRPr lang="en-US" altLang="ja-JP" dirty="0" smtClean="0"/>
          </a:p>
          <a:p>
            <a:pPr lvl="1"/>
            <a:r>
              <a:rPr lang="ja-JP" altLang="en-US" dirty="0" smtClean="0"/>
              <a:t>キャラクタを</a:t>
            </a:r>
            <a:r>
              <a:rPr lang="en-US" altLang="ja-JP" i="1" dirty="0" err="1">
                <a:latin typeface="Times New Roman" panose="02020603050405020304" pitchFamily="18" charset="0"/>
                <a:cs typeface="Times New Roman" panose="02020603050405020304" pitchFamily="18" charset="0"/>
              </a:rPr>
              <a:t>dp</a:t>
            </a:r>
            <a:r>
              <a:rPr lang="ja-JP" altLang="en-US" dirty="0" smtClean="0"/>
              <a:t>の値で分類すればしゃくとり法で</a:t>
            </a:r>
            <a:r>
              <a:rPr lang="en-US" altLang="ja-JP" dirty="0" smtClean="0"/>
              <a:t>O(</a:t>
            </a:r>
            <a:r>
              <a:rPr lang="en-US" altLang="ja-JP" i="1" dirty="0">
                <a:latin typeface="Times New Roman" panose="02020603050405020304" pitchFamily="18" charset="0"/>
                <a:cs typeface="Times New Roman" panose="02020603050405020304" pitchFamily="18" charset="0"/>
              </a:rPr>
              <a:t>n</a:t>
            </a:r>
            <a:r>
              <a:rPr lang="en-US" altLang="ja-JP" dirty="0" smtClean="0"/>
              <a:t>)</a:t>
            </a:r>
          </a:p>
          <a:p>
            <a:r>
              <a:rPr lang="ja-JP" altLang="en-US" dirty="0" smtClean="0"/>
              <a:t>始点</a:t>
            </a:r>
            <a:r>
              <a:rPr lang="en-US" altLang="ja-JP" dirty="0" smtClean="0">
                <a:latin typeface="Times New Roman" panose="02020603050405020304" pitchFamily="18" charset="0"/>
                <a:cs typeface="Times New Roman" panose="02020603050405020304" pitchFamily="18" charset="0"/>
              </a:rPr>
              <a:t>S</a:t>
            </a:r>
            <a:r>
              <a:rPr lang="ja-JP" altLang="en-US" dirty="0" smtClean="0"/>
              <a:t>となるキャラクタを見つけ，</a:t>
            </a:r>
            <a:r>
              <a:rPr lang="en-US" altLang="ja-JP" dirty="0" smtClean="0"/>
              <a:t>BFS</a:t>
            </a:r>
            <a:r>
              <a:rPr lang="ja-JP" altLang="en-US" dirty="0" smtClean="0"/>
              <a:t>をする</a:t>
            </a:r>
            <a:endParaRPr lang="en-US" altLang="ja-JP" dirty="0" smtClean="0"/>
          </a:p>
          <a:p>
            <a:pPr lvl="1"/>
            <a:r>
              <a:rPr lang="ja-JP" altLang="en-US" dirty="0"/>
              <a:t>指定した</a:t>
            </a:r>
            <a:r>
              <a:rPr lang="ja-JP" altLang="en-US" dirty="0" smtClean="0"/>
              <a:t>区間のキャラクタについて，</a:t>
            </a:r>
            <a:r>
              <a:rPr lang="en-US" altLang="ja-JP" i="1" dirty="0">
                <a:latin typeface="Times New Roman" panose="02020603050405020304" pitchFamily="18" charset="0"/>
                <a:cs typeface="Times New Roman" panose="02020603050405020304" pitchFamily="18" charset="0"/>
              </a:rPr>
              <a:t> </a:t>
            </a:r>
            <a:r>
              <a:rPr lang="en-US" altLang="ja-JP" i="1" dirty="0" err="1">
                <a:latin typeface="Times New Roman" panose="02020603050405020304" pitchFamily="18" charset="0"/>
                <a:cs typeface="Times New Roman" panose="02020603050405020304" pitchFamily="18" charset="0"/>
              </a:rPr>
              <a:t>dp</a:t>
            </a:r>
            <a:r>
              <a:rPr lang="ja-JP" altLang="en-US" dirty="0" smtClean="0"/>
              <a:t>が最小の</a:t>
            </a:r>
            <a:r>
              <a:rPr lang="en-US" altLang="ja-JP" dirty="0" smtClean="0"/>
              <a:t/>
            </a:r>
            <a:br>
              <a:rPr lang="en-US" altLang="ja-JP" dirty="0" smtClean="0"/>
            </a:br>
            <a:r>
              <a:rPr lang="ja-JP" altLang="en-US" dirty="0" smtClean="0"/>
              <a:t>キャラクタをとれるセグメントツリーを</a:t>
            </a:r>
            <a:r>
              <a:rPr lang="ja-JP" altLang="en-US" dirty="0"/>
              <a:t>使う</a:t>
            </a:r>
            <a:r>
              <a:rPr lang="ja-JP" altLang="en-US" dirty="0" smtClean="0"/>
              <a:t>と</a:t>
            </a:r>
            <a:r>
              <a:rPr lang="en-US" altLang="ja-JP" dirty="0"/>
              <a:t>O(</a:t>
            </a:r>
            <a:r>
              <a:rPr lang="en-US" altLang="ja-JP" i="1" dirty="0" err="1">
                <a:latin typeface="Times New Roman" panose="02020603050405020304" pitchFamily="18" charset="0"/>
                <a:cs typeface="Times New Roman" panose="02020603050405020304" pitchFamily="18" charset="0"/>
              </a:rPr>
              <a:t>n</a:t>
            </a:r>
            <a:r>
              <a:rPr lang="en-US" altLang="ja-JP" dirty="0" err="1"/>
              <a:t>log</a:t>
            </a:r>
            <a:r>
              <a:rPr lang="en-US" altLang="ja-JP" i="1" dirty="0" err="1">
                <a:latin typeface="Times New Roman" panose="02020603050405020304" pitchFamily="18" charset="0"/>
                <a:cs typeface="Times New Roman" panose="02020603050405020304" pitchFamily="18" charset="0"/>
              </a:rPr>
              <a:t>n</a:t>
            </a:r>
            <a:r>
              <a:rPr lang="en-US" altLang="ja-JP" dirty="0" smtClean="0"/>
              <a:t>)</a:t>
            </a:r>
          </a:p>
          <a:p>
            <a:pPr lvl="2"/>
            <a:r>
              <a:rPr lang="ja-JP" altLang="en-US" dirty="0" smtClean="0"/>
              <a:t>区間の最小値とインデックスを取れるセグメントツリーを書く</a:t>
            </a:r>
            <a:endParaRPr lang="en-US" altLang="ja-JP" dirty="0" smtClean="0"/>
          </a:p>
          <a:p>
            <a:pPr lvl="2"/>
            <a:r>
              <a:rPr lang="ja-JP" altLang="en-US" dirty="0" smtClean="0"/>
              <a:t>訪問済みのキャラクタは</a:t>
            </a:r>
            <a:r>
              <a:rPr lang="en-US" altLang="ja-JP" i="1" dirty="0" err="1">
                <a:latin typeface="Times New Roman" panose="02020603050405020304" pitchFamily="18" charset="0"/>
                <a:cs typeface="Times New Roman" panose="02020603050405020304" pitchFamily="18" charset="0"/>
              </a:rPr>
              <a:t>dp</a:t>
            </a:r>
            <a:r>
              <a:rPr lang="ja-JP" altLang="en-US" dirty="0" smtClean="0"/>
              <a:t>を十分大きい値</a:t>
            </a:r>
            <a:r>
              <a:rPr lang="ja-JP" altLang="en-US" dirty="0" smtClean="0"/>
              <a:t>に</a:t>
            </a:r>
            <a:r>
              <a:rPr lang="ja-JP" altLang="en-US" dirty="0"/>
              <a:t>する</a:t>
            </a:r>
            <a:endParaRPr lang="en-US" altLang="ja-JP" dirty="0" smtClean="0"/>
          </a:p>
          <a:p>
            <a:pPr lvl="2"/>
            <a:r>
              <a:rPr lang="ja-JP" altLang="en-US" dirty="0" smtClean="0"/>
              <a:t>各キャラは</a:t>
            </a:r>
            <a:r>
              <a:rPr lang="en-US" altLang="ja-JP" dirty="0" smtClean="0"/>
              <a:t>1</a:t>
            </a:r>
            <a:r>
              <a:rPr lang="ja-JP" altLang="en-US" dirty="0" smtClean="0"/>
              <a:t>回しか訪問されないので</a:t>
            </a:r>
            <a:r>
              <a:rPr lang="en-US" altLang="ja-JP" dirty="0"/>
              <a:t>O(</a:t>
            </a:r>
            <a:r>
              <a:rPr lang="en-US" altLang="ja-JP" i="1" dirty="0" err="1">
                <a:latin typeface="Times New Roman" panose="02020603050405020304" pitchFamily="18" charset="0"/>
                <a:cs typeface="Times New Roman" panose="02020603050405020304" pitchFamily="18" charset="0"/>
              </a:rPr>
              <a:t>n</a:t>
            </a:r>
            <a:r>
              <a:rPr lang="en-US" altLang="ja-JP" dirty="0" err="1"/>
              <a:t>log</a:t>
            </a:r>
            <a:r>
              <a:rPr lang="en-US" altLang="ja-JP" i="1" dirty="0" err="1">
                <a:latin typeface="Times New Roman" panose="02020603050405020304" pitchFamily="18" charset="0"/>
                <a:cs typeface="Times New Roman" panose="02020603050405020304" pitchFamily="18" charset="0"/>
              </a:rPr>
              <a:t>n</a:t>
            </a:r>
            <a:r>
              <a:rPr lang="en-US" altLang="ja-JP" dirty="0"/>
              <a:t>)</a:t>
            </a:r>
            <a:endParaRPr lang="en-US" altLang="ja-JP" dirty="0" smtClean="0"/>
          </a:p>
          <a:p>
            <a:pPr lvl="2"/>
            <a:endParaRPr lang="en-US" altLang="ja-JP" dirty="0"/>
          </a:p>
          <a:p>
            <a:r>
              <a:rPr lang="ja-JP" altLang="en-US" dirty="0" smtClean="0"/>
              <a:t>全体で</a:t>
            </a:r>
            <a:r>
              <a:rPr lang="en-US" altLang="ja-JP" dirty="0"/>
              <a:t>O(</a:t>
            </a:r>
            <a:r>
              <a:rPr lang="en-US" altLang="ja-JP" i="1" dirty="0" err="1">
                <a:latin typeface="Times New Roman" panose="02020603050405020304" pitchFamily="18" charset="0"/>
                <a:cs typeface="Times New Roman" panose="02020603050405020304" pitchFamily="18" charset="0"/>
              </a:rPr>
              <a:t>n</a:t>
            </a:r>
            <a:r>
              <a:rPr lang="en-US" altLang="ja-JP" dirty="0" err="1"/>
              <a:t>log</a:t>
            </a:r>
            <a:r>
              <a:rPr lang="en-US" altLang="ja-JP" i="1" dirty="0" err="1">
                <a:latin typeface="Times New Roman" panose="02020603050405020304" pitchFamily="18" charset="0"/>
                <a:cs typeface="Times New Roman" panose="02020603050405020304" pitchFamily="18" charset="0"/>
              </a:rPr>
              <a:t>n</a:t>
            </a:r>
            <a:r>
              <a:rPr lang="en-US" altLang="ja-JP" dirty="0"/>
              <a:t>)</a:t>
            </a:r>
            <a:endParaRPr lang="en-US" altLang="ja-JP" dirty="0" smtClean="0"/>
          </a:p>
          <a:p>
            <a:endParaRPr lang="en-US" altLang="ja-JP" dirty="0" smtClean="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Tree>
    <p:extLst>
      <p:ext uri="{BB962C8B-B14F-4D97-AF65-F5344CB8AC3E}">
        <p14:creationId xmlns:p14="http://schemas.microsoft.com/office/powerpoint/2010/main" val="13951004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ja-JP" altLang="en-US" dirty="0"/>
              <a:t>ジャッジ解</a:t>
            </a:r>
          </a:p>
        </p:txBody>
      </p:sp>
      <p:sp>
        <p:nvSpPr>
          <p:cNvPr id="12291" name="Rectangle 3"/>
          <p:cNvSpPr>
            <a:spLocks noGrp="1" noChangeArrowheads="1"/>
          </p:cNvSpPr>
          <p:nvPr>
            <p:ph type="body" idx="1"/>
          </p:nvPr>
        </p:nvSpPr>
        <p:spPr>
          <a:xfrm>
            <a:off x="685800" y="1484784"/>
            <a:ext cx="8278688" cy="4611216"/>
          </a:xfrm>
        </p:spPr>
        <p:txBody>
          <a:bodyPr/>
          <a:lstStyle/>
          <a:p>
            <a:r>
              <a:rPr lang="ja-JP" altLang="en-US" dirty="0" smtClean="0"/>
              <a:t>森　：</a:t>
            </a:r>
            <a:r>
              <a:rPr lang="en-US" altLang="ja-JP" dirty="0" smtClean="0"/>
              <a:t>190</a:t>
            </a:r>
            <a:r>
              <a:rPr lang="ja-JP" altLang="en-US" dirty="0" smtClean="0"/>
              <a:t>行</a:t>
            </a:r>
            <a:r>
              <a:rPr lang="en-US" altLang="ja-JP" dirty="0" smtClean="0"/>
              <a:t>(</a:t>
            </a:r>
            <a:r>
              <a:rPr lang="en-US" altLang="ja-JP" dirty="0" smtClean="0">
                <a:sym typeface="Wingdings" pitchFamily="2" charset="2"/>
              </a:rPr>
              <a:t>5,335B), C++</a:t>
            </a:r>
            <a:endParaRPr lang="en-US" altLang="ja-JP" dirty="0" smtClean="0"/>
          </a:p>
          <a:p>
            <a:r>
              <a:rPr lang="ja-JP" altLang="en-US" dirty="0" smtClean="0"/>
              <a:t>須藤：</a:t>
            </a:r>
            <a:r>
              <a:rPr lang="en-US" altLang="ja-JP" dirty="0" smtClean="0"/>
              <a:t>158</a:t>
            </a:r>
            <a:r>
              <a:rPr lang="ja-JP" altLang="en-US" dirty="0" smtClean="0"/>
              <a:t>行</a:t>
            </a:r>
            <a:r>
              <a:rPr lang="en-US" altLang="ja-JP" dirty="0" smtClean="0"/>
              <a:t>(3,568B), C++ </a:t>
            </a:r>
            <a:endParaRPr lang="en-US" altLang="ja-JP" dirty="0"/>
          </a:p>
          <a:p>
            <a:endParaRPr lang="en-US" altLang="ja-JP" dirty="0"/>
          </a:p>
          <a:p>
            <a:endParaRPr lang="en-US" altLang="ja-JP" dirty="0"/>
          </a:p>
        </p:txBody>
      </p:sp>
      <p:sp>
        <p:nvSpPr>
          <p:cNvPr id="2" name="フッター プレースホルダー 1"/>
          <p:cNvSpPr>
            <a:spLocks noGrp="1"/>
          </p:cNvSpPr>
          <p:nvPr>
            <p:ph type="ftr" sz="quarter" idx="11"/>
          </p:nvPr>
        </p:nvSpPr>
        <p:spPr/>
        <p:txBody>
          <a:bodyPr/>
          <a:lstStyle/>
          <a:p>
            <a:r>
              <a:rPr lang="en-US" altLang="ja-JP" smtClean="0"/>
              <a:t>JAG </a:t>
            </a:r>
            <a:r>
              <a:rPr lang="ja-JP" altLang="en-US" smtClean="0"/>
              <a:t>春コンテスト</a:t>
            </a:r>
            <a:r>
              <a:rPr lang="en-US" altLang="ja-JP" smtClean="0"/>
              <a:t>2015</a:t>
            </a:r>
            <a:endParaRPr lang="en-US" altLang="ja-JP" dirty="0"/>
          </a:p>
        </p:txBody>
      </p:sp>
    </p:spTree>
    <p:extLst>
      <p:ext uri="{BB962C8B-B14F-4D97-AF65-F5344CB8AC3E}">
        <p14:creationId xmlns:p14="http://schemas.microsoft.com/office/powerpoint/2010/main" val="3857331350"/>
      </p:ext>
    </p:extLst>
  </p:cSld>
  <p:clrMapOvr>
    <a:masterClrMapping/>
  </p:clrMapOvr>
  <p:timing>
    <p:tnLst>
      <p:par>
        <p:cTn id="1" dur="indefinite" restart="never" nodeType="tmRoot"/>
      </p:par>
    </p:tnLst>
  </p:timing>
</p:sld>
</file>

<file path=ppt/theme/theme1.xml><?xml version="1.0" encoding="utf-8"?>
<a:theme xmlns:a="http://schemas.openxmlformats.org/drawingml/2006/main" name="nyanplate001">
  <a:themeElements>
    <a:clrScheme name="nyan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ユーザー定義 1">
      <a:majorFont>
        <a:latin typeface="メイリオ"/>
        <a:ea typeface="メイリオ"/>
        <a:cs typeface=""/>
      </a:majorFont>
      <a:minorFont>
        <a:latin typeface="メイリオ"/>
        <a:ea typeface="メイリオ"/>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yan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yan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yan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yan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yan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yan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yan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nyanplate001</Template>
  <TotalTime>890</TotalTime>
  <Words>485</Words>
  <Application>Microsoft Office PowerPoint</Application>
  <PresentationFormat>画面に合わせる (4:3)</PresentationFormat>
  <Paragraphs>164</Paragraphs>
  <Slides>11</Slides>
  <Notes>0</Notes>
  <HiddenSlides>0</HiddenSlides>
  <MMClips>0</MMClips>
  <ScaleCrop>false</ScaleCrop>
  <HeadingPairs>
    <vt:vector size="4" baseType="variant">
      <vt:variant>
        <vt:lpstr>テーマ</vt:lpstr>
      </vt:variant>
      <vt:variant>
        <vt:i4>1</vt:i4>
      </vt:variant>
      <vt:variant>
        <vt:lpstr>スライド タイトル</vt:lpstr>
      </vt:variant>
      <vt:variant>
        <vt:i4>11</vt:i4>
      </vt:variant>
    </vt:vector>
  </HeadingPairs>
  <TitlesOfParts>
    <vt:vector size="12" baseType="lpstr">
      <vt:lpstr>nyanplate001</vt:lpstr>
      <vt:lpstr>春コンテスト2015 Problem J New Game AI</vt:lpstr>
      <vt:lpstr>問題概要</vt:lpstr>
      <vt:lpstr>解法</vt:lpstr>
      <vt:lpstr>解法</vt:lpstr>
      <vt:lpstr>解法</vt:lpstr>
      <vt:lpstr>解法</vt:lpstr>
      <vt:lpstr>解法</vt:lpstr>
      <vt:lpstr>解法</vt:lpstr>
      <vt:lpstr>解法</vt:lpstr>
      <vt:lpstr>計算量</vt:lpstr>
      <vt:lpstr>ジャッジ解</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にゃんぷれーと</dc:title>
  <dc:creator>Fumiya Suto</dc:creator>
  <cp:lastModifiedBy>Fumiya Suto</cp:lastModifiedBy>
  <cp:revision>51</cp:revision>
  <dcterms:created xsi:type="dcterms:W3CDTF">2013-06-09T00:31:08Z</dcterms:created>
  <dcterms:modified xsi:type="dcterms:W3CDTF">2015-04-19T01:35:18Z</dcterms:modified>
</cp:coreProperties>
</file>