
<file path=[Content_Types].xml><?xml version="1.0" encoding="utf-8"?>
<Types xmlns="http://schemas.openxmlformats.org/package/2006/content-types"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notesSlides/notesSlide4.xml" ContentType="application/vnd.openxmlformats-officedocument.presentationml.notesSlide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notesMasterIdLst>
    <p:notesMasterId r:id="rId6"/>
  </p:notesMasterIdLst>
  <p:sldIdLst>
    <p:sldId id="256" r:id="rId2"/>
    <p:sldId id="257" r:id="rId3"/>
    <p:sldId id="258" r:id="rId4"/>
    <p:sldId id="259" r:id="rId5"/>
  </p:sldIdLst>
  <p:sldSz cx="9144000" cy="6858000" type="screen4x3"/>
  <p:notesSz cx="6858000" cy="9144000"/>
  <p:defaultTextStyle>
    <a:defPPr>
      <a:defRPr lang="ja-JP"/>
    </a:defPPr>
    <a:lvl1pPr marL="0" algn="l" defTabSz="914400" rtl="0" eaLnBrk="1" latinLnBrk="0" hangingPunct="1">
      <a:defRPr kumimoji="1"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kumimoji="1"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kumimoji="1"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kumimoji="1"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kumimoji="1"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kumimoji="1"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kumimoji="1"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kumimoji="1"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kumimoji="1"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70" d="100"/>
          <a:sy n="70" d="100"/>
        </p:scale>
        <p:origin x="-1164" y="-9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notesMaster" Target="notesMasters/notesMaster1.xml"/><Relationship Id="rId5" Type="http://schemas.openxmlformats.org/officeDocument/2006/relationships/slide" Target="slides/slide4.xml"/><Relationship Id="rId10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ヘッダー プレースホルダ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kumimoji="1" lang="ja-JP" altLang="en-US"/>
          </a:p>
        </p:txBody>
      </p:sp>
      <p:sp>
        <p:nvSpPr>
          <p:cNvPr id="3" name="日付プレースホルダ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4F02AE84-1849-44BB-AA82-0092ACB8453E}" type="datetimeFigureOut">
              <a:rPr kumimoji="1" lang="ja-JP" altLang="en-US" smtClean="0"/>
              <a:pPr/>
              <a:t>2010/9/23</a:t>
            </a:fld>
            <a:endParaRPr kumimoji="1" lang="ja-JP" altLang="en-US"/>
          </a:p>
        </p:txBody>
      </p:sp>
      <p:sp>
        <p:nvSpPr>
          <p:cNvPr id="4" name="スライド イメージ プレースホルダ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ja-JP" altLang="en-US"/>
          </a:p>
        </p:txBody>
      </p:sp>
      <p:sp>
        <p:nvSpPr>
          <p:cNvPr id="5" name="ノート プレースホルダ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kumimoji="1" lang="ja-JP" altLang="en-US" smtClean="0"/>
              <a:t>マスタ テキストの書式設定</a:t>
            </a:r>
          </a:p>
          <a:p>
            <a:pPr lvl="1"/>
            <a:r>
              <a:rPr kumimoji="1" lang="ja-JP" altLang="en-US" smtClean="0"/>
              <a:t>第 </a:t>
            </a:r>
            <a:r>
              <a:rPr kumimoji="1" lang="en-US" altLang="ja-JP" smtClean="0"/>
              <a:t>2 </a:t>
            </a:r>
            <a:r>
              <a:rPr kumimoji="1" lang="ja-JP" altLang="en-US" smtClean="0"/>
              <a:t>レベル</a:t>
            </a:r>
          </a:p>
          <a:p>
            <a:pPr lvl="2"/>
            <a:r>
              <a:rPr kumimoji="1" lang="ja-JP" altLang="en-US" smtClean="0"/>
              <a:t>第 </a:t>
            </a:r>
            <a:r>
              <a:rPr kumimoji="1" lang="en-US" altLang="ja-JP" smtClean="0"/>
              <a:t>3 </a:t>
            </a:r>
            <a:r>
              <a:rPr kumimoji="1" lang="ja-JP" altLang="en-US" smtClean="0"/>
              <a:t>レベル</a:t>
            </a:r>
          </a:p>
          <a:p>
            <a:pPr lvl="3"/>
            <a:r>
              <a:rPr kumimoji="1" lang="ja-JP" altLang="en-US" smtClean="0"/>
              <a:t>第 </a:t>
            </a:r>
            <a:r>
              <a:rPr kumimoji="1" lang="en-US" altLang="ja-JP" smtClean="0"/>
              <a:t>4 </a:t>
            </a:r>
            <a:r>
              <a:rPr kumimoji="1" lang="ja-JP" altLang="en-US" smtClean="0"/>
              <a:t>レベル</a:t>
            </a:r>
          </a:p>
          <a:p>
            <a:pPr lvl="4"/>
            <a:r>
              <a:rPr kumimoji="1" lang="ja-JP" altLang="en-US" smtClean="0"/>
              <a:t>第 </a:t>
            </a:r>
            <a:r>
              <a:rPr kumimoji="1" lang="en-US" altLang="ja-JP" smtClean="0"/>
              <a:t>5 </a:t>
            </a:r>
            <a:r>
              <a:rPr kumimoji="1" lang="ja-JP" altLang="en-US" smtClean="0"/>
              <a:t>レベル</a:t>
            </a:r>
            <a:endParaRPr kumimoji="1" lang="ja-JP" altLang="en-US"/>
          </a:p>
        </p:txBody>
      </p:sp>
      <p:sp>
        <p:nvSpPr>
          <p:cNvPr id="6" name="フッター プレースホルダ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kumimoji="1" lang="ja-JP" altLang="en-US"/>
          </a:p>
        </p:txBody>
      </p:sp>
      <p:sp>
        <p:nvSpPr>
          <p:cNvPr id="7" name="スライド番号プレースホルダ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CBF58BCA-B6F2-49E7-B602-C39EF950034D}" type="slidenum">
              <a:rPr kumimoji="1" lang="ja-JP" altLang="en-US" smtClean="0"/>
              <a:pPr/>
              <a:t>&lt;#&gt;</a:t>
            </a:fld>
            <a:endParaRPr kumimoji="1" lang="ja-JP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kumimoji="1"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kumimoji="1"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kumimoji="1"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kumimoji="1"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kumimoji="1"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kumimoji="1"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kumimoji="1"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kumimoji="1"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kumimoji="1"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スライド イメージ プレースホル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ノート プレースホルダ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kumimoji="1" lang="ja-JP" altLang="en-US"/>
          </a:p>
        </p:txBody>
      </p:sp>
      <p:sp>
        <p:nvSpPr>
          <p:cNvPr id="4" name="スライド番号プレースホル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BF58BCA-B6F2-49E7-B602-C39EF950034D}" type="slidenum">
              <a:rPr kumimoji="1" lang="ja-JP" altLang="en-US" smtClean="0"/>
              <a:pPr/>
              <a:t>1</a:t>
            </a:fld>
            <a:endParaRPr kumimoji="1" lang="ja-JP" altLang="en-US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スライド イメージ プレースホル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ノート プレースホルダ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kumimoji="1" lang="ja-JP" altLang="en-US"/>
          </a:p>
        </p:txBody>
      </p:sp>
      <p:sp>
        <p:nvSpPr>
          <p:cNvPr id="4" name="スライド番号プレースホル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BF58BCA-B6F2-49E7-B602-C39EF950034D}" type="slidenum">
              <a:rPr kumimoji="1" lang="ja-JP" altLang="en-US" smtClean="0"/>
              <a:pPr/>
              <a:t>2</a:t>
            </a:fld>
            <a:endParaRPr kumimoji="1" lang="ja-JP" altLang="en-US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スライド イメージ プレースホル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ノート プレースホルダ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kumimoji="1" lang="ja-JP" altLang="en-US"/>
          </a:p>
        </p:txBody>
      </p:sp>
      <p:sp>
        <p:nvSpPr>
          <p:cNvPr id="4" name="スライド番号プレースホル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BF58BCA-B6F2-49E7-B602-C39EF950034D}" type="slidenum">
              <a:rPr kumimoji="1" lang="ja-JP" altLang="en-US" smtClean="0"/>
              <a:pPr/>
              <a:t>3</a:t>
            </a:fld>
            <a:endParaRPr kumimoji="1" lang="ja-JP" altLang="en-US"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スライド イメージ プレースホル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ノート プレースホルダ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kumimoji="1" lang="ja-JP" altLang="en-US"/>
          </a:p>
        </p:txBody>
      </p:sp>
      <p:sp>
        <p:nvSpPr>
          <p:cNvPr id="4" name="スライド番号プレースホル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BF58BCA-B6F2-49E7-B602-C39EF950034D}" type="slidenum">
              <a:rPr kumimoji="1" lang="ja-JP" altLang="en-US" smtClean="0"/>
              <a:pPr/>
              <a:t>4</a:t>
            </a:fld>
            <a:endParaRPr kumimoji="1" lang="ja-JP" altLang="en-US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タイトル スライド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フリーフォーム 6"/>
          <p:cNvSpPr>
            <a:spLocks/>
          </p:cNvSpPr>
          <p:nvPr/>
        </p:nvSpPr>
        <p:spPr bwMode="auto">
          <a:xfrm>
            <a:off x="0" y="4752126"/>
            <a:ext cx="9144000" cy="2112962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1066"/>
              </a:cxn>
              <a:cxn ang="0">
                <a:pos x="0" y="1331"/>
              </a:cxn>
              <a:cxn ang="0">
                <a:pos x="5760" y="1331"/>
              </a:cxn>
              <a:cxn ang="0">
                <a:pos x="5760" y="0"/>
              </a:cxn>
              <a:cxn ang="0">
                <a:pos x="0" y="1066"/>
              </a:cxn>
            </a:cxnLst>
            <a:rect l="0" t="0" r="0" b="0"/>
            <a:pathLst>
              <a:path w="5760" h="1331">
                <a:moveTo>
                  <a:pt x="0" y="1066"/>
                </a:moveTo>
                <a:lnTo>
                  <a:pt x="0" y="1331"/>
                </a:lnTo>
                <a:lnTo>
                  <a:pt x="5760" y="1331"/>
                </a:lnTo>
                <a:lnTo>
                  <a:pt x="5760" y="0"/>
                </a:lnTo>
                <a:cubicBezTo>
                  <a:pt x="3220" y="1206"/>
                  <a:pt x="2250" y="1146"/>
                  <a:pt x="0" y="1066"/>
                </a:cubicBezTo>
                <a:close/>
              </a:path>
            </a:pathLst>
          </a:custGeom>
          <a:solidFill>
            <a:schemeClr val="bg1">
              <a:tint val="80000"/>
              <a:satMod val="200000"/>
              <a:alpha val="45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>
            <a:outerShdw blurRad="50800" dist="44450" dir="16200000" algn="ctr" rotWithShape="0">
              <a:prstClr val="black">
                <a:alpha val="35000"/>
              </a:prstClr>
            </a:outerShdw>
          </a:effectLst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8" name="フリーフォーム 7"/>
          <p:cNvSpPr>
            <a:spLocks/>
          </p:cNvSpPr>
          <p:nvPr/>
        </p:nvSpPr>
        <p:spPr bwMode="auto">
          <a:xfrm>
            <a:off x="6105525" y="0"/>
            <a:ext cx="3038475" cy="6858000"/>
          </a:xfrm>
          <a:custGeom>
            <a:avLst/>
            <a:gdLst>
              <a:gd name="connsiteX0" fmla="*/ 1914 w 1914"/>
              <a:gd name="connsiteY0" fmla="*/ 9 h 4329"/>
              <a:gd name="connsiteX1" fmla="*/ 1914 w 1914"/>
              <a:gd name="connsiteY1" fmla="*/ 4329 h 4329"/>
              <a:gd name="connsiteX2" fmla="*/ 204 w 1914"/>
              <a:gd name="connsiteY2" fmla="*/ 4327 h 4329"/>
              <a:gd name="connsiteX3" fmla="*/ 0 w 1914"/>
              <a:gd name="connsiteY3" fmla="*/ 0 h 4329"/>
              <a:gd name="connsiteX4" fmla="*/ 1914 w 1914"/>
              <a:gd name="connsiteY4" fmla="*/ 9 h 432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914" h="4329">
                <a:moveTo>
                  <a:pt x="1914" y="9"/>
                </a:moveTo>
                <a:lnTo>
                  <a:pt x="1914" y="4329"/>
                </a:lnTo>
                <a:lnTo>
                  <a:pt x="204" y="4327"/>
                </a:lnTo>
                <a:cubicBezTo>
                  <a:pt x="1288" y="3574"/>
                  <a:pt x="1608" y="1590"/>
                  <a:pt x="0" y="0"/>
                </a:cubicBezTo>
                <a:lnTo>
                  <a:pt x="1914" y="9"/>
                </a:lnTo>
                <a:close/>
              </a:path>
            </a:pathLst>
          </a:custGeom>
          <a:solidFill>
            <a:schemeClr val="bg1">
              <a:tint val="90000"/>
              <a:satMod val="350000"/>
              <a:alpha val="4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>
            <a:outerShdw blurRad="50800" dist="50800" dir="10800000" algn="ctr" rotWithShape="0">
              <a:prstClr val="black">
                <a:alpha val="45000"/>
              </a:prstClr>
            </a:outerShdw>
          </a:effectLst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9" name="タイトル 8"/>
          <p:cNvSpPr>
            <a:spLocks noGrp="1"/>
          </p:cNvSpPr>
          <p:nvPr>
            <p:ph type="ctrTitle"/>
          </p:nvPr>
        </p:nvSpPr>
        <p:spPr>
          <a:xfrm>
            <a:off x="429064" y="3337560"/>
            <a:ext cx="6480048" cy="2301240"/>
          </a:xfrm>
        </p:spPr>
        <p:txBody>
          <a:bodyPr rIns="45720" anchor="t"/>
          <a:lstStyle>
            <a:lvl1pPr algn="r">
              <a:defRPr lang="en-US" b="1" cap="all" baseline="0" dirty="0">
                <a:ln w="5000" cmpd="sng">
                  <a:solidFill>
                    <a:schemeClr val="accent1">
                      <a:tint val="80000"/>
                      <a:shade val="99000"/>
                      <a:satMod val="50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63000"/>
                        <a:satMod val="255000"/>
                      </a:schemeClr>
                    </a:gs>
                    <a:gs pos="9000">
                      <a:schemeClr val="accent1">
                        <a:tint val="63000"/>
                        <a:satMod val="255000"/>
                      </a:schemeClr>
                    </a:gs>
                    <a:gs pos="53000">
                      <a:schemeClr val="accent1">
                        <a:shade val="60000"/>
                        <a:satMod val="100000"/>
                      </a:schemeClr>
                    </a:gs>
                    <a:gs pos="90000">
                      <a:schemeClr val="accent1">
                        <a:tint val="63000"/>
                        <a:satMod val="255000"/>
                      </a:schemeClr>
                    </a:gs>
                    <a:gs pos="100000">
                      <a:schemeClr val="accent1">
                        <a:tint val="63000"/>
                        <a:satMod val="255000"/>
                      </a:schemeClr>
                    </a:gs>
                  </a:gsLst>
                  <a:lin ang="5400000"/>
                </a:gradFill>
                <a:effectLst>
                  <a:outerShdw blurRad="50800" dist="38100" dir="5400000" algn="t" rotWithShape="0">
                    <a:prstClr val="black">
                      <a:alpha val="50000"/>
                    </a:prstClr>
                  </a:outerShdw>
                </a:effectLst>
              </a:defRPr>
            </a:lvl1pPr>
          </a:lstStyle>
          <a:p>
            <a:r>
              <a:rPr kumimoji="0" lang="ja-JP" altLang="en-US" smtClean="0"/>
              <a:t>マスタ タイトルの書式設定</a:t>
            </a:r>
            <a:endParaRPr kumimoji="0" lang="en-US"/>
          </a:p>
        </p:txBody>
      </p:sp>
      <p:sp>
        <p:nvSpPr>
          <p:cNvPr id="17" name="サブタイトル 16"/>
          <p:cNvSpPr>
            <a:spLocks noGrp="1"/>
          </p:cNvSpPr>
          <p:nvPr>
            <p:ph type="subTitle" idx="1"/>
          </p:nvPr>
        </p:nvSpPr>
        <p:spPr>
          <a:xfrm>
            <a:off x="433050" y="1544812"/>
            <a:ext cx="6480048" cy="1752600"/>
          </a:xfrm>
        </p:spPr>
        <p:txBody>
          <a:bodyPr tIns="0" rIns="45720" bIns="0" anchor="b">
            <a:normAutofit/>
          </a:bodyPr>
          <a:lstStyle>
            <a:lvl1pPr marL="0" indent="0" algn="r">
              <a:buNone/>
              <a:defRPr sz="2000">
                <a:solidFill>
                  <a:schemeClr val="tx1"/>
                </a:solidFill>
                <a:effectLst/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ja-JP" altLang="en-US" smtClean="0"/>
              <a:t>マスタ サブタイトルの書式設定</a:t>
            </a:r>
            <a:endParaRPr kumimoji="0" lang="en-US"/>
          </a:p>
        </p:txBody>
      </p:sp>
      <p:sp>
        <p:nvSpPr>
          <p:cNvPr id="30" name="日付プレースホルダ 29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E20BA9A-8229-44CD-8C19-5D7F5A295A4F}" type="datetimeFigureOut">
              <a:rPr kumimoji="1" lang="ja-JP" altLang="en-US" smtClean="0"/>
              <a:pPr/>
              <a:t>2010/9/23</a:t>
            </a:fld>
            <a:endParaRPr kumimoji="1" lang="ja-JP" altLang="en-US"/>
          </a:p>
        </p:txBody>
      </p:sp>
      <p:sp>
        <p:nvSpPr>
          <p:cNvPr id="19" name="フッター プレースホルダ 18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ja-JP" altLang="en-US"/>
          </a:p>
        </p:txBody>
      </p:sp>
      <p:sp>
        <p:nvSpPr>
          <p:cNvPr id="27" name="スライド番号プレースホルダ 2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578A666-0B82-4CFB-B986-DC98AF83F93C}" type="slidenum">
              <a:rPr kumimoji="1" lang="ja-JP" altLang="en-US" smtClean="0"/>
              <a:pPr/>
              <a:t>&lt;#&gt;</a:t>
            </a:fld>
            <a:endParaRPr kumimoji="1" lang="ja-JP" alt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タイトルとコンテンツ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 algn="l">
              <a:defRPr/>
            </a:lvl1pPr>
          </a:lstStyle>
          <a:p>
            <a:r>
              <a:rPr kumimoji="0" lang="ja-JP" altLang="en-US" smtClean="0"/>
              <a:t>マスタ タイトルの書式設定</a:t>
            </a:r>
            <a:endParaRPr kumimoji="0" lang="en-US"/>
          </a:p>
        </p:txBody>
      </p:sp>
      <p:sp>
        <p:nvSpPr>
          <p:cNvPr id="3" name="コンテンツ プレースホル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eaLnBrk="1" latinLnBrk="0" hangingPunct="1"/>
            <a:r>
              <a:rPr lang="ja-JP" altLang="en-US" smtClean="0"/>
              <a:t>マスタ テキストの書式設定</a:t>
            </a:r>
          </a:p>
          <a:p>
            <a:pPr lvl="1" eaLnBrk="1" latinLnBrk="0" hangingPunct="1"/>
            <a:r>
              <a:rPr lang="ja-JP" altLang="en-US" smtClean="0"/>
              <a:t>第 </a:t>
            </a:r>
            <a:r>
              <a:rPr lang="en-US" altLang="ja-JP" smtClean="0"/>
              <a:t>2 </a:t>
            </a:r>
            <a:r>
              <a:rPr lang="ja-JP" altLang="en-US" smtClean="0"/>
              <a:t>レベル</a:t>
            </a:r>
          </a:p>
          <a:p>
            <a:pPr lvl="2" eaLnBrk="1" latinLnBrk="0" hangingPunct="1"/>
            <a:r>
              <a:rPr lang="ja-JP" altLang="en-US" smtClean="0"/>
              <a:t>第 </a:t>
            </a:r>
            <a:r>
              <a:rPr lang="en-US" altLang="ja-JP" smtClean="0"/>
              <a:t>3 </a:t>
            </a:r>
            <a:r>
              <a:rPr lang="ja-JP" altLang="en-US" smtClean="0"/>
              <a:t>レベル</a:t>
            </a:r>
          </a:p>
          <a:p>
            <a:pPr lvl="3" eaLnBrk="1" latinLnBrk="0" hangingPunct="1"/>
            <a:r>
              <a:rPr lang="ja-JP" altLang="en-US" smtClean="0"/>
              <a:t>第 </a:t>
            </a:r>
            <a:r>
              <a:rPr lang="en-US" altLang="ja-JP" smtClean="0"/>
              <a:t>4 </a:t>
            </a:r>
            <a:r>
              <a:rPr lang="ja-JP" altLang="en-US" smtClean="0"/>
              <a:t>レベル</a:t>
            </a:r>
          </a:p>
          <a:p>
            <a:pPr lvl="4" eaLnBrk="1" latinLnBrk="0" hangingPunct="1"/>
            <a:r>
              <a:rPr lang="ja-JP" altLang="en-US" smtClean="0"/>
              <a:t>第 </a:t>
            </a:r>
            <a:r>
              <a:rPr lang="en-US" altLang="ja-JP" smtClean="0"/>
              <a:t>5 </a:t>
            </a:r>
            <a:r>
              <a:rPr lang="ja-JP" altLang="en-US" smtClean="0"/>
              <a:t>レベル</a:t>
            </a:r>
            <a:endParaRPr kumimoji="0" lang="en-US"/>
          </a:p>
        </p:txBody>
      </p:sp>
      <p:sp>
        <p:nvSpPr>
          <p:cNvPr id="4" name="日付プレースホル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E20BA9A-8229-44CD-8C19-5D7F5A295A4F}" type="datetimeFigureOut">
              <a:rPr kumimoji="1" lang="ja-JP" altLang="en-US" smtClean="0"/>
              <a:pPr/>
              <a:t>2010/9/23</a:t>
            </a:fld>
            <a:endParaRPr kumimoji="1" lang="ja-JP" altLang="en-US"/>
          </a:p>
        </p:txBody>
      </p:sp>
      <p:sp>
        <p:nvSpPr>
          <p:cNvPr id="5" name="フッター プレースホル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ja-JP" altLang="en-US"/>
          </a:p>
        </p:txBody>
      </p:sp>
      <p:sp>
        <p:nvSpPr>
          <p:cNvPr id="6" name="スライド番号プレースホル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578A666-0B82-4CFB-B986-DC98AF83F93C}" type="slidenum">
              <a:rPr kumimoji="1" lang="ja-JP" altLang="en-US" smtClean="0"/>
              <a:pPr/>
              <a:t>&lt;#&gt;</a:t>
            </a:fld>
            <a:endParaRPr kumimoji="1" lang="ja-JP" alt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セクション見出し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フリーフォーム 6"/>
          <p:cNvSpPr>
            <a:spLocks/>
          </p:cNvSpPr>
          <p:nvPr/>
        </p:nvSpPr>
        <p:spPr bwMode="auto">
          <a:xfrm>
            <a:off x="0" y="4752126"/>
            <a:ext cx="9144000" cy="2112962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1066"/>
              </a:cxn>
              <a:cxn ang="0">
                <a:pos x="0" y="1331"/>
              </a:cxn>
              <a:cxn ang="0">
                <a:pos x="5760" y="1331"/>
              </a:cxn>
              <a:cxn ang="0">
                <a:pos x="5760" y="0"/>
              </a:cxn>
              <a:cxn ang="0">
                <a:pos x="0" y="1066"/>
              </a:cxn>
            </a:cxnLst>
            <a:rect l="0" t="0" r="0" b="0"/>
            <a:pathLst>
              <a:path w="5760" h="1331">
                <a:moveTo>
                  <a:pt x="0" y="1066"/>
                </a:moveTo>
                <a:lnTo>
                  <a:pt x="0" y="1331"/>
                </a:lnTo>
                <a:lnTo>
                  <a:pt x="5760" y="1331"/>
                </a:lnTo>
                <a:lnTo>
                  <a:pt x="5760" y="0"/>
                </a:lnTo>
                <a:cubicBezTo>
                  <a:pt x="3220" y="1206"/>
                  <a:pt x="2250" y="1146"/>
                  <a:pt x="0" y="1066"/>
                </a:cubicBezTo>
                <a:close/>
              </a:path>
            </a:pathLst>
          </a:custGeom>
          <a:solidFill>
            <a:schemeClr val="bg1">
              <a:tint val="80000"/>
              <a:satMod val="200000"/>
              <a:alpha val="45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>
            <a:outerShdw blurRad="50800" dist="44450" dir="16200000" algn="ctr" rotWithShape="0">
              <a:prstClr val="black">
                <a:alpha val="35000"/>
              </a:prstClr>
            </a:outerShdw>
          </a:effectLst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9" name="フリーフォーム 8"/>
          <p:cNvSpPr>
            <a:spLocks/>
          </p:cNvSpPr>
          <p:nvPr/>
        </p:nvSpPr>
        <p:spPr bwMode="auto">
          <a:xfrm>
            <a:off x="6105525" y="0"/>
            <a:ext cx="3038475" cy="6858000"/>
          </a:xfrm>
          <a:custGeom>
            <a:avLst/>
            <a:gdLst>
              <a:gd name="connsiteX0" fmla="*/ 1914 w 1914"/>
              <a:gd name="connsiteY0" fmla="*/ 9 h 4329"/>
              <a:gd name="connsiteX1" fmla="*/ 1914 w 1914"/>
              <a:gd name="connsiteY1" fmla="*/ 4329 h 4329"/>
              <a:gd name="connsiteX2" fmla="*/ 204 w 1914"/>
              <a:gd name="connsiteY2" fmla="*/ 4327 h 4329"/>
              <a:gd name="connsiteX3" fmla="*/ 0 w 1914"/>
              <a:gd name="connsiteY3" fmla="*/ 0 h 4329"/>
              <a:gd name="connsiteX4" fmla="*/ 1914 w 1914"/>
              <a:gd name="connsiteY4" fmla="*/ 9 h 432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914" h="4329">
                <a:moveTo>
                  <a:pt x="1914" y="9"/>
                </a:moveTo>
                <a:lnTo>
                  <a:pt x="1914" y="4329"/>
                </a:lnTo>
                <a:lnTo>
                  <a:pt x="204" y="4327"/>
                </a:lnTo>
                <a:cubicBezTo>
                  <a:pt x="1288" y="3574"/>
                  <a:pt x="1608" y="1590"/>
                  <a:pt x="0" y="0"/>
                </a:cubicBezTo>
                <a:lnTo>
                  <a:pt x="1914" y="9"/>
                </a:lnTo>
                <a:close/>
              </a:path>
            </a:pathLst>
          </a:custGeom>
          <a:solidFill>
            <a:schemeClr val="bg1">
              <a:tint val="90000"/>
              <a:satMod val="350000"/>
              <a:alpha val="4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>
            <a:outerShdw blurRad="50800" dist="50800" dir="10800000" algn="ctr" rotWithShape="0">
              <a:prstClr val="black">
                <a:alpha val="45000"/>
              </a:prstClr>
            </a:outerShdw>
          </a:effectLst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2" name="タイトル 1"/>
          <p:cNvSpPr>
            <a:spLocks noGrp="1"/>
          </p:cNvSpPr>
          <p:nvPr>
            <p:ph type="title"/>
          </p:nvPr>
        </p:nvSpPr>
        <p:spPr>
          <a:xfrm>
            <a:off x="685800" y="3583837"/>
            <a:ext cx="6629400" cy="1826363"/>
          </a:xfrm>
        </p:spPr>
        <p:txBody>
          <a:bodyPr tIns="0" bIns="0" anchor="t"/>
          <a:lstStyle>
            <a:lvl1pPr algn="l">
              <a:buNone/>
              <a:defRPr sz="4200" b="1" cap="none" baseline="0">
                <a:ln w="5000" cmpd="sng">
                  <a:solidFill>
                    <a:schemeClr val="accent1">
                      <a:tint val="80000"/>
                      <a:shade val="99000"/>
                      <a:satMod val="50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63000"/>
                        <a:satMod val="255000"/>
                      </a:schemeClr>
                    </a:gs>
                    <a:gs pos="9000">
                      <a:schemeClr val="accent1">
                        <a:tint val="63000"/>
                        <a:satMod val="255000"/>
                      </a:schemeClr>
                    </a:gs>
                    <a:gs pos="53000">
                      <a:schemeClr val="accent1">
                        <a:shade val="60000"/>
                        <a:satMod val="100000"/>
                      </a:schemeClr>
                    </a:gs>
                    <a:gs pos="90000">
                      <a:schemeClr val="accent1">
                        <a:tint val="63000"/>
                        <a:satMod val="255000"/>
                      </a:schemeClr>
                    </a:gs>
                    <a:gs pos="100000">
                      <a:schemeClr val="accent1">
                        <a:tint val="63000"/>
                        <a:satMod val="255000"/>
                      </a:schemeClr>
                    </a:gs>
                  </a:gsLst>
                  <a:lin ang="5400000"/>
                </a:gradFill>
                <a:effectLst>
                  <a:outerShdw blurRad="50800" dist="38100" dir="5400000" algn="t" rotWithShape="0">
                    <a:prstClr val="black">
                      <a:alpha val="50000"/>
                    </a:prstClr>
                  </a:outerShdw>
                </a:effectLst>
              </a:defRPr>
            </a:lvl1pPr>
          </a:lstStyle>
          <a:p>
            <a:r>
              <a:rPr kumimoji="0" lang="ja-JP" altLang="en-US" smtClean="0"/>
              <a:t>マスタ タイトルの書式設定</a:t>
            </a:r>
            <a:endParaRPr kumimoji="0" lang="en-US"/>
          </a:p>
        </p:txBody>
      </p:sp>
      <p:sp>
        <p:nvSpPr>
          <p:cNvPr id="3" name="テキスト プレースホルダ 2"/>
          <p:cNvSpPr>
            <a:spLocks noGrp="1"/>
          </p:cNvSpPr>
          <p:nvPr>
            <p:ph type="body" idx="1"/>
          </p:nvPr>
        </p:nvSpPr>
        <p:spPr>
          <a:xfrm>
            <a:off x="685800" y="2485800"/>
            <a:ext cx="6629400" cy="1066688"/>
          </a:xfrm>
        </p:spPr>
        <p:txBody>
          <a:bodyPr lIns="45720" tIns="0" rIns="45720" bIns="0" anchor="b"/>
          <a:lstStyle>
            <a:lvl1pPr marL="0" indent="0" algn="l">
              <a:buNone/>
              <a:defRPr sz="2000">
                <a:solidFill>
                  <a:schemeClr val="tx1"/>
                </a:solidFill>
                <a:effectLst/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ja-JP" altLang="en-US" smtClean="0"/>
              <a:t>マスタ テキストの書式設定</a:t>
            </a:r>
          </a:p>
        </p:txBody>
      </p:sp>
      <p:sp>
        <p:nvSpPr>
          <p:cNvPr id="4" name="日付プレースホル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E20BA9A-8229-44CD-8C19-5D7F5A295A4F}" type="datetimeFigureOut">
              <a:rPr kumimoji="1" lang="ja-JP" altLang="en-US" smtClean="0"/>
              <a:pPr/>
              <a:t>2010/9/23</a:t>
            </a:fld>
            <a:endParaRPr kumimoji="1" lang="ja-JP" altLang="en-US"/>
          </a:p>
        </p:txBody>
      </p:sp>
      <p:sp>
        <p:nvSpPr>
          <p:cNvPr id="5" name="フッター プレースホル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ja-JP" altLang="en-US"/>
          </a:p>
        </p:txBody>
      </p:sp>
      <p:sp>
        <p:nvSpPr>
          <p:cNvPr id="6" name="スライド番号プレースホル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578A666-0B82-4CFB-B986-DC98AF83F93C}" type="slidenum">
              <a:rPr kumimoji="1" lang="ja-JP" altLang="en-US" smtClean="0"/>
              <a:pPr/>
              <a:t>&lt;#&gt;</a:t>
            </a:fld>
            <a:endParaRPr kumimoji="1" lang="ja-JP" alt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2 つのコンテンツ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7467600" cy="1143000"/>
          </a:xfrm>
        </p:spPr>
        <p:txBody>
          <a:bodyPr/>
          <a:lstStyle/>
          <a:p>
            <a:r>
              <a:rPr kumimoji="0" lang="ja-JP" altLang="en-US" smtClean="0"/>
              <a:t>マスタ タイトルの書式設定</a:t>
            </a:r>
            <a:endParaRPr kumimoji="0" lang="en-US"/>
          </a:p>
        </p:txBody>
      </p:sp>
      <p:sp>
        <p:nvSpPr>
          <p:cNvPr id="3" name="コンテンツ プレースホルダ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3657600" cy="4525963"/>
          </a:xfrm>
        </p:spPr>
        <p:txBody>
          <a:bodyPr/>
          <a:lstStyle>
            <a:lvl1pPr>
              <a:defRPr sz="2600"/>
            </a:lvl1pPr>
            <a:lvl2pPr>
              <a:defRPr sz="22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ja-JP" altLang="en-US" smtClean="0"/>
              <a:t>マスタ テキストの書式設定</a:t>
            </a:r>
          </a:p>
          <a:p>
            <a:pPr lvl="1" eaLnBrk="1" latinLnBrk="0" hangingPunct="1"/>
            <a:r>
              <a:rPr lang="ja-JP" altLang="en-US" smtClean="0"/>
              <a:t>第 </a:t>
            </a:r>
            <a:r>
              <a:rPr lang="en-US" altLang="ja-JP" smtClean="0"/>
              <a:t>2 </a:t>
            </a:r>
            <a:r>
              <a:rPr lang="ja-JP" altLang="en-US" smtClean="0"/>
              <a:t>レベル</a:t>
            </a:r>
          </a:p>
          <a:p>
            <a:pPr lvl="2" eaLnBrk="1" latinLnBrk="0" hangingPunct="1"/>
            <a:r>
              <a:rPr lang="ja-JP" altLang="en-US" smtClean="0"/>
              <a:t>第 </a:t>
            </a:r>
            <a:r>
              <a:rPr lang="en-US" altLang="ja-JP" smtClean="0"/>
              <a:t>3 </a:t>
            </a:r>
            <a:r>
              <a:rPr lang="ja-JP" altLang="en-US" smtClean="0"/>
              <a:t>レベル</a:t>
            </a:r>
          </a:p>
          <a:p>
            <a:pPr lvl="3" eaLnBrk="1" latinLnBrk="0" hangingPunct="1"/>
            <a:r>
              <a:rPr lang="ja-JP" altLang="en-US" smtClean="0"/>
              <a:t>第 </a:t>
            </a:r>
            <a:r>
              <a:rPr lang="en-US" altLang="ja-JP" smtClean="0"/>
              <a:t>4 </a:t>
            </a:r>
            <a:r>
              <a:rPr lang="ja-JP" altLang="en-US" smtClean="0"/>
              <a:t>レベル</a:t>
            </a:r>
          </a:p>
          <a:p>
            <a:pPr lvl="4" eaLnBrk="1" latinLnBrk="0" hangingPunct="1"/>
            <a:r>
              <a:rPr lang="ja-JP" altLang="en-US" smtClean="0"/>
              <a:t>第 </a:t>
            </a:r>
            <a:r>
              <a:rPr lang="en-US" altLang="ja-JP" smtClean="0"/>
              <a:t>5 </a:t>
            </a:r>
            <a:r>
              <a:rPr lang="ja-JP" altLang="en-US" smtClean="0"/>
              <a:t>レベル</a:t>
            </a:r>
            <a:endParaRPr kumimoji="0" lang="en-US"/>
          </a:p>
        </p:txBody>
      </p:sp>
      <p:sp>
        <p:nvSpPr>
          <p:cNvPr id="4" name="コンテンツ プレースホルダ 3"/>
          <p:cNvSpPr>
            <a:spLocks noGrp="1"/>
          </p:cNvSpPr>
          <p:nvPr>
            <p:ph sz="half" idx="2"/>
          </p:nvPr>
        </p:nvSpPr>
        <p:spPr>
          <a:xfrm>
            <a:off x="4267200" y="1600200"/>
            <a:ext cx="3657600" cy="4525963"/>
          </a:xfrm>
        </p:spPr>
        <p:txBody>
          <a:bodyPr/>
          <a:lstStyle>
            <a:lvl1pPr>
              <a:defRPr sz="2600"/>
            </a:lvl1pPr>
            <a:lvl2pPr>
              <a:defRPr sz="22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ja-JP" altLang="en-US" smtClean="0"/>
              <a:t>マスタ テキストの書式設定</a:t>
            </a:r>
          </a:p>
          <a:p>
            <a:pPr lvl="1" eaLnBrk="1" latinLnBrk="0" hangingPunct="1"/>
            <a:r>
              <a:rPr lang="ja-JP" altLang="en-US" smtClean="0"/>
              <a:t>第 </a:t>
            </a:r>
            <a:r>
              <a:rPr lang="en-US" altLang="ja-JP" smtClean="0"/>
              <a:t>2 </a:t>
            </a:r>
            <a:r>
              <a:rPr lang="ja-JP" altLang="en-US" smtClean="0"/>
              <a:t>レベル</a:t>
            </a:r>
          </a:p>
          <a:p>
            <a:pPr lvl="2" eaLnBrk="1" latinLnBrk="0" hangingPunct="1"/>
            <a:r>
              <a:rPr lang="ja-JP" altLang="en-US" smtClean="0"/>
              <a:t>第 </a:t>
            </a:r>
            <a:r>
              <a:rPr lang="en-US" altLang="ja-JP" smtClean="0"/>
              <a:t>3 </a:t>
            </a:r>
            <a:r>
              <a:rPr lang="ja-JP" altLang="en-US" smtClean="0"/>
              <a:t>レベル</a:t>
            </a:r>
          </a:p>
          <a:p>
            <a:pPr lvl="3" eaLnBrk="1" latinLnBrk="0" hangingPunct="1"/>
            <a:r>
              <a:rPr lang="ja-JP" altLang="en-US" smtClean="0"/>
              <a:t>第 </a:t>
            </a:r>
            <a:r>
              <a:rPr lang="en-US" altLang="ja-JP" smtClean="0"/>
              <a:t>4 </a:t>
            </a:r>
            <a:r>
              <a:rPr lang="ja-JP" altLang="en-US" smtClean="0"/>
              <a:t>レベル</a:t>
            </a:r>
          </a:p>
          <a:p>
            <a:pPr lvl="4" eaLnBrk="1" latinLnBrk="0" hangingPunct="1"/>
            <a:r>
              <a:rPr lang="ja-JP" altLang="en-US" smtClean="0"/>
              <a:t>第 </a:t>
            </a:r>
            <a:r>
              <a:rPr lang="en-US" altLang="ja-JP" smtClean="0"/>
              <a:t>5 </a:t>
            </a:r>
            <a:r>
              <a:rPr lang="ja-JP" altLang="en-US" smtClean="0"/>
              <a:t>レベル</a:t>
            </a:r>
            <a:endParaRPr kumimoji="0" lang="en-US"/>
          </a:p>
        </p:txBody>
      </p:sp>
      <p:sp>
        <p:nvSpPr>
          <p:cNvPr id="5" name="日付プレースホル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E20BA9A-8229-44CD-8C19-5D7F5A295A4F}" type="datetimeFigureOut">
              <a:rPr kumimoji="1" lang="ja-JP" altLang="en-US" smtClean="0"/>
              <a:pPr/>
              <a:t>2010/9/23</a:t>
            </a:fld>
            <a:endParaRPr kumimoji="1" lang="ja-JP" altLang="en-US"/>
          </a:p>
        </p:txBody>
      </p:sp>
      <p:sp>
        <p:nvSpPr>
          <p:cNvPr id="6" name="フッター プレースホル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ja-JP" altLang="en-US"/>
          </a:p>
        </p:txBody>
      </p:sp>
      <p:sp>
        <p:nvSpPr>
          <p:cNvPr id="7" name="スライド番号プレースホル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578A666-0B82-4CFB-B986-DC98AF83F93C}" type="slidenum">
              <a:rPr kumimoji="1" lang="ja-JP" altLang="en-US" smtClean="0"/>
              <a:pPr/>
              <a:t>&lt;#&gt;</a:t>
            </a:fld>
            <a:endParaRPr kumimoji="1" lang="ja-JP" alt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比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8229600" cy="1143000"/>
          </a:xfrm>
        </p:spPr>
        <p:txBody>
          <a:bodyPr anchor="ctr"/>
          <a:lstStyle>
            <a:lvl1pPr>
              <a:defRPr/>
            </a:lvl1pPr>
          </a:lstStyle>
          <a:p>
            <a:r>
              <a:rPr kumimoji="0" lang="ja-JP" altLang="en-US" smtClean="0"/>
              <a:t>マスタ タイトルの書式設定</a:t>
            </a:r>
            <a:endParaRPr kumimoji="0" lang="en-US"/>
          </a:p>
        </p:txBody>
      </p:sp>
      <p:sp>
        <p:nvSpPr>
          <p:cNvPr id="3" name="テキスト プレースホルダ 2"/>
          <p:cNvSpPr>
            <a:spLocks noGrp="1"/>
          </p:cNvSpPr>
          <p:nvPr>
            <p:ph type="body" idx="1"/>
          </p:nvPr>
        </p:nvSpPr>
        <p:spPr>
          <a:xfrm>
            <a:off x="457200" y="5486400"/>
            <a:ext cx="4040188" cy="838200"/>
          </a:xfrm>
        </p:spPr>
        <p:txBody>
          <a:bodyPr anchor="t"/>
          <a:lstStyle>
            <a:lvl1pPr marL="0" indent="0">
              <a:buNone/>
              <a:defRPr sz="2400" b="1">
                <a:solidFill>
                  <a:schemeClr val="accent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ja-JP" altLang="en-US" smtClean="0"/>
              <a:t>マスタ テキストの書式設定</a:t>
            </a:r>
          </a:p>
        </p:txBody>
      </p:sp>
      <p:sp>
        <p:nvSpPr>
          <p:cNvPr id="4" name="テキスト プレースホルダ 3"/>
          <p:cNvSpPr>
            <a:spLocks noGrp="1"/>
          </p:cNvSpPr>
          <p:nvPr>
            <p:ph type="body" sz="half" idx="3"/>
          </p:nvPr>
        </p:nvSpPr>
        <p:spPr>
          <a:xfrm>
            <a:off x="4645025" y="5486400"/>
            <a:ext cx="4041775" cy="838200"/>
          </a:xfrm>
        </p:spPr>
        <p:txBody>
          <a:bodyPr anchor="t"/>
          <a:lstStyle>
            <a:lvl1pPr marL="0" indent="0">
              <a:buNone/>
              <a:defRPr sz="2400" b="1">
                <a:solidFill>
                  <a:schemeClr val="accent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ja-JP" altLang="en-US" smtClean="0"/>
              <a:t>マスタ テキストの書式設定</a:t>
            </a:r>
          </a:p>
        </p:txBody>
      </p:sp>
      <p:sp>
        <p:nvSpPr>
          <p:cNvPr id="5" name="コンテンツ プレースホルダ 4"/>
          <p:cNvSpPr>
            <a:spLocks noGrp="1"/>
          </p:cNvSpPr>
          <p:nvPr>
            <p:ph sz="quarter" idx="2"/>
          </p:nvPr>
        </p:nvSpPr>
        <p:spPr>
          <a:xfrm>
            <a:off x="457200" y="1516912"/>
            <a:ext cx="4040188" cy="394176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ja-JP" altLang="en-US" smtClean="0"/>
              <a:t>マスタ テキストの書式設定</a:t>
            </a:r>
          </a:p>
          <a:p>
            <a:pPr lvl="1" eaLnBrk="1" latinLnBrk="0" hangingPunct="1"/>
            <a:r>
              <a:rPr lang="ja-JP" altLang="en-US" smtClean="0"/>
              <a:t>第 </a:t>
            </a:r>
            <a:r>
              <a:rPr lang="en-US" altLang="ja-JP" smtClean="0"/>
              <a:t>2 </a:t>
            </a:r>
            <a:r>
              <a:rPr lang="ja-JP" altLang="en-US" smtClean="0"/>
              <a:t>レベル</a:t>
            </a:r>
          </a:p>
          <a:p>
            <a:pPr lvl="2" eaLnBrk="1" latinLnBrk="0" hangingPunct="1"/>
            <a:r>
              <a:rPr lang="ja-JP" altLang="en-US" smtClean="0"/>
              <a:t>第 </a:t>
            </a:r>
            <a:r>
              <a:rPr lang="en-US" altLang="ja-JP" smtClean="0"/>
              <a:t>3 </a:t>
            </a:r>
            <a:r>
              <a:rPr lang="ja-JP" altLang="en-US" smtClean="0"/>
              <a:t>レベル</a:t>
            </a:r>
          </a:p>
          <a:p>
            <a:pPr lvl="3" eaLnBrk="1" latinLnBrk="0" hangingPunct="1"/>
            <a:r>
              <a:rPr lang="ja-JP" altLang="en-US" smtClean="0"/>
              <a:t>第 </a:t>
            </a:r>
            <a:r>
              <a:rPr lang="en-US" altLang="ja-JP" smtClean="0"/>
              <a:t>4 </a:t>
            </a:r>
            <a:r>
              <a:rPr lang="ja-JP" altLang="en-US" smtClean="0"/>
              <a:t>レベル</a:t>
            </a:r>
          </a:p>
          <a:p>
            <a:pPr lvl="4" eaLnBrk="1" latinLnBrk="0" hangingPunct="1"/>
            <a:r>
              <a:rPr lang="ja-JP" altLang="en-US" smtClean="0"/>
              <a:t>第 </a:t>
            </a:r>
            <a:r>
              <a:rPr lang="en-US" altLang="ja-JP" smtClean="0"/>
              <a:t>5 </a:t>
            </a:r>
            <a:r>
              <a:rPr lang="ja-JP" altLang="en-US" smtClean="0"/>
              <a:t>レベル</a:t>
            </a:r>
            <a:endParaRPr kumimoji="0" lang="en-US"/>
          </a:p>
        </p:txBody>
      </p:sp>
      <p:sp>
        <p:nvSpPr>
          <p:cNvPr id="6" name="コンテンツ プレースホルダ 5"/>
          <p:cNvSpPr>
            <a:spLocks noGrp="1"/>
          </p:cNvSpPr>
          <p:nvPr>
            <p:ph sz="quarter" idx="4"/>
          </p:nvPr>
        </p:nvSpPr>
        <p:spPr>
          <a:xfrm>
            <a:off x="4645025" y="1516912"/>
            <a:ext cx="4041775" cy="394176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ja-JP" altLang="en-US" smtClean="0"/>
              <a:t>マスタ テキストの書式設定</a:t>
            </a:r>
          </a:p>
          <a:p>
            <a:pPr lvl="1" eaLnBrk="1" latinLnBrk="0" hangingPunct="1"/>
            <a:r>
              <a:rPr lang="ja-JP" altLang="en-US" smtClean="0"/>
              <a:t>第 </a:t>
            </a:r>
            <a:r>
              <a:rPr lang="en-US" altLang="ja-JP" smtClean="0"/>
              <a:t>2 </a:t>
            </a:r>
            <a:r>
              <a:rPr lang="ja-JP" altLang="en-US" smtClean="0"/>
              <a:t>レベル</a:t>
            </a:r>
          </a:p>
          <a:p>
            <a:pPr lvl="2" eaLnBrk="1" latinLnBrk="0" hangingPunct="1"/>
            <a:r>
              <a:rPr lang="ja-JP" altLang="en-US" smtClean="0"/>
              <a:t>第 </a:t>
            </a:r>
            <a:r>
              <a:rPr lang="en-US" altLang="ja-JP" smtClean="0"/>
              <a:t>3 </a:t>
            </a:r>
            <a:r>
              <a:rPr lang="ja-JP" altLang="en-US" smtClean="0"/>
              <a:t>レベル</a:t>
            </a:r>
          </a:p>
          <a:p>
            <a:pPr lvl="3" eaLnBrk="1" latinLnBrk="0" hangingPunct="1"/>
            <a:r>
              <a:rPr lang="ja-JP" altLang="en-US" smtClean="0"/>
              <a:t>第 </a:t>
            </a:r>
            <a:r>
              <a:rPr lang="en-US" altLang="ja-JP" smtClean="0"/>
              <a:t>4 </a:t>
            </a:r>
            <a:r>
              <a:rPr lang="ja-JP" altLang="en-US" smtClean="0"/>
              <a:t>レベル</a:t>
            </a:r>
          </a:p>
          <a:p>
            <a:pPr lvl="4" eaLnBrk="1" latinLnBrk="0" hangingPunct="1"/>
            <a:r>
              <a:rPr lang="ja-JP" altLang="en-US" smtClean="0"/>
              <a:t>第 </a:t>
            </a:r>
            <a:r>
              <a:rPr lang="en-US" altLang="ja-JP" smtClean="0"/>
              <a:t>5 </a:t>
            </a:r>
            <a:r>
              <a:rPr lang="ja-JP" altLang="en-US" smtClean="0"/>
              <a:t>レベル</a:t>
            </a:r>
            <a:endParaRPr kumimoji="0" lang="en-US"/>
          </a:p>
        </p:txBody>
      </p:sp>
      <p:sp>
        <p:nvSpPr>
          <p:cNvPr id="7" name="日付プレースホルダ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E20BA9A-8229-44CD-8C19-5D7F5A295A4F}" type="datetimeFigureOut">
              <a:rPr kumimoji="1" lang="ja-JP" altLang="en-US" smtClean="0"/>
              <a:pPr/>
              <a:t>2010/9/23</a:t>
            </a:fld>
            <a:endParaRPr kumimoji="1" lang="ja-JP" altLang="en-US"/>
          </a:p>
        </p:txBody>
      </p:sp>
      <p:sp>
        <p:nvSpPr>
          <p:cNvPr id="8" name="フッター プレースホルダ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ja-JP" altLang="en-US"/>
          </a:p>
        </p:txBody>
      </p:sp>
      <p:sp>
        <p:nvSpPr>
          <p:cNvPr id="9" name="スライド番号プレースホルダ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578A666-0B82-4CFB-B986-DC98AF83F93C}" type="slidenum">
              <a:rPr kumimoji="1" lang="ja-JP" altLang="en-US" smtClean="0"/>
              <a:pPr/>
              <a:t>&lt;#&gt;</a:t>
            </a:fld>
            <a:endParaRPr kumimoji="1" lang="ja-JP" alt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タイトルのみ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>
          <a:xfrm>
            <a:off x="457200" y="274320"/>
            <a:ext cx="7470648" cy="1143000"/>
          </a:xfrm>
        </p:spPr>
        <p:txBody>
          <a:bodyPr anchor="ctr"/>
          <a:lstStyle>
            <a:lvl1pPr algn="l">
              <a:defRPr sz="4600"/>
            </a:lvl1pPr>
          </a:lstStyle>
          <a:p>
            <a:r>
              <a:rPr kumimoji="0" lang="ja-JP" altLang="en-US" smtClean="0"/>
              <a:t>マスタ タイトルの書式設定</a:t>
            </a:r>
            <a:endParaRPr kumimoji="0" lang="en-US"/>
          </a:p>
        </p:txBody>
      </p:sp>
      <p:sp>
        <p:nvSpPr>
          <p:cNvPr id="7" name="日付プレースホルダ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E20BA9A-8229-44CD-8C19-5D7F5A295A4F}" type="datetimeFigureOut">
              <a:rPr kumimoji="1" lang="ja-JP" altLang="en-US" smtClean="0"/>
              <a:pPr/>
              <a:t>2010/9/23</a:t>
            </a:fld>
            <a:endParaRPr kumimoji="1" lang="ja-JP" altLang="en-US"/>
          </a:p>
        </p:txBody>
      </p:sp>
      <p:sp>
        <p:nvSpPr>
          <p:cNvPr id="8" name="スライド番号プレースホルダ 7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7578A666-0B82-4CFB-B986-DC98AF83F93C}" type="slidenum">
              <a:rPr kumimoji="1" lang="ja-JP" altLang="en-US" smtClean="0"/>
              <a:pPr/>
              <a:t>&lt;#&gt;</a:t>
            </a:fld>
            <a:endParaRPr kumimoji="1" lang="ja-JP" altLang="en-US"/>
          </a:p>
        </p:txBody>
      </p:sp>
      <p:sp>
        <p:nvSpPr>
          <p:cNvPr id="9" name="フッター プレースホルダ 8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endParaRPr kumimoji="1" lang="ja-JP" alt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白紙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付プレースホルダ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E20BA9A-8229-44CD-8C19-5D7F5A295A4F}" type="datetimeFigureOut">
              <a:rPr kumimoji="1" lang="ja-JP" altLang="en-US" smtClean="0"/>
              <a:pPr/>
              <a:t>2010/9/23</a:t>
            </a:fld>
            <a:endParaRPr kumimoji="1" lang="ja-JP" altLang="en-US"/>
          </a:p>
        </p:txBody>
      </p:sp>
      <p:sp>
        <p:nvSpPr>
          <p:cNvPr id="3" name="フッター プレースホルダ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ja-JP" altLang="en-US"/>
          </a:p>
        </p:txBody>
      </p:sp>
      <p:sp>
        <p:nvSpPr>
          <p:cNvPr id="4" name="スライド番号プレースホルダ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578A666-0B82-4CFB-B986-DC98AF83F93C}" type="slidenum">
              <a:rPr kumimoji="1" lang="ja-JP" altLang="en-US" smtClean="0"/>
              <a:pPr/>
              <a:t>&lt;#&gt;</a:t>
            </a:fld>
            <a:endParaRPr kumimoji="1" lang="ja-JP" alt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タイトル付きのコンテンツ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>
          <a:xfrm>
            <a:off x="457200" y="1185528"/>
            <a:ext cx="3200400" cy="730250"/>
          </a:xfrm>
        </p:spPr>
        <p:txBody>
          <a:bodyPr tIns="0" bIns="0" anchor="t"/>
          <a:lstStyle>
            <a:lvl1pPr algn="l">
              <a:buNone/>
              <a:defRPr sz="1800" b="1">
                <a:solidFill>
                  <a:schemeClr val="accent1"/>
                </a:solidFill>
              </a:defRPr>
            </a:lvl1pPr>
          </a:lstStyle>
          <a:p>
            <a:r>
              <a:rPr kumimoji="0" lang="ja-JP" altLang="en-US" smtClean="0"/>
              <a:t>マスタ タイトルの書式設定</a:t>
            </a:r>
            <a:endParaRPr kumimoji="0" lang="en-US"/>
          </a:p>
        </p:txBody>
      </p:sp>
      <p:sp>
        <p:nvSpPr>
          <p:cNvPr id="3" name="テキスト プレースホルダ 2"/>
          <p:cNvSpPr>
            <a:spLocks noGrp="1"/>
          </p:cNvSpPr>
          <p:nvPr>
            <p:ph type="body" idx="2"/>
          </p:nvPr>
        </p:nvSpPr>
        <p:spPr>
          <a:xfrm>
            <a:off x="457200" y="214424"/>
            <a:ext cx="2743200" cy="914400"/>
          </a:xfrm>
        </p:spPr>
        <p:txBody>
          <a:bodyPr lIns="45720" tIns="0" rIns="45720" bIns="0" anchor="b"/>
          <a:lstStyle>
            <a:lvl1pPr marL="0" indent="0" algn="l">
              <a:buNone/>
              <a:defRPr sz="14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ja-JP" altLang="en-US" smtClean="0"/>
              <a:t>マスタ テキストの書式設定</a:t>
            </a:r>
          </a:p>
        </p:txBody>
      </p:sp>
      <p:sp>
        <p:nvSpPr>
          <p:cNvPr id="4" name="コンテンツ プレースホルダ 3"/>
          <p:cNvSpPr>
            <a:spLocks noGrp="1"/>
          </p:cNvSpPr>
          <p:nvPr>
            <p:ph sz="half" idx="1"/>
          </p:nvPr>
        </p:nvSpPr>
        <p:spPr>
          <a:xfrm>
            <a:off x="457200" y="1981200"/>
            <a:ext cx="7086600" cy="38100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200"/>
            </a:lvl3pPr>
            <a:lvl4pPr>
              <a:defRPr sz="2000"/>
            </a:lvl4pPr>
            <a:lvl5pPr>
              <a:defRPr sz="2000"/>
            </a:lvl5pPr>
          </a:lstStyle>
          <a:p>
            <a:pPr lvl="0" eaLnBrk="1" latinLnBrk="0" hangingPunct="1"/>
            <a:r>
              <a:rPr lang="ja-JP" altLang="en-US" smtClean="0"/>
              <a:t>マスタ テキストの書式設定</a:t>
            </a:r>
          </a:p>
          <a:p>
            <a:pPr lvl="1" eaLnBrk="1" latinLnBrk="0" hangingPunct="1"/>
            <a:r>
              <a:rPr lang="ja-JP" altLang="en-US" smtClean="0"/>
              <a:t>第 </a:t>
            </a:r>
            <a:r>
              <a:rPr lang="en-US" altLang="ja-JP" smtClean="0"/>
              <a:t>2 </a:t>
            </a:r>
            <a:r>
              <a:rPr lang="ja-JP" altLang="en-US" smtClean="0"/>
              <a:t>レベル</a:t>
            </a:r>
          </a:p>
          <a:p>
            <a:pPr lvl="2" eaLnBrk="1" latinLnBrk="0" hangingPunct="1"/>
            <a:r>
              <a:rPr lang="ja-JP" altLang="en-US" smtClean="0"/>
              <a:t>第 </a:t>
            </a:r>
            <a:r>
              <a:rPr lang="en-US" altLang="ja-JP" smtClean="0"/>
              <a:t>3 </a:t>
            </a:r>
            <a:r>
              <a:rPr lang="ja-JP" altLang="en-US" smtClean="0"/>
              <a:t>レベル</a:t>
            </a:r>
          </a:p>
          <a:p>
            <a:pPr lvl="3" eaLnBrk="1" latinLnBrk="0" hangingPunct="1"/>
            <a:r>
              <a:rPr lang="ja-JP" altLang="en-US" smtClean="0"/>
              <a:t>第 </a:t>
            </a:r>
            <a:r>
              <a:rPr lang="en-US" altLang="ja-JP" smtClean="0"/>
              <a:t>4 </a:t>
            </a:r>
            <a:r>
              <a:rPr lang="ja-JP" altLang="en-US" smtClean="0"/>
              <a:t>レベル</a:t>
            </a:r>
          </a:p>
          <a:p>
            <a:pPr lvl="4" eaLnBrk="1" latinLnBrk="0" hangingPunct="1"/>
            <a:r>
              <a:rPr lang="ja-JP" altLang="en-US" smtClean="0"/>
              <a:t>第 </a:t>
            </a:r>
            <a:r>
              <a:rPr lang="en-US" altLang="ja-JP" smtClean="0"/>
              <a:t>5 </a:t>
            </a:r>
            <a:r>
              <a:rPr lang="ja-JP" altLang="en-US" smtClean="0"/>
              <a:t>レベル</a:t>
            </a:r>
            <a:endParaRPr kumimoji="0" lang="en-US"/>
          </a:p>
        </p:txBody>
      </p:sp>
      <p:sp>
        <p:nvSpPr>
          <p:cNvPr id="5" name="日付プレースホル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E20BA9A-8229-44CD-8C19-5D7F5A295A4F}" type="datetimeFigureOut">
              <a:rPr kumimoji="1" lang="ja-JP" altLang="en-US" smtClean="0"/>
              <a:pPr/>
              <a:t>2010/9/23</a:t>
            </a:fld>
            <a:endParaRPr kumimoji="1" lang="ja-JP" altLang="en-US"/>
          </a:p>
        </p:txBody>
      </p:sp>
      <p:sp>
        <p:nvSpPr>
          <p:cNvPr id="6" name="フッター プレースホル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ja-JP" altLang="en-US"/>
          </a:p>
        </p:txBody>
      </p:sp>
      <p:sp>
        <p:nvSpPr>
          <p:cNvPr id="7" name="スライド番号プレースホルダ 6"/>
          <p:cNvSpPr>
            <a:spLocks noGrp="1"/>
          </p:cNvSpPr>
          <p:nvPr>
            <p:ph type="sldNum" sz="quarter" idx="12"/>
          </p:nvPr>
        </p:nvSpPr>
        <p:spPr>
          <a:xfrm>
            <a:off x="8156448" y="6422064"/>
            <a:ext cx="762000" cy="365125"/>
          </a:xfrm>
        </p:spPr>
        <p:txBody>
          <a:bodyPr/>
          <a:lstStyle/>
          <a:p>
            <a:fld id="{7578A666-0B82-4CFB-B986-DC98AF83F93C}" type="slidenum">
              <a:rPr kumimoji="1" lang="ja-JP" altLang="en-US" smtClean="0"/>
              <a:pPr/>
              <a:t>&lt;#&gt;</a:t>
            </a:fld>
            <a:endParaRPr kumimoji="1" lang="ja-JP" alt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タイトル付きの図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>
          <a:xfrm>
            <a:off x="5556732" y="1705709"/>
            <a:ext cx="3053868" cy="1253808"/>
          </a:xfrm>
        </p:spPr>
        <p:txBody>
          <a:bodyPr anchor="b"/>
          <a:lstStyle>
            <a:lvl1pPr algn="l">
              <a:buNone/>
              <a:defRPr sz="2200" b="1">
                <a:solidFill>
                  <a:schemeClr val="accent1"/>
                </a:solidFill>
              </a:defRPr>
            </a:lvl1pPr>
          </a:lstStyle>
          <a:p>
            <a:r>
              <a:rPr kumimoji="0" lang="ja-JP" altLang="en-US" smtClean="0"/>
              <a:t>マスタ タイトルの書式設定</a:t>
            </a:r>
            <a:endParaRPr kumimoji="0" lang="en-US"/>
          </a:p>
        </p:txBody>
      </p:sp>
      <p:sp>
        <p:nvSpPr>
          <p:cNvPr id="3" name="図プレースホルダ 2"/>
          <p:cNvSpPr>
            <a:spLocks noGrp="1"/>
          </p:cNvSpPr>
          <p:nvPr>
            <p:ph type="pic" idx="1"/>
          </p:nvPr>
        </p:nvSpPr>
        <p:spPr>
          <a:xfrm>
            <a:off x="1065628" y="1019907"/>
            <a:ext cx="4114800" cy="4114800"/>
          </a:xfrm>
          <a:prstGeom prst="ellipse">
            <a:avLst/>
          </a:prstGeom>
          <a:solidFill>
            <a:schemeClr val="bg2">
              <a:shade val="50000"/>
            </a:schemeClr>
          </a:solidFill>
          <a:ln w="50800" cap="flat">
            <a:solidFill>
              <a:schemeClr val="bg2"/>
            </a:solidFill>
            <a:miter lim="800000"/>
          </a:ln>
          <a:effectLst>
            <a:outerShdw blurRad="152000" dist="345000" dir="5400000" sx="-80000" sy="-18000" rotWithShape="0">
              <a:srgbClr val="000000">
                <a:alpha val="25000"/>
              </a:srgbClr>
            </a:outerShdw>
          </a:effectLst>
          <a:scene3d>
            <a:camera prst="orthographicFront"/>
            <a:lightRig rig="contrasting" dir="t">
              <a:rot lat="0" lon="0" rev="2400000"/>
            </a:lightRig>
          </a:scene3d>
          <a:sp3d contourW="7620">
            <a:bevelT w="63500" h="63500"/>
            <a:contourClr>
              <a:schemeClr val="bg2">
                <a:shade val="50000"/>
              </a:schemeClr>
            </a:contourClr>
          </a:sp3d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ja-JP" altLang="en-US" smtClean="0"/>
              <a:t>アイコンをクリックして図を追加</a:t>
            </a:r>
            <a:endParaRPr kumimoji="0" lang="en-US" dirty="0"/>
          </a:p>
        </p:txBody>
      </p:sp>
      <p:sp>
        <p:nvSpPr>
          <p:cNvPr id="4" name="テキスト プレースホルダ 3"/>
          <p:cNvSpPr>
            <a:spLocks noGrp="1"/>
          </p:cNvSpPr>
          <p:nvPr>
            <p:ph type="body" sz="half" idx="2"/>
          </p:nvPr>
        </p:nvSpPr>
        <p:spPr>
          <a:xfrm>
            <a:off x="5556734" y="2998765"/>
            <a:ext cx="3053866" cy="2663482"/>
          </a:xfrm>
        </p:spPr>
        <p:txBody>
          <a:bodyPr lIns="45720" rIns="45720"/>
          <a:lstStyle>
            <a:lvl1pPr marL="0" indent="0">
              <a:buFontTx/>
              <a:buNone/>
              <a:defRPr sz="1200"/>
            </a:lvl1pPr>
            <a:lvl2pPr>
              <a:buFontTx/>
              <a:buNone/>
              <a:defRPr sz="1200"/>
            </a:lvl2pPr>
            <a:lvl3pPr>
              <a:buFontTx/>
              <a:buNone/>
              <a:defRPr sz="1000"/>
            </a:lvl3pPr>
            <a:lvl4pPr>
              <a:buFontTx/>
              <a:buNone/>
              <a:defRPr sz="900"/>
            </a:lvl4pPr>
            <a:lvl5pPr>
              <a:buFontTx/>
              <a:buNone/>
              <a:defRPr sz="900"/>
            </a:lvl5pPr>
          </a:lstStyle>
          <a:p>
            <a:pPr lvl="0" eaLnBrk="1" latinLnBrk="0" hangingPunct="1"/>
            <a:r>
              <a:rPr kumimoji="0" lang="ja-JP" altLang="en-US" smtClean="0"/>
              <a:t>マスタ テキストの書式設定</a:t>
            </a:r>
          </a:p>
        </p:txBody>
      </p:sp>
      <p:sp>
        <p:nvSpPr>
          <p:cNvPr id="5" name="日付プレースホルダ 4"/>
          <p:cNvSpPr>
            <a:spLocks noGrp="1"/>
          </p:cNvSpPr>
          <p:nvPr>
            <p:ph type="dt" sz="half" idx="10"/>
          </p:nvPr>
        </p:nvSpPr>
        <p:spPr>
          <a:xfrm>
            <a:off x="457200" y="6422064"/>
            <a:ext cx="2133600" cy="365125"/>
          </a:xfrm>
        </p:spPr>
        <p:txBody>
          <a:bodyPr/>
          <a:lstStyle/>
          <a:p>
            <a:fld id="{DE20BA9A-8229-44CD-8C19-5D7F5A295A4F}" type="datetimeFigureOut">
              <a:rPr kumimoji="1" lang="ja-JP" altLang="en-US" smtClean="0"/>
              <a:pPr/>
              <a:t>2010/9/23</a:t>
            </a:fld>
            <a:endParaRPr kumimoji="1" lang="ja-JP" altLang="en-US"/>
          </a:p>
        </p:txBody>
      </p:sp>
      <p:sp>
        <p:nvSpPr>
          <p:cNvPr id="6" name="フッター プレースホル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ja-JP" altLang="en-US"/>
          </a:p>
        </p:txBody>
      </p:sp>
      <p:sp>
        <p:nvSpPr>
          <p:cNvPr id="7" name="スライド番号プレースホル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578A666-0B82-4CFB-B986-DC98AF83F93C}" type="slidenum">
              <a:rPr kumimoji="1" lang="ja-JP" altLang="en-US" smtClean="0"/>
              <a:pPr/>
              <a:t>&lt;#&gt;</a:t>
            </a:fld>
            <a:endParaRPr kumimoji="1" lang="ja-JP" alt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タイトルと縦書きテキスト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ja-JP" altLang="en-US" smtClean="0"/>
              <a:t>マスタ タイトルの書式設定</a:t>
            </a:r>
            <a:endParaRPr kumimoji="0" lang="en-US"/>
          </a:p>
        </p:txBody>
      </p:sp>
      <p:sp>
        <p:nvSpPr>
          <p:cNvPr id="3" name="縦書きテキスト プレースホルダ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ja-JP" altLang="en-US" smtClean="0"/>
              <a:t>マスタ テキストの書式設定</a:t>
            </a:r>
          </a:p>
          <a:p>
            <a:pPr lvl="1" eaLnBrk="1" latinLnBrk="0" hangingPunct="1"/>
            <a:r>
              <a:rPr lang="ja-JP" altLang="en-US" smtClean="0"/>
              <a:t>第 </a:t>
            </a:r>
            <a:r>
              <a:rPr lang="en-US" altLang="ja-JP" smtClean="0"/>
              <a:t>2 </a:t>
            </a:r>
            <a:r>
              <a:rPr lang="ja-JP" altLang="en-US" smtClean="0"/>
              <a:t>レベル</a:t>
            </a:r>
          </a:p>
          <a:p>
            <a:pPr lvl="2" eaLnBrk="1" latinLnBrk="0" hangingPunct="1"/>
            <a:r>
              <a:rPr lang="ja-JP" altLang="en-US" smtClean="0"/>
              <a:t>第 </a:t>
            </a:r>
            <a:r>
              <a:rPr lang="en-US" altLang="ja-JP" smtClean="0"/>
              <a:t>3 </a:t>
            </a:r>
            <a:r>
              <a:rPr lang="ja-JP" altLang="en-US" smtClean="0"/>
              <a:t>レベル</a:t>
            </a:r>
          </a:p>
          <a:p>
            <a:pPr lvl="3" eaLnBrk="1" latinLnBrk="0" hangingPunct="1"/>
            <a:r>
              <a:rPr lang="ja-JP" altLang="en-US" smtClean="0"/>
              <a:t>第 </a:t>
            </a:r>
            <a:r>
              <a:rPr lang="en-US" altLang="ja-JP" smtClean="0"/>
              <a:t>4 </a:t>
            </a:r>
            <a:r>
              <a:rPr lang="ja-JP" altLang="en-US" smtClean="0"/>
              <a:t>レベル</a:t>
            </a:r>
          </a:p>
          <a:p>
            <a:pPr lvl="4" eaLnBrk="1" latinLnBrk="0" hangingPunct="1"/>
            <a:r>
              <a:rPr lang="ja-JP" altLang="en-US" smtClean="0"/>
              <a:t>第 </a:t>
            </a:r>
            <a:r>
              <a:rPr lang="en-US" altLang="ja-JP" smtClean="0"/>
              <a:t>5 </a:t>
            </a:r>
            <a:r>
              <a:rPr lang="ja-JP" altLang="en-US" smtClean="0"/>
              <a:t>レベル</a:t>
            </a:r>
            <a:endParaRPr kumimoji="0" lang="en-US"/>
          </a:p>
        </p:txBody>
      </p:sp>
      <p:sp>
        <p:nvSpPr>
          <p:cNvPr id="4" name="日付プレースホル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E20BA9A-8229-44CD-8C19-5D7F5A295A4F}" type="datetimeFigureOut">
              <a:rPr kumimoji="1" lang="ja-JP" altLang="en-US" smtClean="0"/>
              <a:pPr/>
              <a:t>2010/9/23</a:t>
            </a:fld>
            <a:endParaRPr kumimoji="1" lang="ja-JP" altLang="en-US"/>
          </a:p>
        </p:txBody>
      </p:sp>
      <p:sp>
        <p:nvSpPr>
          <p:cNvPr id="5" name="フッター プレースホル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ja-JP" altLang="en-US"/>
          </a:p>
        </p:txBody>
      </p:sp>
      <p:sp>
        <p:nvSpPr>
          <p:cNvPr id="6" name="スライド番号プレースホル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578A666-0B82-4CFB-B986-DC98AF83F93C}" type="slidenum">
              <a:rPr kumimoji="1" lang="ja-JP" altLang="en-US" smtClean="0"/>
              <a:pPr/>
              <a:t>&lt;#&gt;</a:t>
            </a:fld>
            <a:endParaRPr kumimoji="1" lang="ja-JP" alt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縦書きタイトルと縦書きテキスト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縦書きタイトル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kumimoji="0" lang="ja-JP" altLang="en-US" smtClean="0"/>
              <a:t>マスタ タイトルの書式設定</a:t>
            </a:r>
            <a:endParaRPr kumimoji="0" lang="en-US"/>
          </a:p>
        </p:txBody>
      </p:sp>
      <p:sp>
        <p:nvSpPr>
          <p:cNvPr id="3" name="縦書きテキスト プレースホルダ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 eaLnBrk="1" latinLnBrk="0" hangingPunct="1"/>
            <a:r>
              <a:rPr lang="ja-JP" altLang="en-US" smtClean="0"/>
              <a:t>マスタ テキストの書式設定</a:t>
            </a:r>
          </a:p>
          <a:p>
            <a:pPr lvl="1" eaLnBrk="1" latinLnBrk="0" hangingPunct="1"/>
            <a:r>
              <a:rPr lang="ja-JP" altLang="en-US" smtClean="0"/>
              <a:t>第 </a:t>
            </a:r>
            <a:r>
              <a:rPr lang="en-US" altLang="ja-JP" smtClean="0"/>
              <a:t>2 </a:t>
            </a:r>
            <a:r>
              <a:rPr lang="ja-JP" altLang="en-US" smtClean="0"/>
              <a:t>レベル</a:t>
            </a:r>
          </a:p>
          <a:p>
            <a:pPr lvl="2" eaLnBrk="1" latinLnBrk="0" hangingPunct="1"/>
            <a:r>
              <a:rPr lang="ja-JP" altLang="en-US" smtClean="0"/>
              <a:t>第 </a:t>
            </a:r>
            <a:r>
              <a:rPr lang="en-US" altLang="ja-JP" smtClean="0"/>
              <a:t>3 </a:t>
            </a:r>
            <a:r>
              <a:rPr lang="ja-JP" altLang="en-US" smtClean="0"/>
              <a:t>レベル</a:t>
            </a:r>
          </a:p>
          <a:p>
            <a:pPr lvl="3" eaLnBrk="1" latinLnBrk="0" hangingPunct="1"/>
            <a:r>
              <a:rPr lang="ja-JP" altLang="en-US" smtClean="0"/>
              <a:t>第 </a:t>
            </a:r>
            <a:r>
              <a:rPr lang="en-US" altLang="ja-JP" smtClean="0"/>
              <a:t>4 </a:t>
            </a:r>
            <a:r>
              <a:rPr lang="ja-JP" altLang="en-US" smtClean="0"/>
              <a:t>レベル</a:t>
            </a:r>
          </a:p>
          <a:p>
            <a:pPr lvl="4" eaLnBrk="1" latinLnBrk="0" hangingPunct="1"/>
            <a:r>
              <a:rPr lang="ja-JP" altLang="en-US" smtClean="0"/>
              <a:t>第 </a:t>
            </a:r>
            <a:r>
              <a:rPr lang="en-US" altLang="ja-JP" smtClean="0"/>
              <a:t>5 </a:t>
            </a:r>
            <a:r>
              <a:rPr lang="ja-JP" altLang="en-US" smtClean="0"/>
              <a:t>レベル</a:t>
            </a:r>
            <a:endParaRPr kumimoji="0" lang="en-US"/>
          </a:p>
        </p:txBody>
      </p:sp>
      <p:sp>
        <p:nvSpPr>
          <p:cNvPr id="4" name="日付プレースホル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E20BA9A-8229-44CD-8C19-5D7F5A295A4F}" type="datetimeFigureOut">
              <a:rPr kumimoji="1" lang="ja-JP" altLang="en-US" smtClean="0"/>
              <a:pPr/>
              <a:t>2010/9/23</a:t>
            </a:fld>
            <a:endParaRPr kumimoji="1" lang="ja-JP" altLang="en-US"/>
          </a:p>
        </p:txBody>
      </p:sp>
      <p:sp>
        <p:nvSpPr>
          <p:cNvPr id="5" name="フッター プレースホル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ja-JP" altLang="en-US"/>
          </a:p>
        </p:txBody>
      </p:sp>
      <p:sp>
        <p:nvSpPr>
          <p:cNvPr id="6" name="スライド番号プレースホル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578A666-0B82-4CFB-B986-DC98AF83F93C}" type="slidenum">
              <a:rPr kumimoji="1" lang="ja-JP" altLang="en-US" smtClean="0"/>
              <a:pPr/>
              <a:t>&lt;#&gt;</a:t>
            </a:fld>
            <a:endParaRPr kumimoji="1" lang="ja-JP" alt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フリーフォーム 11"/>
          <p:cNvSpPr>
            <a:spLocks/>
          </p:cNvSpPr>
          <p:nvPr/>
        </p:nvSpPr>
        <p:spPr bwMode="auto">
          <a:xfrm>
            <a:off x="0" y="4752126"/>
            <a:ext cx="9144000" cy="2112962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1066"/>
              </a:cxn>
              <a:cxn ang="0">
                <a:pos x="0" y="1331"/>
              </a:cxn>
              <a:cxn ang="0">
                <a:pos x="5760" y="1331"/>
              </a:cxn>
              <a:cxn ang="0">
                <a:pos x="5760" y="0"/>
              </a:cxn>
              <a:cxn ang="0">
                <a:pos x="0" y="1066"/>
              </a:cxn>
            </a:cxnLst>
            <a:rect l="0" t="0" r="0" b="0"/>
            <a:pathLst>
              <a:path w="5760" h="1331">
                <a:moveTo>
                  <a:pt x="0" y="1066"/>
                </a:moveTo>
                <a:lnTo>
                  <a:pt x="0" y="1331"/>
                </a:lnTo>
                <a:lnTo>
                  <a:pt x="5760" y="1331"/>
                </a:lnTo>
                <a:lnTo>
                  <a:pt x="5760" y="0"/>
                </a:lnTo>
                <a:cubicBezTo>
                  <a:pt x="3220" y="1206"/>
                  <a:pt x="2250" y="1146"/>
                  <a:pt x="0" y="1066"/>
                </a:cubicBezTo>
                <a:close/>
              </a:path>
            </a:pathLst>
          </a:custGeom>
          <a:solidFill>
            <a:schemeClr val="bg1">
              <a:tint val="80000"/>
              <a:satMod val="200000"/>
              <a:alpha val="45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>
            <a:outerShdw blurRad="50800" dist="44450" dir="16200000" algn="ctr" rotWithShape="0">
              <a:prstClr val="black">
                <a:alpha val="35000"/>
              </a:prstClr>
            </a:outerShdw>
          </a:effectLst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6" name="フリーフォーム 15"/>
          <p:cNvSpPr>
            <a:spLocks/>
          </p:cNvSpPr>
          <p:nvPr/>
        </p:nvSpPr>
        <p:spPr bwMode="auto">
          <a:xfrm>
            <a:off x="7315200" y="0"/>
            <a:ext cx="1828800" cy="6858000"/>
          </a:xfrm>
          <a:custGeom>
            <a:avLst/>
            <a:gdLst>
              <a:gd name="connsiteX0" fmla="*/ 1914 w 1914"/>
              <a:gd name="connsiteY0" fmla="*/ 9 h 4329"/>
              <a:gd name="connsiteX1" fmla="*/ 1914 w 1914"/>
              <a:gd name="connsiteY1" fmla="*/ 4329 h 4329"/>
              <a:gd name="connsiteX2" fmla="*/ 204 w 1914"/>
              <a:gd name="connsiteY2" fmla="*/ 4327 h 4329"/>
              <a:gd name="connsiteX3" fmla="*/ 0 w 1914"/>
              <a:gd name="connsiteY3" fmla="*/ 0 h 4329"/>
              <a:gd name="connsiteX4" fmla="*/ 1914 w 1914"/>
              <a:gd name="connsiteY4" fmla="*/ 9 h 432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914" h="4329">
                <a:moveTo>
                  <a:pt x="1914" y="9"/>
                </a:moveTo>
                <a:lnTo>
                  <a:pt x="1914" y="4329"/>
                </a:lnTo>
                <a:lnTo>
                  <a:pt x="204" y="4327"/>
                </a:lnTo>
                <a:cubicBezTo>
                  <a:pt x="1288" y="3574"/>
                  <a:pt x="2082" y="1734"/>
                  <a:pt x="0" y="0"/>
                </a:cubicBezTo>
                <a:lnTo>
                  <a:pt x="1914" y="9"/>
                </a:lnTo>
                <a:close/>
              </a:path>
            </a:pathLst>
          </a:custGeom>
          <a:solidFill>
            <a:schemeClr val="bg1">
              <a:tint val="90000"/>
              <a:satMod val="350000"/>
              <a:alpha val="4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>
            <a:outerShdw blurRad="50800" dist="50800" dir="10800000" algn="ctr" rotWithShape="0">
              <a:prstClr val="black">
                <a:alpha val="45000"/>
              </a:prstClr>
            </a:outerShdw>
          </a:effectLst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9" name="タイトル プレースホルダ 8"/>
          <p:cNvSpPr>
            <a:spLocks noGrp="1"/>
          </p:cNvSpPr>
          <p:nvPr>
            <p:ph type="title"/>
          </p:nvPr>
        </p:nvSpPr>
        <p:spPr>
          <a:xfrm>
            <a:off x="457200" y="274638"/>
            <a:ext cx="7467600" cy="1143000"/>
          </a:xfrm>
          <a:prstGeom prst="rect">
            <a:avLst/>
          </a:prstGeom>
        </p:spPr>
        <p:txBody>
          <a:bodyPr vert="horz" lIns="45720" rIns="45720" anchor="ctr">
            <a:normAutofit/>
          </a:bodyPr>
          <a:lstStyle/>
          <a:p>
            <a:r>
              <a:rPr kumimoji="0" lang="ja-JP" altLang="en-US" smtClean="0"/>
              <a:t>マスタ タイトルの書式設定</a:t>
            </a:r>
            <a:endParaRPr kumimoji="0" lang="en-US"/>
          </a:p>
        </p:txBody>
      </p:sp>
      <p:sp>
        <p:nvSpPr>
          <p:cNvPr id="30" name="テキスト プレースホルダ 29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7467600" cy="4525963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ja-JP" altLang="en-US" smtClean="0"/>
              <a:t>マスタ テキストの書式設定</a:t>
            </a:r>
          </a:p>
          <a:p>
            <a:pPr lvl="1" eaLnBrk="1" latinLnBrk="0" hangingPunct="1"/>
            <a:r>
              <a:rPr kumimoji="0" lang="ja-JP" altLang="en-US" smtClean="0"/>
              <a:t>第 </a:t>
            </a:r>
            <a:r>
              <a:rPr kumimoji="0" lang="en-US" altLang="ja-JP" smtClean="0"/>
              <a:t>2 </a:t>
            </a:r>
            <a:r>
              <a:rPr kumimoji="0" lang="ja-JP" altLang="en-US" smtClean="0"/>
              <a:t>レベル</a:t>
            </a:r>
          </a:p>
          <a:p>
            <a:pPr lvl="2" eaLnBrk="1" latinLnBrk="0" hangingPunct="1"/>
            <a:r>
              <a:rPr kumimoji="0" lang="ja-JP" altLang="en-US" smtClean="0"/>
              <a:t>第 </a:t>
            </a:r>
            <a:r>
              <a:rPr kumimoji="0" lang="en-US" altLang="ja-JP" smtClean="0"/>
              <a:t>3 </a:t>
            </a:r>
            <a:r>
              <a:rPr kumimoji="0" lang="ja-JP" altLang="en-US" smtClean="0"/>
              <a:t>レベル</a:t>
            </a:r>
          </a:p>
          <a:p>
            <a:pPr lvl="3" eaLnBrk="1" latinLnBrk="0" hangingPunct="1"/>
            <a:r>
              <a:rPr kumimoji="0" lang="ja-JP" altLang="en-US" smtClean="0"/>
              <a:t>第 </a:t>
            </a:r>
            <a:r>
              <a:rPr kumimoji="0" lang="en-US" altLang="ja-JP" smtClean="0"/>
              <a:t>4 </a:t>
            </a:r>
            <a:r>
              <a:rPr kumimoji="0" lang="ja-JP" altLang="en-US" smtClean="0"/>
              <a:t>レベル</a:t>
            </a:r>
          </a:p>
          <a:p>
            <a:pPr lvl="4" eaLnBrk="1" latinLnBrk="0" hangingPunct="1"/>
            <a:r>
              <a:rPr kumimoji="0" lang="ja-JP" altLang="en-US" smtClean="0"/>
              <a:t>第 </a:t>
            </a:r>
            <a:r>
              <a:rPr kumimoji="0" lang="en-US" altLang="ja-JP" smtClean="0"/>
              <a:t>5 </a:t>
            </a:r>
            <a:r>
              <a:rPr kumimoji="0" lang="ja-JP" altLang="en-US" smtClean="0"/>
              <a:t>レベル</a:t>
            </a:r>
            <a:endParaRPr kumimoji="0" lang="en-US"/>
          </a:p>
        </p:txBody>
      </p:sp>
      <p:sp>
        <p:nvSpPr>
          <p:cNvPr id="10" name="日付プレースホルダ 9"/>
          <p:cNvSpPr>
            <a:spLocks noGrp="1"/>
          </p:cNvSpPr>
          <p:nvPr>
            <p:ph type="dt" sz="half" idx="2"/>
          </p:nvPr>
        </p:nvSpPr>
        <p:spPr>
          <a:xfrm>
            <a:off x="457200" y="6422064"/>
            <a:ext cx="2133600" cy="365125"/>
          </a:xfrm>
          <a:prstGeom prst="rect">
            <a:avLst/>
          </a:prstGeom>
        </p:spPr>
        <p:txBody>
          <a:bodyPr vert="horz" bIns="0" anchor="b"/>
          <a:lstStyle>
            <a:lvl1pPr algn="l" eaLnBrk="1" latinLnBrk="0" hangingPunct="1">
              <a:defRPr kumimoji="0" sz="1000">
                <a:solidFill>
                  <a:schemeClr val="tx2">
                    <a:shade val="50000"/>
                  </a:schemeClr>
                </a:solidFill>
              </a:defRPr>
            </a:lvl1pPr>
          </a:lstStyle>
          <a:p>
            <a:fld id="{DE20BA9A-8229-44CD-8C19-5D7F5A295A4F}" type="datetimeFigureOut">
              <a:rPr kumimoji="1" lang="ja-JP" altLang="en-US" smtClean="0"/>
              <a:pPr/>
              <a:t>2010/9/23</a:t>
            </a:fld>
            <a:endParaRPr kumimoji="1" lang="ja-JP" altLang="en-US"/>
          </a:p>
        </p:txBody>
      </p:sp>
      <p:sp>
        <p:nvSpPr>
          <p:cNvPr id="22" name="フッター プレースホルダ 21"/>
          <p:cNvSpPr>
            <a:spLocks noGrp="1"/>
          </p:cNvSpPr>
          <p:nvPr>
            <p:ph type="ftr" sz="quarter" idx="3"/>
          </p:nvPr>
        </p:nvSpPr>
        <p:spPr>
          <a:xfrm>
            <a:off x="3124200" y="6422064"/>
            <a:ext cx="2895600" cy="365125"/>
          </a:xfrm>
          <a:prstGeom prst="rect">
            <a:avLst/>
          </a:prstGeom>
        </p:spPr>
        <p:txBody>
          <a:bodyPr vert="horz" lIns="0" rIns="0" bIns="0" anchor="b"/>
          <a:lstStyle>
            <a:lvl1pPr algn="ctr" eaLnBrk="1" latinLnBrk="0" hangingPunct="1">
              <a:defRPr kumimoji="0" sz="1000">
                <a:solidFill>
                  <a:schemeClr val="tx2">
                    <a:shade val="50000"/>
                  </a:schemeClr>
                </a:solidFill>
              </a:defRPr>
            </a:lvl1pPr>
          </a:lstStyle>
          <a:p>
            <a:endParaRPr kumimoji="1" lang="ja-JP" altLang="en-US"/>
          </a:p>
        </p:txBody>
      </p:sp>
      <p:sp>
        <p:nvSpPr>
          <p:cNvPr id="18" name="スライド番号プレースホルダ 17"/>
          <p:cNvSpPr>
            <a:spLocks noGrp="1"/>
          </p:cNvSpPr>
          <p:nvPr>
            <p:ph type="sldNum" sz="quarter" idx="4"/>
          </p:nvPr>
        </p:nvSpPr>
        <p:spPr>
          <a:xfrm>
            <a:off x="8153400" y="6422064"/>
            <a:ext cx="7620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r" eaLnBrk="1" latinLnBrk="0" hangingPunct="1">
              <a:defRPr kumimoji="0" sz="1000">
                <a:solidFill>
                  <a:schemeClr val="tx2">
                    <a:shade val="50000"/>
                  </a:schemeClr>
                </a:solidFill>
              </a:defRPr>
            </a:lvl1pPr>
          </a:lstStyle>
          <a:p>
            <a:fld id="{7578A666-0B82-4CFB-B986-DC98AF83F93C}" type="slidenum">
              <a:rPr kumimoji="1" lang="ja-JP" altLang="en-US" smtClean="0"/>
              <a:pPr/>
              <a:t>&lt;#&gt;</a:t>
            </a:fld>
            <a:endParaRPr kumimoji="1" lang="ja-JP" altLang="en-US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rtl="0" eaLnBrk="1" latinLnBrk="0" hangingPunct="1">
        <a:spcBef>
          <a:spcPct val="0"/>
        </a:spcBef>
        <a:buNone/>
        <a:defRPr kumimoji="1" sz="46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420624" indent="-384048" algn="l" rtl="0" eaLnBrk="1" latinLnBrk="0" hangingPunct="1">
        <a:spcBef>
          <a:spcPct val="20000"/>
        </a:spcBef>
        <a:buClr>
          <a:schemeClr val="accent1"/>
        </a:buClr>
        <a:buSzPct val="80000"/>
        <a:buFont typeface="Wingdings 2"/>
        <a:buChar char=""/>
        <a:defRPr kumimoji="1" sz="3000" kern="1200">
          <a:solidFill>
            <a:schemeClr val="tx1"/>
          </a:solidFill>
          <a:latin typeface="+mn-lt"/>
          <a:ea typeface="+mn-ea"/>
          <a:cs typeface="+mn-cs"/>
        </a:defRPr>
      </a:lvl1pPr>
      <a:lvl2pPr marL="722376" indent="-274320" algn="l" rtl="0" eaLnBrk="1" latinLnBrk="0" hangingPunct="1">
        <a:spcBef>
          <a:spcPct val="20000"/>
        </a:spcBef>
        <a:buClr>
          <a:schemeClr val="accent1"/>
        </a:buClr>
        <a:buSzPct val="90000"/>
        <a:buFont typeface="Wingdings 2"/>
        <a:buChar char=""/>
        <a:defRPr kumimoji="1" sz="2600" kern="1200">
          <a:solidFill>
            <a:schemeClr val="tx1"/>
          </a:solidFill>
          <a:latin typeface="+mn-lt"/>
          <a:ea typeface="+mn-ea"/>
          <a:cs typeface="+mn-cs"/>
        </a:defRPr>
      </a:lvl2pPr>
      <a:lvl3pPr marL="1005840" indent="-256032" algn="l" rtl="0" eaLnBrk="1" latinLnBrk="0" hangingPunct="1">
        <a:spcBef>
          <a:spcPct val="20000"/>
        </a:spcBef>
        <a:buClr>
          <a:schemeClr val="accent2"/>
        </a:buClr>
        <a:buSzPct val="85000"/>
        <a:buFont typeface="Arial"/>
        <a:buChar char="○"/>
        <a:defRPr kumimoji="1"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280160" indent="-237744" algn="l" rtl="0" eaLnBrk="1" latinLnBrk="0" hangingPunct="1">
        <a:spcBef>
          <a:spcPct val="20000"/>
        </a:spcBef>
        <a:buClr>
          <a:schemeClr val="accent3"/>
        </a:buClr>
        <a:buSzPct val="90000"/>
        <a:buFont typeface="Wingdings 2"/>
        <a:buChar char=""/>
        <a:defRPr kumimoji="1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490472" indent="-182880" algn="l" rtl="0" eaLnBrk="1" latinLnBrk="0" hangingPunct="1">
        <a:spcBef>
          <a:spcPct val="20000"/>
        </a:spcBef>
        <a:buClr>
          <a:schemeClr val="accent4"/>
        </a:buClr>
        <a:buSzPct val="100000"/>
        <a:buFont typeface="Arial"/>
        <a:buChar char="-"/>
        <a:defRPr kumimoji="1"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1700784" indent="-182880" algn="l" rtl="0" eaLnBrk="1" latinLnBrk="0" hangingPunct="1">
        <a:spcBef>
          <a:spcPct val="20000"/>
        </a:spcBef>
        <a:buClr>
          <a:schemeClr val="accent5"/>
        </a:buClr>
        <a:buFont typeface="Arial"/>
        <a:buChar char="-"/>
        <a:defRPr kumimoji="1" sz="2000" kern="1200" baseline="0">
          <a:solidFill>
            <a:schemeClr val="tx1"/>
          </a:solidFill>
          <a:latin typeface="+mn-lt"/>
          <a:ea typeface="+mn-ea"/>
          <a:cs typeface="+mn-cs"/>
        </a:defRPr>
      </a:lvl6pPr>
      <a:lvl7pPr marL="1920240" indent="-182880" algn="l" rtl="0" eaLnBrk="1" latinLnBrk="0" hangingPunct="1">
        <a:spcBef>
          <a:spcPct val="20000"/>
        </a:spcBef>
        <a:buClr>
          <a:schemeClr val="accent6"/>
        </a:buClr>
        <a:buSzPct val="100000"/>
        <a:buFont typeface="Arial"/>
        <a:buChar char="•"/>
        <a:defRPr kumimoji="1" sz="1800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2139696" indent="-182880" algn="l" rtl="0" eaLnBrk="1" latinLnBrk="0" hangingPunct="1">
        <a:spcBef>
          <a:spcPct val="20000"/>
        </a:spcBef>
        <a:buClr>
          <a:schemeClr val="accent6"/>
        </a:buClr>
        <a:buFont typeface="Arial"/>
        <a:buChar char="▪"/>
        <a:defRPr kumimoji="1"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2331720" indent="-182880" algn="l" rtl="0" eaLnBrk="1" latinLnBrk="0" hangingPunct="1">
        <a:spcBef>
          <a:spcPct val="20000"/>
        </a:spcBef>
        <a:buClr>
          <a:schemeClr val="accent6"/>
        </a:buClr>
        <a:buFont typeface="Arial"/>
        <a:buChar char="•"/>
        <a:defRPr kumimoji="1" sz="16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1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1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1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1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1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1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1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1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1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hyperlink" Target="http://www.gamedesign.jp/flash/kaeru/kaeru_jp.html" TargetMode="External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US" altLang="ja-JP" smtClean="0"/>
              <a:t>B: Kaeru Jump</a:t>
            </a:r>
            <a:endParaRPr kumimoji="1" lang="ja-JP" altLang="en-US"/>
          </a:p>
        </p:txBody>
      </p:sp>
      <p:sp>
        <p:nvSpPr>
          <p:cNvPr id="3" name="サブタイトル 2"/>
          <p:cNvSpPr>
            <a:spLocks noGrp="1"/>
          </p:cNvSpPr>
          <p:nvPr>
            <p:ph type="subTitle" idx="1"/>
          </p:nvPr>
        </p:nvSpPr>
        <p:spPr>
          <a:xfrm>
            <a:off x="1907704" y="4509120"/>
            <a:ext cx="6480048" cy="1752600"/>
          </a:xfrm>
        </p:spPr>
        <p:txBody>
          <a:bodyPr/>
          <a:lstStyle/>
          <a:p>
            <a:r>
              <a:rPr kumimoji="1" lang="ja-JP" altLang="en-US" smtClean="0"/>
              <a:t>原案</a:t>
            </a:r>
            <a:r>
              <a:rPr kumimoji="1" lang="en-US" altLang="ja-JP" smtClean="0"/>
              <a:t>: </a:t>
            </a:r>
            <a:r>
              <a:rPr lang="ja-JP" altLang="en-US" smtClean="0"/>
              <a:t>岩田</a:t>
            </a:r>
            <a:endParaRPr lang="en-US" altLang="ja-JP" smtClean="0"/>
          </a:p>
          <a:p>
            <a:r>
              <a:rPr lang="ja-JP" altLang="en-US" smtClean="0"/>
              <a:t>解答</a:t>
            </a:r>
            <a:r>
              <a:rPr kumimoji="1" lang="ja-JP" altLang="en-US" smtClean="0"/>
              <a:t>作成</a:t>
            </a:r>
            <a:r>
              <a:rPr kumimoji="1" lang="en-US" altLang="ja-JP" smtClean="0"/>
              <a:t>: </a:t>
            </a:r>
            <a:r>
              <a:rPr kumimoji="1" lang="ja-JP" altLang="en-US" smtClean="0"/>
              <a:t>岩田</a:t>
            </a:r>
            <a:r>
              <a:rPr kumimoji="1" lang="en-US" altLang="ja-JP" smtClean="0"/>
              <a:t>, </a:t>
            </a:r>
            <a:r>
              <a:rPr kumimoji="1" lang="ja-JP" altLang="en-US" smtClean="0"/>
              <a:t>北川</a:t>
            </a:r>
            <a:endParaRPr kumimoji="1" lang="en-US" altLang="ja-JP" smtClean="0"/>
          </a:p>
          <a:p>
            <a:r>
              <a:rPr lang="ja-JP" altLang="en-US" smtClean="0"/>
              <a:t>問題文作成</a:t>
            </a:r>
            <a:r>
              <a:rPr lang="en-US" altLang="ja-JP" smtClean="0"/>
              <a:t>: </a:t>
            </a:r>
            <a:r>
              <a:rPr lang="ja-JP" altLang="en-US" smtClean="0"/>
              <a:t>早坂</a:t>
            </a:r>
            <a:endParaRPr lang="en-US" altLang="ja-JP" smtClean="0"/>
          </a:p>
          <a:p>
            <a:r>
              <a:rPr kumimoji="1" lang="ja-JP" altLang="en-US" smtClean="0"/>
              <a:t>解説</a:t>
            </a:r>
            <a:r>
              <a:rPr kumimoji="1" lang="en-US" altLang="ja-JP" smtClean="0"/>
              <a:t>: </a:t>
            </a:r>
            <a:r>
              <a:rPr kumimoji="1" lang="ja-JP" altLang="en-US" smtClean="0"/>
              <a:t>岩田</a:t>
            </a:r>
            <a:endParaRPr kumimoji="1" lang="ja-JP" altLang="en-US"/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1" lang="ja-JP" altLang="en-US" smtClean="0"/>
              <a:t>問題概要</a:t>
            </a:r>
            <a:endParaRPr kumimoji="1" lang="ja-JP" altLang="en-US"/>
          </a:p>
        </p:txBody>
      </p:sp>
      <p:sp>
        <p:nvSpPr>
          <p:cNvPr id="3" name="コンテンツ プレースホル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altLang="ja-JP" smtClean="0">
                <a:hlinkClick r:id="rId3"/>
              </a:rPr>
              <a:t>http://www.gamedesign.jp/flash/kaeru/kaeru_jp.html</a:t>
            </a:r>
            <a:endParaRPr lang="en-US" altLang="ja-JP" smtClean="0"/>
          </a:p>
          <a:p>
            <a:r>
              <a:rPr kumimoji="1" lang="ja-JP" altLang="en-US" smtClean="0"/>
              <a:t>を解くプログラムを作れ</a:t>
            </a:r>
            <a:endParaRPr kumimoji="1" lang="ja-JP" altLang="en-US"/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1" lang="ja-JP" altLang="en-US" smtClean="0"/>
              <a:t>解法</a:t>
            </a:r>
            <a:endParaRPr kumimoji="1" lang="ja-JP" altLang="en-US"/>
          </a:p>
        </p:txBody>
      </p:sp>
      <p:sp>
        <p:nvSpPr>
          <p:cNvPr id="3" name="コンテンツ プレースホルダ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kumimoji="1" lang="ja-JP" altLang="en-US" smtClean="0"/>
              <a:t>探索してください</a:t>
            </a:r>
            <a:endParaRPr kumimoji="1" lang="en-US" altLang="ja-JP" smtClean="0"/>
          </a:p>
          <a:p>
            <a:r>
              <a:rPr kumimoji="1" lang="ja-JP" altLang="en-US" smtClean="0"/>
              <a:t>計算量知らないです</a:t>
            </a:r>
            <a:endParaRPr kumimoji="1" lang="en-US" altLang="ja-JP" smtClean="0"/>
          </a:p>
          <a:p>
            <a:endParaRPr lang="en-US" altLang="ja-JP" smtClean="0"/>
          </a:p>
          <a:p>
            <a:r>
              <a:rPr kumimoji="1" lang="ja-JP" altLang="en-US" smtClean="0"/>
              <a:t>ちなみに、日本の</a:t>
            </a:r>
            <a:r>
              <a:rPr kumimoji="1" lang="en-US" altLang="ja-JP" smtClean="0"/>
              <a:t>ICPC</a:t>
            </a:r>
            <a:r>
              <a:rPr kumimoji="1" lang="ja-JP" altLang="en-US" smtClean="0"/>
              <a:t>では、計算量の分からない探索問題の場合はサンプルに最大ケースを入れるようにしているらしい</a:t>
            </a:r>
            <a:endParaRPr kumimoji="1" lang="en-US" altLang="ja-JP" smtClean="0"/>
          </a:p>
          <a:p>
            <a:endParaRPr kumimoji="1" lang="ja-JP" altLang="en-US"/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1" lang="ja-JP" altLang="en-US" smtClean="0"/>
              <a:t>結果</a:t>
            </a:r>
            <a:endParaRPr kumimoji="1" lang="ja-JP" altLang="en-US"/>
          </a:p>
        </p:txBody>
      </p:sp>
      <p:sp>
        <p:nvSpPr>
          <p:cNvPr id="3" name="コンテンツ プレースホル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altLang="ja-JP" smtClean="0"/>
              <a:t>Submitted: 9</a:t>
            </a:r>
          </a:p>
          <a:p>
            <a:r>
              <a:rPr kumimoji="1" lang="en-US" altLang="ja-JP" smtClean="0"/>
              <a:t>Accepted: 9</a:t>
            </a:r>
          </a:p>
          <a:p>
            <a:r>
              <a:rPr lang="en-US" altLang="ja-JP" smtClean="0"/>
              <a:t>First Submitted: 40010 (31min)</a:t>
            </a:r>
          </a:p>
          <a:p>
            <a:r>
              <a:rPr kumimoji="1" lang="en-US" altLang="ja-JP" smtClean="0"/>
              <a:t>First Accepted: 40010 (31min)</a:t>
            </a:r>
          </a:p>
          <a:p>
            <a:endParaRPr kumimoji="1" lang="en-US" altLang="ja-JP" smtClean="0"/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テクノロジー">
  <a:themeElements>
    <a:clrScheme name="テクノロジー">
      <a:dk1>
        <a:sysClr val="windowText" lastClr="000000"/>
      </a:dk1>
      <a:lt1>
        <a:sysClr val="window" lastClr="FFFFFF"/>
      </a:lt1>
      <a:dk2>
        <a:srgbClr val="3B3B3B"/>
      </a:dk2>
      <a:lt2>
        <a:srgbClr val="D4D2D0"/>
      </a:lt2>
      <a:accent1>
        <a:srgbClr val="6EA0B0"/>
      </a:accent1>
      <a:accent2>
        <a:srgbClr val="CCAF0A"/>
      </a:accent2>
      <a:accent3>
        <a:srgbClr val="8D89A4"/>
      </a:accent3>
      <a:accent4>
        <a:srgbClr val="748560"/>
      </a:accent4>
      <a:accent5>
        <a:srgbClr val="9E9273"/>
      </a:accent5>
      <a:accent6>
        <a:srgbClr val="7E848D"/>
      </a:accent6>
      <a:hlink>
        <a:srgbClr val="00C8C3"/>
      </a:hlink>
      <a:folHlink>
        <a:srgbClr val="A116E0"/>
      </a:folHlink>
    </a:clrScheme>
    <a:fontScheme name="テクノロジー">
      <a:majorFont>
        <a:latin typeface="Franklin Gothic Book"/>
        <a:ea typeface=""/>
        <a:cs typeface=""/>
        <a:font script="Jpan" typeface="ＭＳ Ｐゴシック"/>
        <a:font script="Hang" typeface="HY견고딕"/>
        <a:font script="Hans" typeface="宋体"/>
        <a:font script="Hant" typeface="微軟正黑體"/>
        <a:font script="Arab" typeface="Tahoma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ajorFont>
      <a:minorFont>
        <a:latin typeface="Arial"/>
        <a:ea typeface=""/>
        <a:cs typeface=""/>
        <a:font script="Jpan" typeface="HGｺﾞｼｯｸM"/>
        <a:font script="Hang" typeface="HY중고딕"/>
        <a:font script="Hans" typeface="黑体"/>
        <a:font script="Hant" typeface="微軟正黑體"/>
        <a:font script="Arab" typeface="Tahoma"/>
        <a:font script="Hebr" typeface="Levenim MT"/>
        <a:font script="Thai" typeface="Lily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テクノロジー">
      <a:fillStyleLst>
        <a:solidFill>
          <a:schemeClr val="phClr"/>
        </a:solidFill>
        <a:gradFill rotWithShape="1">
          <a:gsLst>
            <a:gs pos="0">
              <a:schemeClr val="phClr">
                <a:tint val="1000"/>
              </a:schemeClr>
            </a:gs>
            <a:gs pos="68000">
              <a:schemeClr val="phClr">
                <a:tint val="77000"/>
              </a:schemeClr>
            </a:gs>
            <a:gs pos="81000">
              <a:schemeClr val="phClr">
                <a:tint val="79000"/>
              </a:schemeClr>
            </a:gs>
            <a:gs pos="86000">
              <a:schemeClr val="phClr">
                <a:tint val="73000"/>
              </a:schemeClr>
            </a:gs>
            <a:gs pos="100000">
              <a:schemeClr val="phClr">
                <a:tint val="35000"/>
              </a:schemeClr>
            </a:gs>
          </a:gsLst>
          <a:lin ang="5400000" scaled="1"/>
        </a:gradFill>
        <a:gradFill rotWithShape="1">
          <a:gsLst>
            <a:gs pos="0">
              <a:schemeClr val="phClr">
                <a:tint val="73000"/>
                <a:satMod val="150000"/>
              </a:schemeClr>
            </a:gs>
            <a:gs pos="25000">
              <a:schemeClr val="phClr">
                <a:tint val="96000"/>
                <a:shade val="80000"/>
                <a:satMod val="105000"/>
              </a:schemeClr>
            </a:gs>
            <a:gs pos="38000">
              <a:schemeClr val="phClr">
                <a:tint val="96000"/>
                <a:shade val="59000"/>
                <a:satMod val="120000"/>
              </a:schemeClr>
            </a:gs>
            <a:gs pos="55000">
              <a:schemeClr val="phClr">
                <a:shade val="57000"/>
                <a:satMod val="120000"/>
              </a:schemeClr>
            </a:gs>
            <a:gs pos="80000">
              <a:schemeClr val="phClr">
                <a:shade val="56000"/>
                <a:satMod val="145000"/>
              </a:schemeClr>
            </a:gs>
            <a:gs pos="88000">
              <a:schemeClr val="phClr">
                <a:shade val="63000"/>
                <a:satMod val="160000"/>
              </a:schemeClr>
            </a:gs>
            <a:gs pos="100000">
              <a:schemeClr val="phClr">
                <a:tint val="99555"/>
                <a:satMod val="155000"/>
              </a:schemeClr>
            </a:gs>
          </a:gsLst>
          <a:lin ang="5400000" scaled="1"/>
        </a:gradFill>
      </a:fillStyleLst>
      <a:lnStyleLst>
        <a:ln w="9525" cap="flat" cmpd="sng" algn="ctr">
          <a:solidFill>
            <a:schemeClr val="phClr">
              <a:shade val="60000"/>
              <a:satMod val="300000"/>
            </a:schemeClr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glow rad="63500">
              <a:schemeClr val="phClr">
                <a:tint val="30000"/>
                <a:shade val="95000"/>
                <a:satMod val="300000"/>
                <a:alpha val="50000"/>
              </a:schemeClr>
            </a:glow>
          </a:effectLst>
        </a:effectStyle>
        <a:effectStyle>
          <a:effectLst>
            <a:glow rad="70000">
              <a:schemeClr val="phClr">
                <a:tint val="30000"/>
                <a:shade val="95000"/>
                <a:satMod val="300000"/>
                <a:alpha val="50000"/>
              </a:schemeClr>
            </a:glow>
          </a:effectLst>
        </a:effectStyle>
        <a:effectStyle>
          <a:effectLst>
            <a:glow rad="76200">
              <a:schemeClr val="phClr">
                <a:tint val="30000"/>
                <a:shade val="95000"/>
                <a:satMod val="300000"/>
                <a:alpha val="50000"/>
              </a:schemeClr>
            </a:glow>
          </a:effectLst>
          <a:scene3d>
            <a:camera prst="orthographicFront" fov="0">
              <a:rot lat="0" lon="0" rev="0"/>
            </a:camera>
            <a:lightRig rig="harsh" dir="t">
              <a:rot lat="6000000" lon="6000000" rev="0"/>
            </a:lightRig>
          </a:scene3d>
          <a:sp3d contourW="10000" prstMaterial="metal">
            <a:bevelT w="20000" h="9000" prst="softRound"/>
            <a:contourClr>
              <a:schemeClr val="phClr">
                <a:shade val="30000"/>
                <a:satMod val="20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shade val="40000"/>
                <a:satMod val="150000"/>
              </a:schemeClr>
            </a:gs>
            <a:gs pos="30000">
              <a:schemeClr val="phClr">
                <a:shade val="60000"/>
                <a:satMod val="150000"/>
              </a:schemeClr>
            </a:gs>
            <a:gs pos="100000">
              <a:schemeClr val="phClr">
                <a:tint val="83000"/>
                <a:satMod val="200000"/>
              </a:schemeClr>
            </a:gs>
          </a:gsLst>
          <a:lin ang="13000000" scaled="0"/>
        </a:gradFill>
        <a:gradFill rotWithShape="1">
          <a:gsLst>
            <a:gs pos="0">
              <a:schemeClr val="phClr">
                <a:tint val="78000"/>
                <a:satMod val="220000"/>
              </a:schemeClr>
            </a:gs>
            <a:gs pos="100000">
              <a:schemeClr val="phClr">
                <a:shade val="35000"/>
                <a:satMod val="155000"/>
              </a:schemeClr>
            </a:gs>
          </a:gsLst>
          <a:path path="circle">
            <a:fillToRect l="60000" t="50000" r="4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テーマ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Technic</Template>
  <TotalTime>16</TotalTime>
  <Words>90</Words>
  <Application>Microsoft Office PowerPoint</Application>
  <PresentationFormat>画面に合わせる (4:3)</PresentationFormat>
  <Paragraphs>22</Paragraphs>
  <Slides>4</Slides>
  <Notes>4</Notes>
  <HiddenSlides>0</HiddenSlides>
  <MMClips>0</MMClips>
  <ScaleCrop>false</ScaleCrop>
  <HeadingPairs>
    <vt:vector size="4" baseType="variant">
      <vt:variant>
        <vt:lpstr>テーマ</vt:lpstr>
      </vt:variant>
      <vt:variant>
        <vt:i4>1</vt:i4>
      </vt:variant>
      <vt:variant>
        <vt:lpstr>スライド タイトル</vt:lpstr>
      </vt:variant>
      <vt:variant>
        <vt:i4>4</vt:i4>
      </vt:variant>
    </vt:vector>
  </HeadingPairs>
  <TitlesOfParts>
    <vt:vector size="5" baseType="lpstr">
      <vt:lpstr>テクノロジー</vt:lpstr>
      <vt:lpstr>B: Kaeru Jump</vt:lpstr>
      <vt:lpstr>問題概要</vt:lpstr>
      <vt:lpstr>解法</vt:lpstr>
      <vt:lpstr>結果</vt:lpstr>
    </vt:vector>
  </TitlesOfParts>
  <Company> 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B: Kaeru Jump</dc:title>
  <dc:creator>wata</dc:creator>
  <cp:lastModifiedBy>wata</cp:lastModifiedBy>
  <cp:revision>1</cp:revision>
  <dcterms:created xsi:type="dcterms:W3CDTF">2010-09-20T19:56:28Z</dcterms:created>
  <dcterms:modified xsi:type="dcterms:W3CDTF">2010-09-23T10:55:50Z</dcterms:modified>
</cp:coreProperties>
</file>