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0160000" cy="7620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8297" autoAdjust="0"/>
    <p:restoredTop sz="90929"/>
  </p:normalViewPr>
  <p:slideViewPr>
    <p:cSldViewPr>
      <p:cViewPr varScale="1">
        <p:scale>
          <a:sx n="59" d="100"/>
          <a:sy n="59" d="100"/>
        </p:scale>
        <p:origin x="-13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CFB3CA-D088-4F36-AC8E-D83BEADD8073}" type="datetimeFigureOut">
              <a:rPr kumimoji="1" lang="ja-JP" altLang="en-US" smtClean="0"/>
              <a:t>2009/11/5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4E73CC-B78B-4F64-A0BC-E07588B0D791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E73CC-B78B-4F64-A0BC-E07588B0D791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E73CC-B78B-4F64-A0BC-E07588B0D791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E73CC-B78B-4F64-A0BC-E07588B0D791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E73CC-B78B-4F64-A0BC-E07588B0D791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E73CC-B78B-4F64-A0BC-E07588B0D791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E73CC-B78B-4F64-A0BC-E07588B0D791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E73CC-B78B-4F64-A0BC-E07588B0D791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E73CC-B78B-4F64-A0BC-E07588B0D791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E73CC-B78B-4F64-A0BC-E07588B0D791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E73CC-B78B-4F64-A0BC-E07588B0D791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2FDEA2-39D6-4D9B-BDFA-86AF6E59A9F1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F8314C-6A4D-44BF-8DDF-A6B904A38989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CA357-754F-4089-9114-457013749AEA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7620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1562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76D52-6A54-4B0D-AD8F-9CA70CACE117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C9CF8-1FDF-4A49-9688-ACADCD60C313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86666-3670-4F35-B409-D7907F6AD90C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7BB54-9C8E-4C74-9076-E902B0C06313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34B391-0A14-487B-A7DB-BF37D7CB4F26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D0E85-1142-4770-9BF8-DDB5D9098B28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378352-8AF6-4DF2-8D9C-BFE8A7E18FFC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239000" y="676275"/>
            <a:ext cx="2159000" cy="6097588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762000" y="676275"/>
            <a:ext cx="6324600" cy="6097588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A079BB-E6C0-431D-9356-EF94FEF64139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676275"/>
            <a:ext cx="86360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200275"/>
            <a:ext cx="8636000" cy="457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942138"/>
            <a:ext cx="2117725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ＭＳ Ｐゴシック" pitchFamily="50" charset="-128"/>
              </a:defRPr>
            </a:lvl1pPr>
          </a:lstStyle>
          <a:p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70275" y="6942138"/>
            <a:ext cx="3219450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ＭＳ Ｐゴシック" pitchFamily="50" charset="-128"/>
              </a:defRPr>
            </a:lvl1pPr>
          </a:lstStyle>
          <a:p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80275" y="6942138"/>
            <a:ext cx="2119313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pitchFamily="50" charset="-128"/>
              </a:defRPr>
            </a:lvl1pPr>
          </a:lstStyle>
          <a:p>
            <a:fld id="{7F803851-10DD-4250-9222-58B862E34475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ctrTitle"/>
          </p:nvPr>
        </p:nvSpPr>
        <p:spPr>
          <a:xfrm>
            <a:off x="857250" y="3048000"/>
            <a:ext cx="8445500" cy="1219200"/>
          </a:xfrm>
        </p:spPr>
        <p:txBody>
          <a:bodyPr lIns="0" tIns="0" rIns="0" bIns="0" anchor="t"/>
          <a:lstStyle/>
          <a:p>
            <a:pPr>
              <a:lnSpc>
                <a:spcPct val="95000"/>
              </a:lnSpc>
            </a:pPr>
            <a:r>
              <a:rPr lang="en-US" altLang="ja-JP" sz="48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Cave Explorer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771650" y="4562475"/>
            <a:ext cx="6616700" cy="949325"/>
          </a:xfrm>
        </p:spPr>
        <p:txBody>
          <a:bodyPr lIns="0" tIns="0" rIns="0" bIns="0"/>
          <a:lstStyle/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altLang="ja-JP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ICPC Japan Alumni Group.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  <a:spcBef>
                <a:spcPct val="0"/>
              </a:spcBef>
            </a:pPr>
            <a:endParaRPr lang="en-US" altLang="ja-JP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en-US" altLang="ja-JP" sz="43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Problem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Given a polygon and a vector, cut the polygon in that direction.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9450" y="2946400"/>
            <a:ext cx="5886450" cy="2851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en-US" altLang="ja-JP" sz="43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Problem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Given a polygon and a vector, cut the polygon in that direction, so that the area of the largest pieces is minimized.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 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 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 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 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 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 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 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 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The line divides the polygon by half, if the polygon is convex. 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5450" y="2946400"/>
            <a:ext cx="5984875" cy="2851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en-US" altLang="ja-JP" sz="43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Examples.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The cutting line can pass vertices of the polygon.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98700" y="3322638"/>
            <a:ext cx="5462588" cy="29860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en-US" altLang="ja-JP" sz="43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Examples.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3838" y="1814513"/>
            <a:ext cx="4849812" cy="5511800"/>
          </a:xfrm>
        </p:spPr>
        <p:txBody>
          <a:bodyPr lIns="0" tIns="0" rIns="0" bIns="0"/>
          <a:lstStyle/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The cutting line can pass vertices of the polygon.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8000" y="1727200"/>
            <a:ext cx="3048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en-US" altLang="ja-JP" sz="43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Solution. (1)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7488" y="1814513"/>
            <a:ext cx="5464175" cy="5529262"/>
          </a:xfrm>
        </p:spPr>
        <p:txBody>
          <a:bodyPr lIns="0" tIns="0" rIns="0" bIns="0"/>
          <a:lstStyle/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1. Fix the location of the line and calculate the area of the pieces of the polygon.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ja-JP" sz="270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Note that the pieces can touch the line multiple times.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Should handle lines crossing the vertices.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07075" y="1843088"/>
            <a:ext cx="3811588" cy="40655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en-US" altLang="ja-JP" sz="43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Solution. (2)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233363" y="1814513"/>
            <a:ext cx="4911725" cy="5410200"/>
          </a:xfrm>
        </p:spPr>
        <p:txBody>
          <a:bodyPr lIns="0" tIns="0" rIns="0" bIns="0"/>
          <a:lstStyle/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2. Find the right place for the line.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Try all the candidates where the line touches any of the vertices.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Sort the vertices by the distance to the line.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Focus on each segment.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The areas monotically increase/decrease when you move the line in the segment.</a:t>
            </a: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65600" y="3556000"/>
            <a:ext cx="6011863" cy="2625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en-US" altLang="ja-JP" sz="43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Solution. (3)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3. Find the right place of the line for the answer.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ja-JP" sz="270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1. Directly by analytics. </a:t>
            </a:r>
            <a:endParaRPr lang="en-US" altLang="ja-JP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All the areas are written in quadrics:).  Just solve some equations.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2. Numeric solution.</a:t>
            </a:r>
            <a:endParaRPr lang="en-US" altLang="ja-JP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The function f: line place -&gt; maximum area is monotonic or has only one extremum (minimum.)</a:t>
            </a:r>
            <a:endParaRPr lang="en-US" altLang="ja-JP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You can find the minimum by Golden Section Search, for example.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en-US" altLang="ja-JP" sz="43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Fight against calculation errors.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Should take special care on vertices * on line *.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The minimum width of the segments is ~ 10-4. 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Should do Golden Section search in such thin areas:(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Doing following algorithm is a bad thing.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 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const double EPS = 1.0e-10; 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void onLine(line, point) {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  return distance(point, line) &lt;  EPS;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} 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ja-JP" sz="270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en-US" altLang="ja-JP" sz="43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Results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Total submits: 0</a:t>
            </a:r>
            <a:endParaRPr lang="en-US" altLang="ja-JP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ja-JP" sz="270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ja-JP" sz="270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 sz="270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242</Words>
  <Application>Microsoft PowerPoint</Application>
  <PresentationFormat>ユーザー設定</PresentationFormat>
  <Paragraphs>63</Paragraphs>
  <Slides>10</Slides>
  <Notes>10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4" baseType="lpstr">
      <vt:lpstr>Times New Roman</vt:lpstr>
      <vt:lpstr>Arial</vt:lpstr>
      <vt:lpstr>Courier New</vt:lpstr>
      <vt:lpstr>Default Design</vt:lpstr>
      <vt:lpstr>Cave Explorer</vt:lpstr>
      <vt:lpstr>Problem</vt:lpstr>
      <vt:lpstr>Problem</vt:lpstr>
      <vt:lpstr>Examples.</vt:lpstr>
      <vt:lpstr>Examples.</vt:lpstr>
      <vt:lpstr>Solution. (1)</vt:lpstr>
      <vt:lpstr>Solution. (2)</vt:lpstr>
      <vt:lpstr>Solution. (3)</vt:lpstr>
      <vt:lpstr>Fight against calculation errors.</vt:lpstr>
      <vt:lpstr>Results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2009-11-05T11:00:40Z</dcterms:created>
  <dcterms:modified xsi:type="dcterms:W3CDTF">2009-11-05T11:00:47Z</dcterms:modified>
</cp:coreProperties>
</file>