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5C04E-0E82-4271-BFA0-93BD214F4099}" type="datetimeFigureOut">
              <a:rPr kumimoji="1" lang="ja-JP" altLang="en-US" smtClean="0"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CB478D-1BE4-43E3-A588-FFA6098ACC40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A76F63E-F6B5-439A-B4A3-589F07F3995D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CBBF483-4F9D-493C-8B4E-7EFB7C6DF3D3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General Comments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Yusuke Izumi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Our Impression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The problem sets seem to be harder than we expected.</a:t>
            </a:r>
          </a:p>
          <a:p>
            <a:r>
              <a:rPr lang="en-US" altLang="ja-JP" dirty="0" smtClean="0"/>
              <a:t>Sorry</a:t>
            </a:r>
            <a:r>
              <a:rPr kumimoji="1" lang="en-US" altLang="ja-JP" dirty="0" smtClean="0"/>
              <a:t> </a:t>
            </a:r>
            <a:r>
              <a:rPr kumimoji="1" lang="en-US" altLang="ja-JP" smtClean="0"/>
              <a:t>for </a:t>
            </a:r>
            <a:r>
              <a:rPr kumimoji="1" lang="en-US" altLang="ja-JP" smtClean="0"/>
              <a:t>the “</a:t>
            </a:r>
            <a:r>
              <a:rPr lang="en-US" altLang="ja-JP" smtClean="0"/>
              <a:t>%</a:t>
            </a:r>
            <a:r>
              <a:rPr lang="en-US" altLang="ja-JP" dirty="0" err="1" smtClean="0"/>
              <a:t>lld</a:t>
            </a:r>
            <a:r>
              <a:rPr lang="en-US" altLang="ja-JP" dirty="0" smtClean="0"/>
              <a:t>” </a:t>
            </a:r>
            <a:r>
              <a:rPr kumimoji="1" lang="en-US" altLang="ja-JP" dirty="0" smtClean="0"/>
              <a:t>problem.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The Whole </a:t>
            </a:r>
            <a:r>
              <a:rPr kumimoji="1" lang="en-US" altLang="ja-JP" dirty="0" smtClean="0"/>
              <a:t>Results</a:t>
            </a:r>
            <a:endParaRPr kumimoji="1" lang="ja-JP" altLang="en-US" dirty="0"/>
          </a:p>
        </p:txBody>
      </p:sp>
      <p:graphicFrame>
        <p:nvGraphicFramePr>
          <p:cNvPr id="5" name="コンテンツ プレースホルダ 4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23180" cy="3337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5132"/>
                <a:gridCol w="1714512"/>
                <a:gridCol w="857256"/>
                <a:gridCol w="857256"/>
                <a:gridCol w="857256"/>
                <a:gridCol w="857256"/>
                <a:gridCol w="857256"/>
                <a:gridCol w="857256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Pl.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Team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Day 2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Day 3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Total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Sol.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Time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Sol.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Time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Sol.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b="1" dirty="0" smtClean="0">
                          <a:solidFill>
                            <a:schemeClr val="bg1"/>
                          </a:solidFill>
                        </a:rPr>
                        <a:t>Time</a:t>
                      </a:r>
                      <a:endParaRPr kumimoji="1" lang="ja-JP" altLang="en-US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Wx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984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966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1950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__________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874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221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1095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Unknown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540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593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1133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echizen.bat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760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110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870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TwinTails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801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90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891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Maximum-Co.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361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332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693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MPI*3.0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92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211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303</a:t>
                      </a:r>
                      <a:endParaRPr kumimoji="1" lang="ja-JP" alt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</TotalTime>
  <Words>102</Words>
  <Application>Microsoft Office PowerPoint</Application>
  <PresentationFormat>画面に合わせる (4:3)</PresentationFormat>
  <Paragraphs>73</Paragraphs>
  <Slides>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4" baseType="lpstr">
      <vt:lpstr>フレッシュ</vt:lpstr>
      <vt:lpstr>General Comments</vt:lpstr>
      <vt:lpstr>Our Impression</vt:lpstr>
      <vt:lpstr>The Whole Results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Comments</dc:title>
  <dc:creator>Yusuke Izumi</dc:creator>
  <cp:lastModifiedBy>Yusuke Izumi</cp:lastModifiedBy>
  <cp:revision>14</cp:revision>
  <dcterms:created xsi:type="dcterms:W3CDTF">2008-02-24T06:18:59Z</dcterms:created>
  <dcterms:modified xsi:type="dcterms:W3CDTF">2008-02-24T10:35:02Z</dcterms:modified>
</cp:coreProperties>
</file>