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2"/>
  </p:notesMasterIdLst>
  <p:sldIdLst>
    <p:sldId id="258" r:id="rId2"/>
    <p:sldId id="257" r:id="rId3"/>
    <p:sldId id="259" r:id="rId4"/>
    <p:sldId id="260" r:id="rId5"/>
    <p:sldId id="263" r:id="rId6"/>
    <p:sldId id="261" r:id="rId7"/>
    <p:sldId id="268" r:id="rId8"/>
    <p:sldId id="264" r:id="rId9"/>
    <p:sldId id="267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ACD9D-421B-40CA-86AE-9FB89FFC3EB8}" type="datetimeFigureOut">
              <a:rPr kumimoji="1" lang="ja-JP" altLang="en-US" smtClean="0"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E5D9B-0ABD-4463-B507-1070B030BC1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CD499F8-1FF1-4406-AD87-F6182BF56B14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200" dirty="0" smtClean="0"/>
              <a:t>Problem </a:t>
            </a:r>
            <a:r>
              <a:rPr kumimoji="1" lang="en-US" altLang="ja-JP" sz="3200" dirty="0" smtClean="0"/>
              <a:t>A in Day 2: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 smtClean="0"/>
              <a:t>Defend the Nation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Problem: Y. Izumi</a:t>
            </a:r>
          </a:p>
          <a:p>
            <a:r>
              <a:rPr lang="en-US" altLang="ja-JP" dirty="0" smtClean="0"/>
              <a:t>Solutions: Y. Izumi and N. Araki</a:t>
            </a:r>
          </a:p>
          <a:p>
            <a:r>
              <a:rPr kumimoji="1" lang="en-US" altLang="ja-JP" dirty="0" smtClean="0"/>
              <a:t>Slides: Y. Izumi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線矢印コネクタ 13"/>
          <p:cNvCxnSpPr/>
          <p:nvPr/>
        </p:nvCxnSpPr>
        <p:spPr>
          <a:xfrm rot="5400000">
            <a:off x="1035831" y="6250789"/>
            <a:ext cx="1214422" cy="1588"/>
          </a:xfrm>
          <a:prstGeom prst="straightConnector1">
            <a:avLst/>
          </a:prstGeom>
          <a:ln>
            <a:tailEnd type="triangle" w="lg" len="lg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1285852" y="5143512"/>
            <a:ext cx="1606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err="1" smtClean="0">
                <a:solidFill>
                  <a:schemeClr val="accent3"/>
                </a:solidFill>
              </a:rPr>
              <a:t>Moonlamb</a:t>
            </a:r>
            <a:endParaRPr kumimoji="1" lang="ja-JP" altLang="en-US" sz="2400" dirty="0">
              <a:solidFill>
                <a:schemeClr val="accent3"/>
              </a:solidFill>
            </a:endParaRPr>
          </a:p>
        </p:txBody>
      </p:sp>
      <p:cxnSp>
        <p:nvCxnSpPr>
          <p:cNvPr id="16" name="直線矢印コネクタ 15"/>
          <p:cNvCxnSpPr/>
          <p:nvPr/>
        </p:nvCxnSpPr>
        <p:spPr>
          <a:xfrm rot="5400000">
            <a:off x="7537483" y="6250789"/>
            <a:ext cx="1214422" cy="1588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7417468" y="5143512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ja-JP" sz="2400" dirty="0" smtClean="0">
                <a:solidFill>
                  <a:schemeClr val="accent6"/>
                </a:solidFill>
              </a:rPr>
              <a:t>Drone</a:t>
            </a:r>
            <a:endParaRPr kumimoji="1" lang="ja-JP" altLang="en-US" sz="2400" dirty="0">
              <a:solidFill>
                <a:schemeClr val="accent6"/>
              </a:solidFill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in Brief</a:t>
            </a:r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1500166" y="6929486"/>
            <a:ext cx="357190" cy="357166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8001024" y="6929462"/>
            <a:ext cx="357190" cy="35719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爆発 1 18"/>
          <p:cNvSpPr/>
          <p:nvPr/>
        </p:nvSpPr>
        <p:spPr>
          <a:xfrm>
            <a:off x="5357818" y="3071810"/>
            <a:ext cx="714380" cy="714380"/>
          </a:xfrm>
          <a:prstGeom prst="irregularSeal1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日付プレースホルダ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12" name="スライド番号プレースホル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  <p:sp>
        <p:nvSpPr>
          <p:cNvPr id="13" name="フッター プレースホル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C 0.04826 -0.20949 0.09705 -0.41805 0.14635 -0.53703 C 0.19566 -0.65602 0.2467 -0.71481 0.296 -0.71481 C 0.34531 -0.71481 0.39375 -0.62615 0.44253 -0.53703 " pathEditMode="relative" rAng="0" ptsTypes="aa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-35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44444E-6 -2.59259E-6 C -0.04461 -0.12338 -0.08906 -0.24606 -0.13368 -0.33565 C -0.17829 -0.42453 -0.22343 -0.48102 -0.2684 -0.53634 " pathEditMode="relative" rAng="0" ptsTypes="aaA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26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Summary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# </a:t>
            </a:r>
            <a:r>
              <a:rPr lang="en-US" altLang="ja-JP" dirty="0" smtClean="0"/>
              <a:t>Submissions	: 12</a:t>
            </a:r>
          </a:p>
          <a:p>
            <a:pPr lvl="1"/>
            <a:r>
              <a:rPr lang="en-US" altLang="ja-JP" dirty="0" smtClean="0"/>
              <a:t>Unknown (6), MPI*3.0 (6)</a:t>
            </a:r>
            <a:endParaRPr lang="en-US" altLang="ja-JP" dirty="0" smtClean="0"/>
          </a:p>
          <a:p>
            <a:r>
              <a:rPr kumimoji="1" lang="en-US" altLang="ja-JP" dirty="0" smtClean="0"/>
              <a:t># </a:t>
            </a:r>
            <a:r>
              <a:rPr kumimoji="1" lang="en-US" altLang="ja-JP" dirty="0" smtClean="0"/>
              <a:t>Acceptances</a:t>
            </a:r>
            <a:r>
              <a:rPr lang="en-US" altLang="ja-JP" dirty="0" smtClean="0"/>
              <a:t>	</a:t>
            </a:r>
            <a:r>
              <a:rPr lang="en-US" altLang="ja-JP" dirty="0" smtClean="0"/>
              <a:t>: 0</a:t>
            </a:r>
          </a:p>
          <a:p>
            <a:pPr lvl="1"/>
            <a:r>
              <a:rPr kumimoji="1" lang="en-US" altLang="ja-JP" dirty="0" smtClean="0"/>
              <a:t>MPI*3.0 was closer to the solution.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How to Solve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</a:t>
            </a:r>
            <a:r>
              <a:rPr kumimoji="1" lang="en-US" altLang="ja-JP" dirty="0" smtClean="0"/>
              <a:t>truggle against the problem with your pencil and paper.</a:t>
            </a:r>
          </a:p>
          <a:p>
            <a:r>
              <a:rPr lang="en-US" altLang="ja-JP" dirty="0" smtClean="0"/>
              <a:t>Then write 200+ lines of code.</a:t>
            </a:r>
          </a:p>
          <a:p>
            <a:pPr lvl="1"/>
            <a:r>
              <a:rPr lang="en-US" altLang="ja-JP" dirty="0" smtClean="0"/>
              <a:t>Pay much attention to the corner cases.</a:t>
            </a:r>
          </a:p>
          <a:p>
            <a:pPr>
              <a:spcBef>
                <a:spcPts val="3000"/>
              </a:spcBef>
            </a:pPr>
            <a:r>
              <a:rPr lang="en-US" altLang="ja-JP" dirty="0" smtClean="0"/>
              <a:t>Avoid this problem.</a:t>
            </a:r>
          </a:p>
          <a:p>
            <a:pPr lvl="1"/>
            <a:r>
              <a:rPr lang="en-US" altLang="ja-JP" dirty="0" smtClean="0"/>
              <a:t>This is a problem to </a:t>
            </a:r>
            <a:r>
              <a:rPr lang="en-US" altLang="ja-JP" u="heavy" dirty="0" smtClean="0">
                <a:uFill>
                  <a:solidFill>
                    <a:schemeClr val="accent3"/>
                  </a:solidFill>
                </a:uFill>
              </a:rPr>
              <a:t>defend the judge</a:t>
            </a:r>
            <a:r>
              <a:rPr lang="en-US" altLang="ja-JP" dirty="0" smtClean="0"/>
              <a:t> from all problems being solved!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Basic Strategy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195382"/>
          </a:xfrm>
        </p:spPr>
        <p:txBody>
          <a:bodyPr/>
          <a:lstStyle/>
          <a:p>
            <a:r>
              <a:rPr lang="en-US" altLang="ja-JP" dirty="0" smtClean="0"/>
              <a:t>Fix where the projectile destroyed.</a:t>
            </a:r>
          </a:p>
          <a:p>
            <a:pPr lvl="1"/>
            <a:r>
              <a:rPr lang="en-US" altLang="ja-JP" dirty="0" smtClean="0"/>
              <a:t>Then everything can be solved.</a:t>
            </a:r>
          </a:p>
        </p:txBody>
      </p:sp>
      <p:sp>
        <p:nvSpPr>
          <p:cNvPr id="4" name="爆発 1 3"/>
          <p:cNvSpPr/>
          <p:nvPr/>
        </p:nvSpPr>
        <p:spPr>
          <a:xfrm>
            <a:off x="3428992" y="3500438"/>
            <a:ext cx="714380" cy="714380"/>
          </a:xfrm>
          <a:prstGeom prst="irregularSeal1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フリーフォーム 4"/>
          <p:cNvSpPr/>
          <p:nvPr/>
        </p:nvSpPr>
        <p:spPr>
          <a:xfrm>
            <a:off x="2833025" y="2714620"/>
            <a:ext cx="4310743" cy="2865674"/>
          </a:xfrm>
          <a:custGeom>
            <a:avLst/>
            <a:gdLst>
              <a:gd name="connsiteX0" fmla="*/ 0 w 4310743"/>
              <a:gd name="connsiteY0" fmla="*/ 1436914 h 1436914"/>
              <a:gd name="connsiteX1" fmla="*/ 2148114 w 4310743"/>
              <a:gd name="connsiteY1" fmla="*/ 0 h 1436914"/>
              <a:gd name="connsiteX2" fmla="*/ 4310743 w 4310743"/>
              <a:gd name="connsiteY2" fmla="*/ 1436914 h 143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10743" h="1436914">
                <a:moveTo>
                  <a:pt x="0" y="1436914"/>
                </a:moveTo>
                <a:cubicBezTo>
                  <a:pt x="714828" y="718457"/>
                  <a:pt x="1429657" y="0"/>
                  <a:pt x="2148114" y="0"/>
                </a:cubicBezTo>
                <a:cubicBezTo>
                  <a:pt x="2866571" y="0"/>
                  <a:pt x="3588657" y="718457"/>
                  <a:pt x="4310743" y="1436914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" name="直線コネクタ 5"/>
          <p:cNvCxnSpPr/>
          <p:nvPr/>
        </p:nvCxnSpPr>
        <p:spPr>
          <a:xfrm>
            <a:off x="1643042" y="5572140"/>
            <a:ext cx="6572296" cy="1588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2428860" y="5610541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786578" y="5610541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s</a:t>
            </a:r>
            <a:endParaRPr kumimoji="1" lang="ja-JP" altLang="en-US" sz="2400" baseline="-250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715008" y="5643578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d</a:t>
            </a:r>
            <a:endParaRPr kumimoji="1" lang="ja-JP" altLang="en-US" sz="2400" baseline="-25000" dirty="0"/>
          </a:p>
        </p:txBody>
      </p:sp>
      <p:sp>
        <p:nvSpPr>
          <p:cNvPr id="11" name="フリーフォーム 10"/>
          <p:cNvSpPr/>
          <p:nvPr/>
        </p:nvSpPr>
        <p:spPr>
          <a:xfrm flipV="1">
            <a:off x="3786182" y="3786190"/>
            <a:ext cx="2289816" cy="1780250"/>
          </a:xfrm>
          <a:custGeom>
            <a:avLst/>
            <a:gdLst>
              <a:gd name="connsiteX0" fmla="*/ 1432560 w 1432560"/>
              <a:gd name="connsiteY0" fmla="*/ 0 h 2880360"/>
              <a:gd name="connsiteX1" fmla="*/ 716280 w 1432560"/>
              <a:gd name="connsiteY1" fmla="*/ 1813560 h 2880360"/>
              <a:gd name="connsiteX2" fmla="*/ 0 w 1432560"/>
              <a:gd name="connsiteY2" fmla="*/ 288036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2560" h="2880360">
                <a:moveTo>
                  <a:pt x="1432560" y="0"/>
                </a:moveTo>
                <a:cubicBezTo>
                  <a:pt x="1193800" y="666750"/>
                  <a:pt x="955040" y="1333500"/>
                  <a:pt x="716280" y="1813560"/>
                </a:cubicBezTo>
                <a:cubicBezTo>
                  <a:pt x="477520" y="2293620"/>
                  <a:pt x="238760" y="2586990"/>
                  <a:pt x="0" y="2880360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214546" y="3556152"/>
            <a:ext cx="835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(</a:t>
            </a:r>
            <a:r>
              <a:rPr kumimoji="1" lang="en-US" altLang="ja-JP" sz="2400" dirty="0" err="1" smtClean="0"/>
              <a:t>x,y</a:t>
            </a:r>
            <a:r>
              <a:rPr kumimoji="1" lang="en-US" altLang="ja-JP" sz="2400" dirty="0" smtClean="0"/>
              <a:t>)</a:t>
            </a:r>
            <a:endParaRPr kumimoji="1" lang="ja-JP" altLang="en-US" sz="2400" dirty="0"/>
          </a:p>
        </p:txBody>
      </p:sp>
      <p:cxnSp>
        <p:nvCxnSpPr>
          <p:cNvPr id="15" name="直線矢印コネクタ 14"/>
          <p:cNvCxnSpPr/>
          <p:nvPr/>
        </p:nvCxnSpPr>
        <p:spPr>
          <a:xfrm>
            <a:off x="3071802" y="3786190"/>
            <a:ext cx="736151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日付プレースホルダ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5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Basic Formulae</a:t>
            </a:r>
            <a:endParaRPr kumimoji="1" lang="ja-JP" altLang="en-US" dirty="0"/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4658308" y="5341308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where</a:t>
            </a:r>
            <a:endParaRPr kumimoji="1" lang="ja-JP" altLang="en-US" sz="2400" dirty="0"/>
          </a:p>
        </p:txBody>
      </p:sp>
      <p:sp>
        <p:nvSpPr>
          <p:cNvPr id="130" name="左大かっこ 129"/>
          <p:cNvSpPr/>
          <p:nvPr/>
        </p:nvSpPr>
        <p:spPr>
          <a:xfrm>
            <a:off x="5929322" y="5000636"/>
            <a:ext cx="142876" cy="1143008"/>
          </a:xfrm>
          <a:prstGeom prst="lef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1" name="左大かっこ 130"/>
          <p:cNvSpPr/>
          <p:nvPr/>
        </p:nvSpPr>
        <p:spPr>
          <a:xfrm>
            <a:off x="1928794" y="1785926"/>
            <a:ext cx="142876" cy="857256"/>
          </a:xfrm>
          <a:prstGeom prst="lef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4" name="右矢印 183"/>
          <p:cNvSpPr/>
          <p:nvPr/>
        </p:nvSpPr>
        <p:spPr>
          <a:xfrm>
            <a:off x="2571736" y="3468685"/>
            <a:ext cx="642942" cy="785818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1" name="日付プレースホルダ 19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192" name="スライド番号プレースホルダ 1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  <p:sp>
        <p:nvSpPr>
          <p:cNvPr id="193" name="フッター プレースホルダ 19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grpSp>
        <p:nvGrpSpPr>
          <p:cNvPr id="190" name="グループ化 189"/>
          <p:cNvGrpSpPr/>
          <p:nvPr/>
        </p:nvGrpSpPr>
        <p:grpSpPr>
          <a:xfrm>
            <a:off x="5000628" y="2285992"/>
            <a:ext cx="3393736" cy="1643074"/>
            <a:chOff x="4965340" y="2285992"/>
            <a:chExt cx="3393736" cy="1643074"/>
          </a:xfrm>
        </p:grpSpPr>
        <p:cxnSp>
          <p:nvCxnSpPr>
            <p:cNvPr id="128" name="直線矢印コネクタ 127"/>
            <p:cNvCxnSpPr/>
            <p:nvPr/>
          </p:nvCxnSpPr>
          <p:spPr>
            <a:xfrm rot="5400000">
              <a:off x="5679720" y="2786058"/>
              <a:ext cx="500066" cy="35719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5" name="直線矢印コネクタ 184"/>
            <p:cNvCxnSpPr/>
            <p:nvPr/>
          </p:nvCxnSpPr>
          <p:spPr>
            <a:xfrm rot="5400000">
              <a:off x="4893902" y="2786058"/>
              <a:ext cx="1214446" cy="107157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188" name="テキスト ボックス 187"/>
            <p:cNvSpPr txBox="1"/>
            <p:nvPr/>
          </p:nvSpPr>
          <p:spPr>
            <a:xfrm>
              <a:off x="5965472" y="2285992"/>
              <a:ext cx="239360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>
                  <a:solidFill>
                    <a:schemeClr val="accent3"/>
                  </a:solidFill>
                </a:rPr>
                <a:t>minus is enough</a:t>
              </a:r>
              <a:endParaRPr kumimoji="1" lang="ja-JP" altLang="en-US" sz="24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1207" name="Group 183"/>
          <p:cNvGrpSpPr>
            <a:grpSpLocks noChangeAspect="1"/>
          </p:cNvGrpSpPr>
          <p:nvPr/>
        </p:nvGrpSpPr>
        <p:grpSpPr bwMode="auto">
          <a:xfrm>
            <a:off x="2214546" y="1785926"/>
            <a:ext cx="1968500" cy="317500"/>
            <a:chOff x="1485" y="1170"/>
            <a:chExt cx="496" cy="80"/>
          </a:xfrm>
        </p:grpSpPr>
        <p:sp>
          <p:nvSpPr>
            <p:cNvPr id="1206" name="AutoShape 182"/>
            <p:cNvSpPr>
              <a:spLocks noChangeAspect="1" noChangeArrowheads="1" noTextEdit="1"/>
            </p:cNvSpPr>
            <p:nvPr/>
          </p:nvSpPr>
          <p:spPr bwMode="auto">
            <a:xfrm>
              <a:off x="1485" y="1170"/>
              <a:ext cx="496" cy="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08" name="Rectangle 184"/>
            <p:cNvSpPr>
              <a:spLocks noChangeArrowheads="1"/>
            </p:cNvSpPr>
            <p:nvPr/>
          </p:nvSpPr>
          <p:spPr bwMode="auto">
            <a:xfrm>
              <a:off x="1485" y="1170"/>
              <a:ext cx="496" cy="80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09" name="Freeform 185"/>
            <p:cNvSpPr>
              <a:spLocks/>
            </p:cNvSpPr>
            <p:nvPr/>
          </p:nvSpPr>
          <p:spPr bwMode="auto">
            <a:xfrm>
              <a:off x="1496" y="1197"/>
              <a:ext cx="33" cy="37"/>
            </a:xfrm>
            <a:custGeom>
              <a:avLst/>
              <a:gdLst/>
              <a:ahLst/>
              <a:cxnLst>
                <a:cxn ang="0">
                  <a:pos x="17" y="21"/>
                </a:cxn>
                <a:cxn ang="0">
                  <a:pos x="34" y="26"/>
                </a:cxn>
                <a:cxn ang="0">
                  <a:pos x="44" y="44"/>
                </a:cxn>
                <a:cxn ang="0">
                  <a:pos x="52" y="83"/>
                </a:cxn>
                <a:cxn ang="0">
                  <a:pos x="57" y="125"/>
                </a:cxn>
                <a:cxn ang="0">
                  <a:pos x="61" y="175"/>
                </a:cxn>
                <a:cxn ang="0">
                  <a:pos x="64" y="220"/>
                </a:cxn>
                <a:cxn ang="0">
                  <a:pos x="65" y="253"/>
                </a:cxn>
                <a:cxn ang="0">
                  <a:pos x="69" y="257"/>
                </a:cxn>
                <a:cxn ang="0">
                  <a:pos x="84" y="249"/>
                </a:cxn>
                <a:cxn ang="0">
                  <a:pos x="122" y="209"/>
                </a:cxn>
                <a:cxn ang="0">
                  <a:pos x="156" y="168"/>
                </a:cxn>
                <a:cxn ang="0">
                  <a:pos x="192" y="118"/>
                </a:cxn>
                <a:cxn ang="0">
                  <a:pos x="212" y="83"/>
                </a:cxn>
                <a:cxn ang="0">
                  <a:pos x="224" y="48"/>
                </a:cxn>
                <a:cxn ang="0">
                  <a:pos x="224" y="20"/>
                </a:cxn>
                <a:cxn ang="0">
                  <a:pos x="207" y="4"/>
                </a:cxn>
                <a:cxn ang="0">
                  <a:pos x="186" y="1"/>
                </a:cxn>
                <a:cxn ang="0">
                  <a:pos x="176" y="12"/>
                </a:cxn>
                <a:cxn ang="0">
                  <a:pos x="176" y="28"/>
                </a:cxn>
                <a:cxn ang="0">
                  <a:pos x="187" y="45"/>
                </a:cxn>
                <a:cxn ang="0">
                  <a:pos x="195" y="51"/>
                </a:cxn>
                <a:cxn ang="0">
                  <a:pos x="198" y="57"/>
                </a:cxn>
                <a:cxn ang="0">
                  <a:pos x="196" y="72"/>
                </a:cxn>
                <a:cxn ang="0">
                  <a:pos x="184" y="101"/>
                </a:cxn>
                <a:cxn ang="0">
                  <a:pos x="163" y="137"/>
                </a:cxn>
                <a:cxn ang="0">
                  <a:pos x="136" y="173"/>
                </a:cxn>
                <a:cxn ang="0">
                  <a:pos x="104" y="208"/>
                </a:cxn>
                <a:cxn ang="0">
                  <a:pos x="101" y="151"/>
                </a:cxn>
                <a:cxn ang="0">
                  <a:pos x="97" y="110"/>
                </a:cxn>
                <a:cxn ang="0">
                  <a:pos x="93" y="76"/>
                </a:cxn>
                <a:cxn ang="0">
                  <a:pos x="85" y="37"/>
                </a:cxn>
                <a:cxn ang="0">
                  <a:pos x="80" y="12"/>
                </a:cxn>
                <a:cxn ang="0">
                  <a:pos x="75" y="0"/>
                </a:cxn>
                <a:cxn ang="0">
                  <a:pos x="54" y="5"/>
                </a:cxn>
                <a:cxn ang="0">
                  <a:pos x="28" y="10"/>
                </a:cxn>
                <a:cxn ang="0">
                  <a:pos x="0" y="14"/>
                </a:cxn>
              </a:cxnLst>
              <a:rect l="0" t="0" r="r" b="b"/>
              <a:pathLst>
                <a:path w="226" h="257">
                  <a:moveTo>
                    <a:pt x="0" y="21"/>
                  </a:moveTo>
                  <a:lnTo>
                    <a:pt x="17" y="21"/>
                  </a:lnTo>
                  <a:lnTo>
                    <a:pt x="26" y="23"/>
                  </a:lnTo>
                  <a:lnTo>
                    <a:pt x="34" y="26"/>
                  </a:lnTo>
                  <a:lnTo>
                    <a:pt x="40" y="32"/>
                  </a:lnTo>
                  <a:lnTo>
                    <a:pt x="44" y="44"/>
                  </a:lnTo>
                  <a:lnTo>
                    <a:pt x="48" y="59"/>
                  </a:lnTo>
                  <a:lnTo>
                    <a:pt x="52" y="83"/>
                  </a:lnTo>
                  <a:lnTo>
                    <a:pt x="54" y="101"/>
                  </a:lnTo>
                  <a:lnTo>
                    <a:pt x="57" y="125"/>
                  </a:lnTo>
                  <a:lnTo>
                    <a:pt x="59" y="149"/>
                  </a:lnTo>
                  <a:lnTo>
                    <a:pt x="61" y="175"/>
                  </a:lnTo>
                  <a:lnTo>
                    <a:pt x="63" y="199"/>
                  </a:lnTo>
                  <a:lnTo>
                    <a:pt x="64" y="220"/>
                  </a:lnTo>
                  <a:lnTo>
                    <a:pt x="64" y="247"/>
                  </a:lnTo>
                  <a:lnTo>
                    <a:pt x="65" y="253"/>
                  </a:lnTo>
                  <a:lnTo>
                    <a:pt x="67" y="256"/>
                  </a:lnTo>
                  <a:lnTo>
                    <a:pt x="69" y="257"/>
                  </a:lnTo>
                  <a:lnTo>
                    <a:pt x="76" y="255"/>
                  </a:lnTo>
                  <a:lnTo>
                    <a:pt x="84" y="249"/>
                  </a:lnTo>
                  <a:lnTo>
                    <a:pt x="107" y="226"/>
                  </a:lnTo>
                  <a:lnTo>
                    <a:pt x="122" y="209"/>
                  </a:lnTo>
                  <a:lnTo>
                    <a:pt x="138" y="190"/>
                  </a:lnTo>
                  <a:lnTo>
                    <a:pt x="156" y="168"/>
                  </a:lnTo>
                  <a:lnTo>
                    <a:pt x="174" y="144"/>
                  </a:lnTo>
                  <a:lnTo>
                    <a:pt x="192" y="118"/>
                  </a:lnTo>
                  <a:lnTo>
                    <a:pt x="203" y="100"/>
                  </a:lnTo>
                  <a:lnTo>
                    <a:pt x="212" y="83"/>
                  </a:lnTo>
                  <a:lnTo>
                    <a:pt x="220" y="65"/>
                  </a:lnTo>
                  <a:lnTo>
                    <a:pt x="224" y="48"/>
                  </a:lnTo>
                  <a:lnTo>
                    <a:pt x="226" y="33"/>
                  </a:lnTo>
                  <a:lnTo>
                    <a:pt x="224" y="20"/>
                  </a:lnTo>
                  <a:lnTo>
                    <a:pt x="217" y="10"/>
                  </a:lnTo>
                  <a:lnTo>
                    <a:pt x="207" y="4"/>
                  </a:lnTo>
                  <a:lnTo>
                    <a:pt x="195" y="0"/>
                  </a:lnTo>
                  <a:lnTo>
                    <a:pt x="186" y="1"/>
                  </a:lnTo>
                  <a:lnTo>
                    <a:pt x="180" y="6"/>
                  </a:lnTo>
                  <a:lnTo>
                    <a:pt x="176" y="12"/>
                  </a:lnTo>
                  <a:lnTo>
                    <a:pt x="175" y="19"/>
                  </a:lnTo>
                  <a:lnTo>
                    <a:pt x="176" y="28"/>
                  </a:lnTo>
                  <a:lnTo>
                    <a:pt x="180" y="36"/>
                  </a:lnTo>
                  <a:lnTo>
                    <a:pt x="187" y="45"/>
                  </a:lnTo>
                  <a:lnTo>
                    <a:pt x="191" y="48"/>
                  </a:lnTo>
                  <a:lnTo>
                    <a:pt x="195" y="51"/>
                  </a:lnTo>
                  <a:lnTo>
                    <a:pt x="196" y="54"/>
                  </a:lnTo>
                  <a:lnTo>
                    <a:pt x="198" y="57"/>
                  </a:lnTo>
                  <a:lnTo>
                    <a:pt x="198" y="60"/>
                  </a:lnTo>
                  <a:lnTo>
                    <a:pt x="196" y="72"/>
                  </a:lnTo>
                  <a:lnTo>
                    <a:pt x="191" y="86"/>
                  </a:lnTo>
                  <a:lnTo>
                    <a:pt x="184" y="101"/>
                  </a:lnTo>
                  <a:lnTo>
                    <a:pt x="175" y="119"/>
                  </a:lnTo>
                  <a:lnTo>
                    <a:pt x="163" y="137"/>
                  </a:lnTo>
                  <a:lnTo>
                    <a:pt x="149" y="156"/>
                  </a:lnTo>
                  <a:lnTo>
                    <a:pt x="136" y="173"/>
                  </a:lnTo>
                  <a:lnTo>
                    <a:pt x="121" y="190"/>
                  </a:lnTo>
                  <a:lnTo>
                    <a:pt x="104" y="208"/>
                  </a:lnTo>
                  <a:lnTo>
                    <a:pt x="102" y="177"/>
                  </a:lnTo>
                  <a:lnTo>
                    <a:pt x="101" y="151"/>
                  </a:lnTo>
                  <a:lnTo>
                    <a:pt x="99" y="129"/>
                  </a:lnTo>
                  <a:lnTo>
                    <a:pt x="97" y="110"/>
                  </a:lnTo>
                  <a:lnTo>
                    <a:pt x="95" y="92"/>
                  </a:lnTo>
                  <a:lnTo>
                    <a:pt x="93" y="76"/>
                  </a:lnTo>
                  <a:lnTo>
                    <a:pt x="89" y="58"/>
                  </a:lnTo>
                  <a:lnTo>
                    <a:pt x="85" y="37"/>
                  </a:lnTo>
                  <a:lnTo>
                    <a:pt x="82" y="23"/>
                  </a:lnTo>
                  <a:lnTo>
                    <a:pt x="80" y="12"/>
                  </a:lnTo>
                  <a:lnTo>
                    <a:pt x="77" y="3"/>
                  </a:lnTo>
                  <a:lnTo>
                    <a:pt x="75" y="0"/>
                  </a:lnTo>
                  <a:lnTo>
                    <a:pt x="70" y="0"/>
                  </a:lnTo>
                  <a:lnTo>
                    <a:pt x="54" y="5"/>
                  </a:lnTo>
                  <a:lnTo>
                    <a:pt x="42" y="7"/>
                  </a:lnTo>
                  <a:lnTo>
                    <a:pt x="28" y="10"/>
                  </a:lnTo>
                  <a:lnTo>
                    <a:pt x="14" y="12"/>
                  </a:lnTo>
                  <a:lnTo>
                    <a:pt x="0" y="14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0" name="Freeform 186"/>
            <p:cNvSpPr>
              <a:spLocks/>
            </p:cNvSpPr>
            <p:nvPr/>
          </p:nvSpPr>
          <p:spPr bwMode="auto">
            <a:xfrm>
              <a:off x="1532" y="1206"/>
              <a:ext cx="25" cy="38"/>
            </a:xfrm>
            <a:custGeom>
              <a:avLst/>
              <a:gdLst/>
              <a:ahLst/>
              <a:cxnLst>
                <a:cxn ang="0">
                  <a:pos x="174" y="210"/>
                </a:cxn>
                <a:cxn ang="0">
                  <a:pos x="169" y="208"/>
                </a:cxn>
                <a:cxn ang="0">
                  <a:pos x="161" y="220"/>
                </a:cxn>
                <a:cxn ang="0">
                  <a:pos x="155" y="227"/>
                </a:cxn>
                <a:cxn ang="0">
                  <a:pos x="149" y="231"/>
                </a:cxn>
                <a:cxn ang="0">
                  <a:pos x="141" y="233"/>
                </a:cxn>
                <a:cxn ang="0">
                  <a:pos x="132" y="234"/>
                </a:cxn>
                <a:cxn ang="0">
                  <a:pos x="39" y="234"/>
                </a:cxn>
                <a:cxn ang="0">
                  <a:pos x="104" y="165"/>
                </a:cxn>
                <a:cxn ang="0">
                  <a:pos x="123" y="144"/>
                </a:cxn>
                <a:cxn ang="0">
                  <a:pos x="137" y="125"/>
                </a:cxn>
                <a:cxn ang="0">
                  <a:pos x="147" y="106"/>
                </a:cxn>
                <a:cxn ang="0">
                  <a:pos x="153" y="87"/>
                </a:cxn>
                <a:cxn ang="0">
                  <a:pos x="154" y="69"/>
                </a:cxn>
                <a:cxn ang="0">
                  <a:pos x="152" y="50"/>
                </a:cxn>
                <a:cxn ang="0">
                  <a:pos x="144" y="33"/>
                </a:cxn>
                <a:cxn ang="0">
                  <a:pos x="133" y="20"/>
                </a:cxn>
                <a:cxn ang="0">
                  <a:pos x="119" y="9"/>
                </a:cxn>
                <a:cxn ang="0">
                  <a:pos x="101" y="2"/>
                </a:cxn>
                <a:cxn ang="0">
                  <a:pos x="82" y="0"/>
                </a:cxn>
                <a:cxn ang="0">
                  <a:pos x="67" y="2"/>
                </a:cxn>
                <a:cxn ang="0">
                  <a:pos x="52" y="6"/>
                </a:cxn>
                <a:cxn ang="0">
                  <a:pos x="38" y="13"/>
                </a:cxn>
                <a:cxn ang="0">
                  <a:pos x="26" y="24"/>
                </a:cxn>
                <a:cxn ang="0">
                  <a:pos x="17" y="34"/>
                </a:cxn>
                <a:cxn ang="0">
                  <a:pos x="11" y="45"/>
                </a:cxn>
                <a:cxn ang="0">
                  <a:pos x="6" y="60"/>
                </a:cxn>
                <a:cxn ang="0">
                  <a:pos x="1" y="77"/>
                </a:cxn>
                <a:cxn ang="0">
                  <a:pos x="9" y="80"/>
                </a:cxn>
                <a:cxn ang="0">
                  <a:pos x="18" y="60"/>
                </a:cxn>
                <a:cxn ang="0">
                  <a:pos x="28" y="45"/>
                </a:cxn>
                <a:cxn ang="0">
                  <a:pos x="38" y="35"/>
                </a:cxn>
                <a:cxn ang="0">
                  <a:pos x="51" y="30"/>
                </a:cxn>
                <a:cxn ang="0">
                  <a:pos x="65" y="29"/>
                </a:cxn>
                <a:cxn ang="0">
                  <a:pos x="83" y="31"/>
                </a:cxn>
                <a:cxn ang="0">
                  <a:pos x="99" y="39"/>
                </a:cxn>
                <a:cxn ang="0">
                  <a:pos x="111" y="50"/>
                </a:cxn>
                <a:cxn ang="0">
                  <a:pos x="118" y="65"/>
                </a:cxn>
                <a:cxn ang="0">
                  <a:pos x="120" y="84"/>
                </a:cxn>
                <a:cxn ang="0">
                  <a:pos x="118" y="103"/>
                </a:cxn>
                <a:cxn ang="0">
                  <a:pos x="112" y="123"/>
                </a:cxn>
                <a:cxn ang="0">
                  <a:pos x="102" y="143"/>
                </a:cxn>
                <a:cxn ang="0">
                  <a:pos x="88" y="164"/>
                </a:cxn>
                <a:cxn ang="0">
                  <a:pos x="70" y="185"/>
                </a:cxn>
                <a:cxn ang="0">
                  <a:pos x="0" y="260"/>
                </a:cxn>
                <a:cxn ang="0">
                  <a:pos x="0" y="264"/>
                </a:cxn>
                <a:cxn ang="0">
                  <a:pos x="153" y="264"/>
                </a:cxn>
                <a:cxn ang="0">
                  <a:pos x="174" y="210"/>
                </a:cxn>
              </a:cxnLst>
              <a:rect l="0" t="0" r="r" b="b"/>
              <a:pathLst>
                <a:path w="174" h="264">
                  <a:moveTo>
                    <a:pt x="174" y="210"/>
                  </a:moveTo>
                  <a:lnTo>
                    <a:pt x="169" y="208"/>
                  </a:lnTo>
                  <a:lnTo>
                    <a:pt x="161" y="220"/>
                  </a:lnTo>
                  <a:lnTo>
                    <a:pt x="155" y="227"/>
                  </a:lnTo>
                  <a:lnTo>
                    <a:pt x="149" y="231"/>
                  </a:lnTo>
                  <a:lnTo>
                    <a:pt x="141" y="233"/>
                  </a:lnTo>
                  <a:lnTo>
                    <a:pt x="132" y="234"/>
                  </a:lnTo>
                  <a:lnTo>
                    <a:pt x="39" y="234"/>
                  </a:lnTo>
                  <a:lnTo>
                    <a:pt x="104" y="165"/>
                  </a:lnTo>
                  <a:lnTo>
                    <a:pt x="123" y="144"/>
                  </a:lnTo>
                  <a:lnTo>
                    <a:pt x="137" y="125"/>
                  </a:lnTo>
                  <a:lnTo>
                    <a:pt x="147" y="106"/>
                  </a:lnTo>
                  <a:lnTo>
                    <a:pt x="153" y="87"/>
                  </a:lnTo>
                  <a:lnTo>
                    <a:pt x="154" y="69"/>
                  </a:lnTo>
                  <a:lnTo>
                    <a:pt x="152" y="50"/>
                  </a:lnTo>
                  <a:lnTo>
                    <a:pt x="144" y="33"/>
                  </a:lnTo>
                  <a:lnTo>
                    <a:pt x="133" y="20"/>
                  </a:lnTo>
                  <a:lnTo>
                    <a:pt x="119" y="9"/>
                  </a:lnTo>
                  <a:lnTo>
                    <a:pt x="101" y="2"/>
                  </a:lnTo>
                  <a:lnTo>
                    <a:pt x="82" y="0"/>
                  </a:lnTo>
                  <a:lnTo>
                    <a:pt x="67" y="2"/>
                  </a:lnTo>
                  <a:lnTo>
                    <a:pt x="52" y="6"/>
                  </a:lnTo>
                  <a:lnTo>
                    <a:pt x="38" y="13"/>
                  </a:lnTo>
                  <a:lnTo>
                    <a:pt x="26" y="24"/>
                  </a:lnTo>
                  <a:lnTo>
                    <a:pt x="17" y="34"/>
                  </a:lnTo>
                  <a:lnTo>
                    <a:pt x="11" y="45"/>
                  </a:lnTo>
                  <a:lnTo>
                    <a:pt x="6" y="60"/>
                  </a:lnTo>
                  <a:lnTo>
                    <a:pt x="1" y="77"/>
                  </a:lnTo>
                  <a:lnTo>
                    <a:pt x="9" y="80"/>
                  </a:lnTo>
                  <a:lnTo>
                    <a:pt x="18" y="60"/>
                  </a:lnTo>
                  <a:lnTo>
                    <a:pt x="28" y="45"/>
                  </a:lnTo>
                  <a:lnTo>
                    <a:pt x="38" y="35"/>
                  </a:lnTo>
                  <a:lnTo>
                    <a:pt x="51" y="30"/>
                  </a:lnTo>
                  <a:lnTo>
                    <a:pt x="65" y="29"/>
                  </a:lnTo>
                  <a:lnTo>
                    <a:pt x="83" y="31"/>
                  </a:lnTo>
                  <a:lnTo>
                    <a:pt x="99" y="39"/>
                  </a:lnTo>
                  <a:lnTo>
                    <a:pt x="111" y="50"/>
                  </a:lnTo>
                  <a:lnTo>
                    <a:pt x="118" y="65"/>
                  </a:lnTo>
                  <a:lnTo>
                    <a:pt x="120" y="84"/>
                  </a:lnTo>
                  <a:lnTo>
                    <a:pt x="118" y="103"/>
                  </a:lnTo>
                  <a:lnTo>
                    <a:pt x="112" y="123"/>
                  </a:lnTo>
                  <a:lnTo>
                    <a:pt x="102" y="143"/>
                  </a:lnTo>
                  <a:lnTo>
                    <a:pt x="88" y="164"/>
                  </a:lnTo>
                  <a:lnTo>
                    <a:pt x="70" y="185"/>
                  </a:lnTo>
                  <a:lnTo>
                    <a:pt x="0" y="260"/>
                  </a:lnTo>
                  <a:lnTo>
                    <a:pt x="0" y="264"/>
                  </a:lnTo>
                  <a:lnTo>
                    <a:pt x="153" y="264"/>
                  </a:lnTo>
                  <a:lnTo>
                    <a:pt x="174" y="21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1" name="Freeform 187"/>
            <p:cNvSpPr>
              <a:spLocks/>
            </p:cNvSpPr>
            <p:nvPr/>
          </p:nvSpPr>
          <p:spPr bwMode="auto">
            <a:xfrm>
              <a:off x="1565" y="1188"/>
              <a:ext cx="21" cy="45"/>
            </a:xfrm>
            <a:custGeom>
              <a:avLst/>
              <a:gdLst/>
              <a:ahLst/>
              <a:cxnLst>
                <a:cxn ang="0">
                  <a:pos x="144" y="67"/>
                </a:cxn>
                <a:cxn ang="0">
                  <a:pos x="100" y="67"/>
                </a:cxn>
                <a:cxn ang="0">
                  <a:pos x="114" y="9"/>
                </a:cxn>
                <a:cxn ang="0">
                  <a:pos x="115" y="8"/>
                </a:cxn>
                <a:cxn ang="0">
                  <a:pos x="115" y="4"/>
                </a:cxn>
                <a:cxn ang="0">
                  <a:pos x="114" y="3"/>
                </a:cxn>
                <a:cxn ang="0">
                  <a:pos x="112" y="2"/>
                </a:cxn>
                <a:cxn ang="0">
                  <a:pos x="111" y="0"/>
                </a:cxn>
                <a:cxn ang="0">
                  <a:pos x="109" y="0"/>
                </a:cxn>
                <a:cxn ang="0">
                  <a:pos x="107" y="2"/>
                </a:cxn>
                <a:cxn ang="0">
                  <a:pos x="103" y="6"/>
                </a:cxn>
                <a:cxn ang="0">
                  <a:pos x="91" y="19"/>
                </a:cxn>
                <a:cxn ang="0">
                  <a:pos x="78" y="33"/>
                </a:cxn>
                <a:cxn ang="0">
                  <a:pos x="64" y="46"/>
                </a:cxn>
                <a:cxn ang="0">
                  <a:pos x="50" y="55"/>
                </a:cxn>
                <a:cxn ang="0">
                  <a:pos x="39" y="63"/>
                </a:cxn>
                <a:cxn ang="0">
                  <a:pos x="28" y="68"/>
                </a:cxn>
                <a:cxn ang="0">
                  <a:pos x="18" y="72"/>
                </a:cxn>
                <a:cxn ang="0">
                  <a:pos x="12" y="76"/>
                </a:cxn>
                <a:cxn ang="0">
                  <a:pos x="10" y="82"/>
                </a:cxn>
                <a:cxn ang="0">
                  <a:pos x="10" y="83"/>
                </a:cxn>
                <a:cxn ang="0">
                  <a:pos x="11" y="85"/>
                </a:cxn>
                <a:cxn ang="0">
                  <a:pos x="52" y="85"/>
                </a:cxn>
                <a:cxn ang="0">
                  <a:pos x="12" y="238"/>
                </a:cxn>
                <a:cxn ang="0">
                  <a:pos x="11" y="242"/>
                </a:cxn>
                <a:cxn ang="0">
                  <a:pos x="10" y="244"/>
                </a:cxn>
                <a:cxn ang="0">
                  <a:pos x="10" y="247"/>
                </a:cxn>
                <a:cxn ang="0">
                  <a:pos x="5" y="263"/>
                </a:cxn>
                <a:cxn ang="0">
                  <a:pos x="2" y="275"/>
                </a:cxn>
                <a:cxn ang="0">
                  <a:pos x="0" y="285"/>
                </a:cxn>
                <a:cxn ang="0">
                  <a:pos x="0" y="291"/>
                </a:cxn>
                <a:cxn ang="0">
                  <a:pos x="2" y="299"/>
                </a:cxn>
                <a:cxn ang="0">
                  <a:pos x="7" y="306"/>
                </a:cxn>
                <a:cxn ang="0">
                  <a:pos x="16" y="310"/>
                </a:cxn>
                <a:cxn ang="0">
                  <a:pos x="26" y="312"/>
                </a:cxn>
                <a:cxn ang="0">
                  <a:pos x="37" y="311"/>
                </a:cxn>
                <a:cxn ang="0">
                  <a:pos x="47" y="308"/>
                </a:cxn>
                <a:cxn ang="0">
                  <a:pos x="57" y="302"/>
                </a:cxn>
                <a:cxn ang="0">
                  <a:pos x="67" y="293"/>
                </a:cxn>
                <a:cxn ang="0">
                  <a:pos x="79" y="280"/>
                </a:cxn>
                <a:cxn ang="0">
                  <a:pos x="91" y="265"/>
                </a:cxn>
                <a:cxn ang="0">
                  <a:pos x="105" y="245"/>
                </a:cxn>
                <a:cxn ang="0">
                  <a:pos x="98" y="240"/>
                </a:cxn>
                <a:cxn ang="0">
                  <a:pos x="86" y="256"/>
                </a:cxn>
                <a:cxn ang="0">
                  <a:pos x="77" y="268"/>
                </a:cxn>
                <a:cxn ang="0">
                  <a:pos x="68" y="275"/>
                </a:cxn>
                <a:cxn ang="0">
                  <a:pos x="63" y="280"/>
                </a:cxn>
                <a:cxn ang="0">
                  <a:pos x="58" y="284"/>
                </a:cxn>
                <a:cxn ang="0">
                  <a:pos x="53" y="285"/>
                </a:cxn>
                <a:cxn ang="0">
                  <a:pos x="50" y="284"/>
                </a:cxn>
                <a:cxn ang="0">
                  <a:pos x="48" y="283"/>
                </a:cxn>
                <a:cxn ang="0">
                  <a:pos x="46" y="280"/>
                </a:cxn>
                <a:cxn ang="0">
                  <a:pos x="45" y="277"/>
                </a:cxn>
                <a:cxn ang="0">
                  <a:pos x="45" y="271"/>
                </a:cxn>
                <a:cxn ang="0">
                  <a:pos x="94" y="85"/>
                </a:cxn>
                <a:cxn ang="0">
                  <a:pos x="141" y="85"/>
                </a:cxn>
                <a:cxn ang="0">
                  <a:pos x="144" y="67"/>
                </a:cxn>
              </a:cxnLst>
              <a:rect l="0" t="0" r="r" b="b"/>
              <a:pathLst>
                <a:path w="144" h="312">
                  <a:moveTo>
                    <a:pt x="144" y="67"/>
                  </a:moveTo>
                  <a:lnTo>
                    <a:pt x="100" y="67"/>
                  </a:lnTo>
                  <a:lnTo>
                    <a:pt x="114" y="9"/>
                  </a:lnTo>
                  <a:lnTo>
                    <a:pt x="115" y="8"/>
                  </a:lnTo>
                  <a:lnTo>
                    <a:pt x="115" y="4"/>
                  </a:lnTo>
                  <a:lnTo>
                    <a:pt x="114" y="3"/>
                  </a:lnTo>
                  <a:lnTo>
                    <a:pt x="112" y="2"/>
                  </a:lnTo>
                  <a:lnTo>
                    <a:pt x="111" y="0"/>
                  </a:lnTo>
                  <a:lnTo>
                    <a:pt x="109" y="0"/>
                  </a:lnTo>
                  <a:lnTo>
                    <a:pt x="107" y="2"/>
                  </a:lnTo>
                  <a:lnTo>
                    <a:pt x="103" y="6"/>
                  </a:lnTo>
                  <a:lnTo>
                    <a:pt x="91" y="19"/>
                  </a:lnTo>
                  <a:lnTo>
                    <a:pt x="78" y="33"/>
                  </a:lnTo>
                  <a:lnTo>
                    <a:pt x="64" y="46"/>
                  </a:lnTo>
                  <a:lnTo>
                    <a:pt x="50" y="55"/>
                  </a:lnTo>
                  <a:lnTo>
                    <a:pt x="39" y="63"/>
                  </a:lnTo>
                  <a:lnTo>
                    <a:pt x="28" y="68"/>
                  </a:lnTo>
                  <a:lnTo>
                    <a:pt x="18" y="72"/>
                  </a:lnTo>
                  <a:lnTo>
                    <a:pt x="12" y="76"/>
                  </a:lnTo>
                  <a:lnTo>
                    <a:pt x="10" y="82"/>
                  </a:lnTo>
                  <a:lnTo>
                    <a:pt x="10" y="83"/>
                  </a:lnTo>
                  <a:lnTo>
                    <a:pt x="11" y="85"/>
                  </a:lnTo>
                  <a:lnTo>
                    <a:pt x="52" y="85"/>
                  </a:lnTo>
                  <a:lnTo>
                    <a:pt x="12" y="238"/>
                  </a:lnTo>
                  <a:lnTo>
                    <a:pt x="11" y="242"/>
                  </a:lnTo>
                  <a:lnTo>
                    <a:pt x="10" y="244"/>
                  </a:lnTo>
                  <a:lnTo>
                    <a:pt x="10" y="247"/>
                  </a:lnTo>
                  <a:lnTo>
                    <a:pt x="5" y="263"/>
                  </a:lnTo>
                  <a:lnTo>
                    <a:pt x="2" y="275"/>
                  </a:lnTo>
                  <a:lnTo>
                    <a:pt x="0" y="285"/>
                  </a:lnTo>
                  <a:lnTo>
                    <a:pt x="0" y="291"/>
                  </a:lnTo>
                  <a:lnTo>
                    <a:pt x="2" y="299"/>
                  </a:lnTo>
                  <a:lnTo>
                    <a:pt x="7" y="306"/>
                  </a:lnTo>
                  <a:lnTo>
                    <a:pt x="16" y="310"/>
                  </a:lnTo>
                  <a:lnTo>
                    <a:pt x="26" y="312"/>
                  </a:lnTo>
                  <a:lnTo>
                    <a:pt x="37" y="311"/>
                  </a:lnTo>
                  <a:lnTo>
                    <a:pt x="47" y="308"/>
                  </a:lnTo>
                  <a:lnTo>
                    <a:pt x="57" y="302"/>
                  </a:lnTo>
                  <a:lnTo>
                    <a:pt x="67" y="293"/>
                  </a:lnTo>
                  <a:lnTo>
                    <a:pt x="79" y="280"/>
                  </a:lnTo>
                  <a:lnTo>
                    <a:pt x="91" y="265"/>
                  </a:lnTo>
                  <a:lnTo>
                    <a:pt x="105" y="245"/>
                  </a:lnTo>
                  <a:lnTo>
                    <a:pt x="98" y="240"/>
                  </a:lnTo>
                  <a:lnTo>
                    <a:pt x="86" y="256"/>
                  </a:lnTo>
                  <a:lnTo>
                    <a:pt x="77" y="268"/>
                  </a:lnTo>
                  <a:lnTo>
                    <a:pt x="68" y="275"/>
                  </a:lnTo>
                  <a:lnTo>
                    <a:pt x="63" y="280"/>
                  </a:lnTo>
                  <a:lnTo>
                    <a:pt x="58" y="284"/>
                  </a:lnTo>
                  <a:lnTo>
                    <a:pt x="53" y="285"/>
                  </a:lnTo>
                  <a:lnTo>
                    <a:pt x="50" y="284"/>
                  </a:lnTo>
                  <a:lnTo>
                    <a:pt x="48" y="283"/>
                  </a:lnTo>
                  <a:lnTo>
                    <a:pt x="46" y="280"/>
                  </a:lnTo>
                  <a:lnTo>
                    <a:pt x="45" y="277"/>
                  </a:lnTo>
                  <a:lnTo>
                    <a:pt x="45" y="271"/>
                  </a:lnTo>
                  <a:lnTo>
                    <a:pt x="94" y="85"/>
                  </a:lnTo>
                  <a:lnTo>
                    <a:pt x="141" y="85"/>
                  </a:lnTo>
                  <a:lnTo>
                    <a:pt x="144" y="6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2" name="Freeform 188"/>
            <p:cNvSpPr>
              <a:spLocks/>
            </p:cNvSpPr>
            <p:nvPr/>
          </p:nvSpPr>
          <p:spPr bwMode="auto">
            <a:xfrm>
              <a:off x="1586" y="1206"/>
              <a:ext cx="25" cy="38"/>
            </a:xfrm>
            <a:custGeom>
              <a:avLst/>
              <a:gdLst/>
              <a:ahLst/>
              <a:cxnLst>
                <a:cxn ang="0">
                  <a:pos x="174" y="210"/>
                </a:cxn>
                <a:cxn ang="0">
                  <a:pos x="168" y="208"/>
                </a:cxn>
                <a:cxn ang="0">
                  <a:pos x="161" y="220"/>
                </a:cxn>
                <a:cxn ang="0">
                  <a:pos x="155" y="227"/>
                </a:cxn>
                <a:cxn ang="0">
                  <a:pos x="148" y="231"/>
                </a:cxn>
                <a:cxn ang="0">
                  <a:pos x="141" y="233"/>
                </a:cxn>
                <a:cxn ang="0">
                  <a:pos x="131" y="234"/>
                </a:cxn>
                <a:cxn ang="0">
                  <a:pos x="39" y="234"/>
                </a:cxn>
                <a:cxn ang="0">
                  <a:pos x="104" y="165"/>
                </a:cxn>
                <a:cxn ang="0">
                  <a:pos x="123" y="144"/>
                </a:cxn>
                <a:cxn ang="0">
                  <a:pos x="137" y="125"/>
                </a:cxn>
                <a:cxn ang="0">
                  <a:pos x="146" y="106"/>
                </a:cxn>
                <a:cxn ang="0">
                  <a:pos x="152" y="87"/>
                </a:cxn>
                <a:cxn ang="0">
                  <a:pos x="154" y="69"/>
                </a:cxn>
                <a:cxn ang="0">
                  <a:pos x="151" y="50"/>
                </a:cxn>
                <a:cxn ang="0">
                  <a:pos x="144" y="33"/>
                </a:cxn>
                <a:cxn ang="0">
                  <a:pos x="132" y="20"/>
                </a:cxn>
                <a:cxn ang="0">
                  <a:pos x="119" y="9"/>
                </a:cxn>
                <a:cxn ang="0">
                  <a:pos x="101" y="2"/>
                </a:cxn>
                <a:cxn ang="0">
                  <a:pos x="82" y="0"/>
                </a:cxn>
                <a:cxn ang="0">
                  <a:pos x="66" y="2"/>
                </a:cxn>
                <a:cxn ang="0">
                  <a:pos x="51" y="6"/>
                </a:cxn>
                <a:cxn ang="0">
                  <a:pos x="38" y="13"/>
                </a:cxn>
                <a:cxn ang="0">
                  <a:pos x="25" y="24"/>
                </a:cxn>
                <a:cxn ang="0">
                  <a:pos x="17" y="34"/>
                </a:cxn>
                <a:cxn ang="0">
                  <a:pos x="10" y="45"/>
                </a:cxn>
                <a:cxn ang="0">
                  <a:pos x="5" y="60"/>
                </a:cxn>
                <a:cxn ang="0">
                  <a:pos x="1" y="77"/>
                </a:cxn>
                <a:cxn ang="0">
                  <a:pos x="8" y="80"/>
                </a:cxn>
                <a:cxn ang="0">
                  <a:pos x="18" y="60"/>
                </a:cxn>
                <a:cxn ang="0">
                  <a:pos x="27" y="45"/>
                </a:cxn>
                <a:cxn ang="0">
                  <a:pos x="38" y="35"/>
                </a:cxn>
                <a:cxn ang="0">
                  <a:pos x="50" y="30"/>
                </a:cxn>
                <a:cxn ang="0">
                  <a:pos x="65" y="29"/>
                </a:cxn>
                <a:cxn ang="0">
                  <a:pos x="83" y="31"/>
                </a:cxn>
                <a:cxn ang="0">
                  <a:pos x="99" y="39"/>
                </a:cxn>
                <a:cxn ang="0">
                  <a:pos x="110" y="50"/>
                </a:cxn>
                <a:cxn ang="0">
                  <a:pos x="118" y="65"/>
                </a:cxn>
                <a:cxn ang="0">
                  <a:pos x="120" y="84"/>
                </a:cxn>
                <a:cxn ang="0">
                  <a:pos x="118" y="103"/>
                </a:cxn>
                <a:cxn ang="0">
                  <a:pos x="111" y="123"/>
                </a:cxn>
                <a:cxn ang="0">
                  <a:pos x="102" y="143"/>
                </a:cxn>
                <a:cxn ang="0">
                  <a:pos x="87" y="164"/>
                </a:cxn>
                <a:cxn ang="0">
                  <a:pos x="69" y="185"/>
                </a:cxn>
                <a:cxn ang="0">
                  <a:pos x="0" y="260"/>
                </a:cxn>
                <a:cxn ang="0">
                  <a:pos x="0" y="264"/>
                </a:cxn>
                <a:cxn ang="0">
                  <a:pos x="152" y="264"/>
                </a:cxn>
                <a:cxn ang="0">
                  <a:pos x="174" y="210"/>
                </a:cxn>
              </a:cxnLst>
              <a:rect l="0" t="0" r="r" b="b"/>
              <a:pathLst>
                <a:path w="174" h="264">
                  <a:moveTo>
                    <a:pt x="174" y="210"/>
                  </a:moveTo>
                  <a:lnTo>
                    <a:pt x="168" y="208"/>
                  </a:lnTo>
                  <a:lnTo>
                    <a:pt x="161" y="220"/>
                  </a:lnTo>
                  <a:lnTo>
                    <a:pt x="155" y="227"/>
                  </a:lnTo>
                  <a:lnTo>
                    <a:pt x="148" y="231"/>
                  </a:lnTo>
                  <a:lnTo>
                    <a:pt x="141" y="233"/>
                  </a:lnTo>
                  <a:lnTo>
                    <a:pt x="131" y="234"/>
                  </a:lnTo>
                  <a:lnTo>
                    <a:pt x="39" y="234"/>
                  </a:lnTo>
                  <a:lnTo>
                    <a:pt x="104" y="165"/>
                  </a:lnTo>
                  <a:lnTo>
                    <a:pt x="123" y="144"/>
                  </a:lnTo>
                  <a:lnTo>
                    <a:pt x="137" y="125"/>
                  </a:lnTo>
                  <a:lnTo>
                    <a:pt x="146" y="106"/>
                  </a:lnTo>
                  <a:lnTo>
                    <a:pt x="152" y="87"/>
                  </a:lnTo>
                  <a:lnTo>
                    <a:pt x="154" y="69"/>
                  </a:lnTo>
                  <a:lnTo>
                    <a:pt x="151" y="50"/>
                  </a:lnTo>
                  <a:lnTo>
                    <a:pt x="144" y="33"/>
                  </a:lnTo>
                  <a:lnTo>
                    <a:pt x="132" y="20"/>
                  </a:lnTo>
                  <a:lnTo>
                    <a:pt x="119" y="9"/>
                  </a:lnTo>
                  <a:lnTo>
                    <a:pt x="101" y="2"/>
                  </a:lnTo>
                  <a:lnTo>
                    <a:pt x="82" y="0"/>
                  </a:lnTo>
                  <a:lnTo>
                    <a:pt x="66" y="2"/>
                  </a:lnTo>
                  <a:lnTo>
                    <a:pt x="51" y="6"/>
                  </a:lnTo>
                  <a:lnTo>
                    <a:pt x="38" y="13"/>
                  </a:lnTo>
                  <a:lnTo>
                    <a:pt x="25" y="24"/>
                  </a:lnTo>
                  <a:lnTo>
                    <a:pt x="17" y="34"/>
                  </a:lnTo>
                  <a:lnTo>
                    <a:pt x="10" y="45"/>
                  </a:lnTo>
                  <a:lnTo>
                    <a:pt x="5" y="60"/>
                  </a:lnTo>
                  <a:lnTo>
                    <a:pt x="1" y="77"/>
                  </a:lnTo>
                  <a:lnTo>
                    <a:pt x="8" y="80"/>
                  </a:lnTo>
                  <a:lnTo>
                    <a:pt x="18" y="60"/>
                  </a:lnTo>
                  <a:lnTo>
                    <a:pt x="27" y="45"/>
                  </a:lnTo>
                  <a:lnTo>
                    <a:pt x="38" y="35"/>
                  </a:lnTo>
                  <a:lnTo>
                    <a:pt x="50" y="30"/>
                  </a:lnTo>
                  <a:lnTo>
                    <a:pt x="65" y="29"/>
                  </a:lnTo>
                  <a:lnTo>
                    <a:pt x="83" y="31"/>
                  </a:lnTo>
                  <a:lnTo>
                    <a:pt x="99" y="39"/>
                  </a:lnTo>
                  <a:lnTo>
                    <a:pt x="110" y="50"/>
                  </a:lnTo>
                  <a:lnTo>
                    <a:pt x="118" y="65"/>
                  </a:lnTo>
                  <a:lnTo>
                    <a:pt x="120" y="84"/>
                  </a:lnTo>
                  <a:lnTo>
                    <a:pt x="118" y="103"/>
                  </a:lnTo>
                  <a:lnTo>
                    <a:pt x="111" y="123"/>
                  </a:lnTo>
                  <a:lnTo>
                    <a:pt x="102" y="143"/>
                  </a:lnTo>
                  <a:lnTo>
                    <a:pt x="87" y="164"/>
                  </a:lnTo>
                  <a:lnTo>
                    <a:pt x="69" y="185"/>
                  </a:lnTo>
                  <a:lnTo>
                    <a:pt x="0" y="260"/>
                  </a:lnTo>
                  <a:lnTo>
                    <a:pt x="0" y="264"/>
                  </a:lnTo>
                  <a:lnTo>
                    <a:pt x="152" y="264"/>
                  </a:lnTo>
                  <a:lnTo>
                    <a:pt x="174" y="21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3" name="Freeform 189"/>
            <p:cNvSpPr>
              <a:spLocks/>
            </p:cNvSpPr>
            <p:nvPr/>
          </p:nvSpPr>
          <p:spPr bwMode="auto">
            <a:xfrm>
              <a:off x="1631" y="1195"/>
              <a:ext cx="31" cy="38"/>
            </a:xfrm>
            <a:custGeom>
              <a:avLst/>
              <a:gdLst/>
              <a:ahLst/>
              <a:cxnLst>
                <a:cxn ang="0">
                  <a:pos x="208" y="169"/>
                </a:cxn>
                <a:cxn ang="0">
                  <a:pos x="192" y="190"/>
                </a:cxn>
                <a:cxn ang="0">
                  <a:pos x="177" y="205"/>
                </a:cxn>
                <a:cxn ang="0">
                  <a:pos x="163" y="215"/>
                </a:cxn>
                <a:cxn ang="0">
                  <a:pos x="147" y="221"/>
                </a:cxn>
                <a:cxn ang="0">
                  <a:pos x="129" y="222"/>
                </a:cxn>
                <a:cxn ang="0">
                  <a:pos x="108" y="220"/>
                </a:cxn>
                <a:cxn ang="0">
                  <a:pos x="90" y="211"/>
                </a:cxn>
                <a:cxn ang="0">
                  <a:pos x="74" y="200"/>
                </a:cxn>
                <a:cxn ang="0">
                  <a:pos x="61" y="183"/>
                </a:cxn>
                <a:cxn ang="0">
                  <a:pos x="51" y="163"/>
                </a:cxn>
                <a:cxn ang="0">
                  <a:pos x="45" y="140"/>
                </a:cxn>
                <a:cxn ang="0">
                  <a:pos x="43" y="114"/>
                </a:cxn>
                <a:cxn ang="0">
                  <a:pos x="45" y="90"/>
                </a:cxn>
                <a:cxn ang="0">
                  <a:pos x="50" y="69"/>
                </a:cxn>
                <a:cxn ang="0">
                  <a:pos x="59" y="51"/>
                </a:cxn>
                <a:cxn ang="0">
                  <a:pos x="70" y="37"/>
                </a:cxn>
                <a:cxn ang="0">
                  <a:pos x="84" y="25"/>
                </a:cxn>
                <a:cxn ang="0">
                  <a:pos x="101" y="19"/>
                </a:cxn>
                <a:cxn ang="0">
                  <a:pos x="119" y="16"/>
                </a:cxn>
                <a:cxn ang="0">
                  <a:pos x="131" y="17"/>
                </a:cxn>
                <a:cxn ang="0">
                  <a:pos x="141" y="22"/>
                </a:cxn>
                <a:cxn ang="0">
                  <a:pos x="147" y="30"/>
                </a:cxn>
                <a:cxn ang="0">
                  <a:pos x="155" y="56"/>
                </a:cxn>
                <a:cxn ang="0">
                  <a:pos x="162" y="69"/>
                </a:cxn>
                <a:cxn ang="0">
                  <a:pos x="170" y="78"/>
                </a:cxn>
                <a:cxn ang="0">
                  <a:pos x="182" y="81"/>
                </a:cxn>
                <a:cxn ang="0">
                  <a:pos x="192" y="79"/>
                </a:cxn>
                <a:cxn ang="0">
                  <a:pos x="201" y="74"/>
                </a:cxn>
                <a:cxn ang="0">
                  <a:pos x="206" y="66"/>
                </a:cxn>
                <a:cxn ang="0">
                  <a:pos x="208" y="58"/>
                </a:cxn>
                <a:cxn ang="0">
                  <a:pos x="205" y="43"/>
                </a:cxn>
                <a:cxn ang="0">
                  <a:pos x="196" y="28"/>
                </a:cxn>
                <a:cxn ang="0">
                  <a:pos x="183" y="17"/>
                </a:cxn>
                <a:cxn ang="0">
                  <a:pos x="165" y="8"/>
                </a:cxn>
                <a:cxn ang="0">
                  <a:pos x="145" y="2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81" y="8"/>
                </a:cxn>
                <a:cxn ang="0">
                  <a:pos x="62" y="18"/>
                </a:cxn>
                <a:cxn ang="0">
                  <a:pos x="44" y="31"/>
                </a:cxn>
                <a:cxn ang="0">
                  <a:pos x="28" y="47"/>
                </a:cxn>
                <a:cxn ang="0">
                  <a:pos x="16" y="66"/>
                </a:cxn>
                <a:cxn ang="0">
                  <a:pos x="7" y="88"/>
                </a:cxn>
                <a:cxn ang="0">
                  <a:pos x="2" y="113"/>
                </a:cxn>
                <a:cxn ang="0">
                  <a:pos x="0" y="138"/>
                </a:cxn>
                <a:cxn ang="0">
                  <a:pos x="2" y="164"/>
                </a:cxn>
                <a:cxn ang="0">
                  <a:pos x="8" y="188"/>
                </a:cxn>
                <a:cxn ang="0">
                  <a:pos x="18" y="209"/>
                </a:cxn>
                <a:cxn ang="0">
                  <a:pos x="30" y="227"/>
                </a:cxn>
                <a:cxn ang="0">
                  <a:pos x="45" y="242"/>
                </a:cxn>
                <a:cxn ang="0">
                  <a:pos x="63" y="254"/>
                </a:cxn>
                <a:cxn ang="0">
                  <a:pos x="84" y="260"/>
                </a:cxn>
                <a:cxn ang="0">
                  <a:pos x="106" y="262"/>
                </a:cxn>
                <a:cxn ang="0">
                  <a:pos x="130" y="259"/>
                </a:cxn>
                <a:cxn ang="0">
                  <a:pos x="152" y="250"/>
                </a:cxn>
                <a:cxn ang="0">
                  <a:pos x="173" y="236"/>
                </a:cxn>
                <a:cxn ang="0">
                  <a:pos x="182" y="227"/>
                </a:cxn>
                <a:cxn ang="0">
                  <a:pos x="190" y="218"/>
                </a:cxn>
                <a:cxn ang="0">
                  <a:pos x="199" y="206"/>
                </a:cxn>
                <a:cxn ang="0">
                  <a:pos x="207" y="193"/>
                </a:cxn>
                <a:cxn ang="0">
                  <a:pos x="215" y="175"/>
                </a:cxn>
                <a:cxn ang="0">
                  <a:pos x="208" y="169"/>
                </a:cxn>
              </a:cxnLst>
              <a:rect l="0" t="0" r="r" b="b"/>
              <a:pathLst>
                <a:path w="215" h="262">
                  <a:moveTo>
                    <a:pt x="208" y="169"/>
                  </a:moveTo>
                  <a:lnTo>
                    <a:pt x="192" y="190"/>
                  </a:lnTo>
                  <a:lnTo>
                    <a:pt x="177" y="205"/>
                  </a:lnTo>
                  <a:lnTo>
                    <a:pt x="163" y="215"/>
                  </a:lnTo>
                  <a:lnTo>
                    <a:pt x="147" y="221"/>
                  </a:lnTo>
                  <a:lnTo>
                    <a:pt x="129" y="222"/>
                  </a:lnTo>
                  <a:lnTo>
                    <a:pt x="108" y="220"/>
                  </a:lnTo>
                  <a:lnTo>
                    <a:pt x="90" y="211"/>
                  </a:lnTo>
                  <a:lnTo>
                    <a:pt x="74" y="200"/>
                  </a:lnTo>
                  <a:lnTo>
                    <a:pt x="61" y="183"/>
                  </a:lnTo>
                  <a:lnTo>
                    <a:pt x="51" y="163"/>
                  </a:lnTo>
                  <a:lnTo>
                    <a:pt x="45" y="140"/>
                  </a:lnTo>
                  <a:lnTo>
                    <a:pt x="43" y="114"/>
                  </a:lnTo>
                  <a:lnTo>
                    <a:pt x="45" y="90"/>
                  </a:lnTo>
                  <a:lnTo>
                    <a:pt x="50" y="69"/>
                  </a:lnTo>
                  <a:lnTo>
                    <a:pt x="59" y="51"/>
                  </a:lnTo>
                  <a:lnTo>
                    <a:pt x="70" y="37"/>
                  </a:lnTo>
                  <a:lnTo>
                    <a:pt x="84" y="25"/>
                  </a:lnTo>
                  <a:lnTo>
                    <a:pt x="101" y="19"/>
                  </a:lnTo>
                  <a:lnTo>
                    <a:pt x="119" y="16"/>
                  </a:lnTo>
                  <a:lnTo>
                    <a:pt x="131" y="17"/>
                  </a:lnTo>
                  <a:lnTo>
                    <a:pt x="141" y="22"/>
                  </a:lnTo>
                  <a:lnTo>
                    <a:pt x="147" y="30"/>
                  </a:lnTo>
                  <a:lnTo>
                    <a:pt x="155" y="56"/>
                  </a:lnTo>
                  <a:lnTo>
                    <a:pt x="162" y="69"/>
                  </a:lnTo>
                  <a:lnTo>
                    <a:pt x="170" y="78"/>
                  </a:lnTo>
                  <a:lnTo>
                    <a:pt x="182" y="81"/>
                  </a:lnTo>
                  <a:lnTo>
                    <a:pt x="192" y="79"/>
                  </a:lnTo>
                  <a:lnTo>
                    <a:pt x="201" y="74"/>
                  </a:lnTo>
                  <a:lnTo>
                    <a:pt x="206" y="66"/>
                  </a:lnTo>
                  <a:lnTo>
                    <a:pt x="208" y="58"/>
                  </a:lnTo>
                  <a:lnTo>
                    <a:pt x="205" y="43"/>
                  </a:lnTo>
                  <a:lnTo>
                    <a:pt x="196" y="28"/>
                  </a:lnTo>
                  <a:lnTo>
                    <a:pt x="183" y="17"/>
                  </a:lnTo>
                  <a:lnTo>
                    <a:pt x="165" y="8"/>
                  </a:lnTo>
                  <a:lnTo>
                    <a:pt x="145" y="2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1" y="8"/>
                  </a:lnTo>
                  <a:lnTo>
                    <a:pt x="62" y="18"/>
                  </a:lnTo>
                  <a:lnTo>
                    <a:pt x="44" y="31"/>
                  </a:lnTo>
                  <a:lnTo>
                    <a:pt x="28" y="47"/>
                  </a:lnTo>
                  <a:lnTo>
                    <a:pt x="16" y="66"/>
                  </a:lnTo>
                  <a:lnTo>
                    <a:pt x="7" y="88"/>
                  </a:lnTo>
                  <a:lnTo>
                    <a:pt x="2" y="113"/>
                  </a:lnTo>
                  <a:lnTo>
                    <a:pt x="0" y="138"/>
                  </a:lnTo>
                  <a:lnTo>
                    <a:pt x="2" y="164"/>
                  </a:lnTo>
                  <a:lnTo>
                    <a:pt x="8" y="188"/>
                  </a:lnTo>
                  <a:lnTo>
                    <a:pt x="18" y="209"/>
                  </a:lnTo>
                  <a:lnTo>
                    <a:pt x="30" y="227"/>
                  </a:lnTo>
                  <a:lnTo>
                    <a:pt x="45" y="242"/>
                  </a:lnTo>
                  <a:lnTo>
                    <a:pt x="63" y="254"/>
                  </a:lnTo>
                  <a:lnTo>
                    <a:pt x="84" y="260"/>
                  </a:lnTo>
                  <a:lnTo>
                    <a:pt x="106" y="262"/>
                  </a:lnTo>
                  <a:lnTo>
                    <a:pt x="130" y="259"/>
                  </a:lnTo>
                  <a:lnTo>
                    <a:pt x="152" y="250"/>
                  </a:lnTo>
                  <a:lnTo>
                    <a:pt x="173" y="236"/>
                  </a:lnTo>
                  <a:lnTo>
                    <a:pt x="182" y="227"/>
                  </a:lnTo>
                  <a:lnTo>
                    <a:pt x="190" y="218"/>
                  </a:lnTo>
                  <a:lnTo>
                    <a:pt x="199" y="206"/>
                  </a:lnTo>
                  <a:lnTo>
                    <a:pt x="207" y="193"/>
                  </a:lnTo>
                  <a:lnTo>
                    <a:pt x="215" y="175"/>
                  </a:lnTo>
                  <a:lnTo>
                    <a:pt x="208" y="169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4" name="Freeform 190"/>
            <p:cNvSpPr>
              <a:spLocks noEditPoints="1"/>
            </p:cNvSpPr>
            <p:nvPr/>
          </p:nvSpPr>
          <p:spPr bwMode="auto">
            <a:xfrm>
              <a:off x="1667" y="1195"/>
              <a:ext cx="35" cy="38"/>
            </a:xfrm>
            <a:custGeom>
              <a:avLst/>
              <a:gdLst/>
              <a:ahLst/>
              <a:cxnLst>
                <a:cxn ang="0">
                  <a:pos x="123" y="0"/>
                </a:cxn>
                <a:cxn ang="0">
                  <a:pos x="97" y="2"/>
                </a:cxn>
                <a:cxn ang="0">
                  <a:pos x="74" y="9"/>
                </a:cxn>
                <a:cxn ang="0">
                  <a:pos x="53" y="21"/>
                </a:cxn>
                <a:cxn ang="0">
                  <a:pos x="35" y="37"/>
                </a:cxn>
                <a:cxn ang="0">
                  <a:pos x="20" y="56"/>
                </a:cxn>
                <a:cxn ang="0">
                  <a:pos x="8" y="78"/>
                </a:cxn>
                <a:cxn ang="0">
                  <a:pos x="2" y="103"/>
                </a:cxn>
                <a:cxn ang="0">
                  <a:pos x="0" y="130"/>
                </a:cxn>
                <a:cxn ang="0">
                  <a:pos x="2" y="158"/>
                </a:cxn>
                <a:cxn ang="0">
                  <a:pos x="10" y="183"/>
                </a:cxn>
                <a:cxn ang="0">
                  <a:pos x="20" y="205"/>
                </a:cxn>
                <a:cxn ang="0">
                  <a:pos x="35" y="225"/>
                </a:cxn>
                <a:cxn ang="0">
                  <a:pos x="53" y="241"/>
                </a:cxn>
                <a:cxn ang="0">
                  <a:pos x="74" y="253"/>
                </a:cxn>
                <a:cxn ang="0">
                  <a:pos x="97" y="260"/>
                </a:cxn>
                <a:cxn ang="0">
                  <a:pos x="122" y="262"/>
                </a:cxn>
                <a:cxn ang="0">
                  <a:pos x="147" y="260"/>
                </a:cxn>
                <a:cxn ang="0">
                  <a:pos x="172" y="251"/>
                </a:cxn>
                <a:cxn ang="0">
                  <a:pos x="193" y="240"/>
                </a:cxn>
                <a:cxn ang="0">
                  <a:pos x="210" y="223"/>
                </a:cxn>
                <a:cxn ang="0">
                  <a:pos x="225" y="203"/>
                </a:cxn>
                <a:cxn ang="0">
                  <a:pos x="237" y="180"/>
                </a:cxn>
                <a:cxn ang="0">
                  <a:pos x="243" y="154"/>
                </a:cxn>
                <a:cxn ang="0">
                  <a:pos x="246" y="126"/>
                </a:cxn>
                <a:cxn ang="0">
                  <a:pos x="244" y="100"/>
                </a:cxn>
                <a:cxn ang="0">
                  <a:pos x="237" y="76"/>
                </a:cxn>
                <a:cxn ang="0">
                  <a:pos x="226" y="54"/>
                </a:cxn>
                <a:cxn ang="0">
                  <a:pos x="212" y="36"/>
                </a:cxn>
                <a:cxn ang="0">
                  <a:pos x="194" y="21"/>
                </a:cxn>
                <a:cxn ang="0">
                  <a:pos x="173" y="9"/>
                </a:cxn>
                <a:cxn ang="0">
                  <a:pos x="149" y="2"/>
                </a:cxn>
                <a:cxn ang="0">
                  <a:pos x="123" y="0"/>
                </a:cxn>
                <a:cxn ang="0">
                  <a:pos x="116" y="16"/>
                </a:cxn>
                <a:cxn ang="0">
                  <a:pos x="135" y="19"/>
                </a:cxn>
                <a:cxn ang="0">
                  <a:pos x="153" y="28"/>
                </a:cxn>
                <a:cxn ang="0">
                  <a:pos x="167" y="43"/>
                </a:cxn>
                <a:cxn ang="0">
                  <a:pos x="179" y="62"/>
                </a:cxn>
                <a:cxn ang="0">
                  <a:pos x="188" y="86"/>
                </a:cxn>
                <a:cxn ang="0">
                  <a:pos x="194" y="115"/>
                </a:cxn>
                <a:cxn ang="0">
                  <a:pos x="196" y="145"/>
                </a:cxn>
                <a:cxn ang="0">
                  <a:pos x="195" y="170"/>
                </a:cxn>
                <a:cxn ang="0">
                  <a:pos x="189" y="194"/>
                </a:cxn>
                <a:cxn ang="0">
                  <a:pos x="182" y="211"/>
                </a:cxn>
                <a:cxn ang="0">
                  <a:pos x="173" y="227"/>
                </a:cxn>
                <a:cxn ang="0">
                  <a:pos x="160" y="238"/>
                </a:cxn>
                <a:cxn ang="0">
                  <a:pos x="145" y="244"/>
                </a:cxn>
                <a:cxn ang="0">
                  <a:pos x="128" y="246"/>
                </a:cxn>
                <a:cxn ang="0">
                  <a:pos x="113" y="244"/>
                </a:cxn>
                <a:cxn ang="0">
                  <a:pos x="98" y="237"/>
                </a:cxn>
                <a:cxn ang="0">
                  <a:pos x="85" y="226"/>
                </a:cxn>
                <a:cxn ang="0">
                  <a:pos x="75" y="211"/>
                </a:cxn>
                <a:cxn ang="0">
                  <a:pos x="64" y="187"/>
                </a:cxn>
                <a:cxn ang="0">
                  <a:pos x="57" y="161"/>
                </a:cxn>
                <a:cxn ang="0">
                  <a:pos x="52" y="133"/>
                </a:cxn>
                <a:cxn ang="0">
                  <a:pos x="51" y="103"/>
                </a:cxn>
                <a:cxn ang="0">
                  <a:pos x="53" y="78"/>
                </a:cxn>
                <a:cxn ang="0">
                  <a:pos x="59" y="57"/>
                </a:cxn>
                <a:cxn ang="0">
                  <a:pos x="68" y="40"/>
                </a:cxn>
                <a:cxn ang="0">
                  <a:pos x="81" y="26"/>
                </a:cxn>
                <a:cxn ang="0">
                  <a:pos x="97" y="19"/>
                </a:cxn>
                <a:cxn ang="0">
                  <a:pos x="116" y="16"/>
                </a:cxn>
              </a:cxnLst>
              <a:rect l="0" t="0" r="r" b="b"/>
              <a:pathLst>
                <a:path w="246" h="262">
                  <a:moveTo>
                    <a:pt x="123" y="0"/>
                  </a:moveTo>
                  <a:lnTo>
                    <a:pt x="97" y="2"/>
                  </a:lnTo>
                  <a:lnTo>
                    <a:pt x="74" y="9"/>
                  </a:lnTo>
                  <a:lnTo>
                    <a:pt x="53" y="21"/>
                  </a:lnTo>
                  <a:lnTo>
                    <a:pt x="35" y="37"/>
                  </a:lnTo>
                  <a:lnTo>
                    <a:pt x="20" y="56"/>
                  </a:lnTo>
                  <a:lnTo>
                    <a:pt x="8" y="78"/>
                  </a:lnTo>
                  <a:lnTo>
                    <a:pt x="2" y="103"/>
                  </a:lnTo>
                  <a:lnTo>
                    <a:pt x="0" y="130"/>
                  </a:lnTo>
                  <a:lnTo>
                    <a:pt x="2" y="158"/>
                  </a:lnTo>
                  <a:lnTo>
                    <a:pt x="10" y="183"/>
                  </a:lnTo>
                  <a:lnTo>
                    <a:pt x="20" y="205"/>
                  </a:lnTo>
                  <a:lnTo>
                    <a:pt x="35" y="225"/>
                  </a:lnTo>
                  <a:lnTo>
                    <a:pt x="53" y="241"/>
                  </a:lnTo>
                  <a:lnTo>
                    <a:pt x="74" y="253"/>
                  </a:lnTo>
                  <a:lnTo>
                    <a:pt x="97" y="260"/>
                  </a:lnTo>
                  <a:lnTo>
                    <a:pt x="122" y="262"/>
                  </a:lnTo>
                  <a:lnTo>
                    <a:pt x="147" y="260"/>
                  </a:lnTo>
                  <a:lnTo>
                    <a:pt x="172" y="251"/>
                  </a:lnTo>
                  <a:lnTo>
                    <a:pt x="193" y="240"/>
                  </a:lnTo>
                  <a:lnTo>
                    <a:pt x="210" y="223"/>
                  </a:lnTo>
                  <a:lnTo>
                    <a:pt x="225" y="203"/>
                  </a:lnTo>
                  <a:lnTo>
                    <a:pt x="237" y="180"/>
                  </a:lnTo>
                  <a:lnTo>
                    <a:pt x="243" y="154"/>
                  </a:lnTo>
                  <a:lnTo>
                    <a:pt x="246" y="126"/>
                  </a:lnTo>
                  <a:lnTo>
                    <a:pt x="244" y="100"/>
                  </a:lnTo>
                  <a:lnTo>
                    <a:pt x="237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1"/>
                  </a:lnTo>
                  <a:lnTo>
                    <a:pt x="173" y="9"/>
                  </a:lnTo>
                  <a:lnTo>
                    <a:pt x="149" y="2"/>
                  </a:lnTo>
                  <a:lnTo>
                    <a:pt x="123" y="0"/>
                  </a:lnTo>
                  <a:close/>
                  <a:moveTo>
                    <a:pt x="116" y="16"/>
                  </a:moveTo>
                  <a:lnTo>
                    <a:pt x="135" y="19"/>
                  </a:lnTo>
                  <a:lnTo>
                    <a:pt x="153" y="28"/>
                  </a:lnTo>
                  <a:lnTo>
                    <a:pt x="167" y="43"/>
                  </a:lnTo>
                  <a:lnTo>
                    <a:pt x="179" y="62"/>
                  </a:lnTo>
                  <a:lnTo>
                    <a:pt x="188" y="86"/>
                  </a:lnTo>
                  <a:lnTo>
                    <a:pt x="194" y="115"/>
                  </a:lnTo>
                  <a:lnTo>
                    <a:pt x="196" y="145"/>
                  </a:lnTo>
                  <a:lnTo>
                    <a:pt x="195" y="170"/>
                  </a:lnTo>
                  <a:lnTo>
                    <a:pt x="189" y="194"/>
                  </a:lnTo>
                  <a:lnTo>
                    <a:pt x="182" y="211"/>
                  </a:lnTo>
                  <a:lnTo>
                    <a:pt x="173" y="227"/>
                  </a:lnTo>
                  <a:lnTo>
                    <a:pt x="160" y="238"/>
                  </a:lnTo>
                  <a:lnTo>
                    <a:pt x="145" y="244"/>
                  </a:lnTo>
                  <a:lnTo>
                    <a:pt x="128" y="246"/>
                  </a:lnTo>
                  <a:lnTo>
                    <a:pt x="113" y="244"/>
                  </a:lnTo>
                  <a:lnTo>
                    <a:pt x="98" y="237"/>
                  </a:lnTo>
                  <a:lnTo>
                    <a:pt x="85" y="226"/>
                  </a:lnTo>
                  <a:lnTo>
                    <a:pt x="75" y="211"/>
                  </a:lnTo>
                  <a:lnTo>
                    <a:pt x="64" y="187"/>
                  </a:lnTo>
                  <a:lnTo>
                    <a:pt x="57" y="161"/>
                  </a:lnTo>
                  <a:lnTo>
                    <a:pt x="52" y="133"/>
                  </a:lnTo>
                  <a:lnTo>
                    <a:pt x="51" y="103"/>
                  </a:lnTo>
                  <a:lnTo>
                    <a:pt x="53" y="78"/>
                  </a:lnTo>
                  <a:lnTo>
                    <a:pt x="59" y="57"/>
                  </a:lnTo>
                  <a:lnTo>
                    <a:pt x="68" y="40"/>
                  </a:lnTo>
                  <a:lnTo>
                    <a:pt x="81" y="26"/>
                  </a:lnTo>
                  <a:lnTo>
                    <a:pt x="97" y="19"/>
                  </a:lnTo>
                  <a:lnTo>
                    <a:pt x="116" y="1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5" name="Freeform 191"/>
            <p:cNvSpPr>
              <a:spLocks/>
            </p:cNvSpPr>
            <p:nvPr/>
          </p:nvSpPr>
          <p:spPr bwMode="auto">
            <a:xfrm>
              <a:off x="1709" y="1196"/>
              <a:ext cx="23" cy="37"/>
            </a:xfrm>
            <a:custGeom>
              <a:avLst/>
              <a:gdLst/>
              <a:ahLst/>
              <a:cxnLst>
                <a:cxn ang="0">
                  <a:pos x="144" y="4"/>
                </a:cxn>
                <a:cxn ang="0">
                  <a:pos x="137" y="5"/>
                </a:cxn>
                <a:cxn ang="0">
                  <a:pos x="133" y="8"/>
                </a:cxn>
                <a:cxn ang="0">
                  <a:pos x="130" y="10"/>
                </a:cxn>
                <a:cxn ang="0">
                  <a:pos x="123" y="9"/>
                </a:cxn>
                <a:cxn ang="0">
                  <a:pos x="114" y="6"/>
                </a:cxn>
                <a:cxn ang="0">
                  <a:pos x="75" y="0"/>
                </a:cxn>
                <a:cxn ang="0">
                  <a:pos x="35" y="8"/>
                </a:cxn>
                <a:cxn ang="0">
                  <a:pos x="9" y="33"/>
                </a:cxn>
                <a:cxn ang="0">
                  <a:pos x="0" y="68"/>
                </a:cxn>
                <a:cxn ang="0">
                  <a:pos x="9" y="102"/>
                </a:cxn>
                <a:cxn ang="0">
                  <a:pos x="39" y="133"/>
                </a:cxn>
                <a:cxn ang="0">
                  <a:pos x="96" y="167"/>
                </a:cxn>
                <a:cxn ang="0">
                  <a:pos x="118" y="185"/>
                </a:cxn>
                <a:cxn ang="0">
                  <a:pos x="126" y="208"/>
                </a:cxn>
                <a:cxn ang="0">
                  <a:pos x="117" y="234"/>
                </a:cxn>
                <a:cxn ang="0">
                  <a:pos x="95" y="247"/>
                </a:cxn>
                <a:cxn ang="0">
                  <a:pos x="62" y="247"/>
                </a:cxn>
                <a:cxn ang="0">
                  <a:pos x="32" y="229"/>
                </a:cxn>
                <a:cxn ang="0">
                  <a:pos x="18" y="207"/>
                </a:cxn>
                <a:cxn ang="0">
                  <a:pos x="9" y="170"/>
                </a:cxn>
                <a:cxn ang="0">
                  <a:pos x="0" y="258"/>
                </a:cxn>
                <a:cxn ang="0">
                  <a:pos x="9" y="255"/>
                </a:cxn>
                <a:cxn ang="0">
                  <a:pos x="13" y="252"/>
                </a:cxn>
                <a:cxn ang="0">
                  <a:pos x="34" y="253"/>
                </a:cxn>
                <a:cxn ang="0">
                  <a:pos x="61" y="259"/>
                </a:cxn>
                <a:cxn ang="0">
                  <a:pos x="86" y="261"/>
                </a:cxn>
                <a:cxn ang="0">
                  <a:pos x="126" y="252"/>
                </a:cxn>
                <a:cxn ang="0">
                  <a:pos x="154" y="226"/>
                </a:cxn>
                <a:cxn ang="0">
                  <a:pos x="165" y="189"/>
                </a:cxn>
                <a:cxn ang="0">
                  <a:pos x="158" y="160"/>
                </a:cxn>
                <a:cxn ang="0">
                  <a:pos x="135" y="136"/>
                </a:cxn>
                <a:cxn ang="0">
                  <a:pos x="57" y="87"/>
                </a:cxn>
                <a:cxn ang="0">
                  <a:pos x="36" y="64"/>
                </a:cxn>
                <a:cxn ang="0">
                  <a:pos x="35" y="37"/>
                </a:cxn>
                <a:cxn ang="0">
                  <a:pos x="50" y="19"/>
                </a:cxn>
                <a:cxn ang="0">
                  <a:pos x="76" y="12"/>
                </a:cxn>
                <a:cxn ang="0">
                  <a:pos x="108" y="22"/>
                </a:cxn>
                <a:cxn ang="0">
                  <a:pos x="130" y="55"/>
                </a:cxn>
                <a:cxn ang="0">
                  <a:pos x="147" y="80"/>
                </a:cxn>
              </a:cxnLst>
              <a:rect l="0" t="0" r="r" b="b"/>
              <a:pathLst>
                <a:path w="165" h="261">
                  <a:moveTo>
                    <a:pt x="147" y="80"/>
                  </a:moveTo>
                  <a:lnTo>
                    <a:pt x="144" y="4"/>
                  </a:lnTo>
                  <a:lnTo>
                    <a:pt x="138" y="4"/>
                  </a:lnTo>
                  <a:lnTo>
                    <a:pt x="137" y="5"/>
                  </a:lnTo>
                  <a:lnTo>
                    <a:pt x="134" y="7"/>
                  </a:lnTo>
                  <a:lnTo>
                    <a:pt x="133" y="8"/>
                  </a:lnTo>
                  <a:lnTo>
                    <a:pt x="131" y="9"/>
                  </a:lnTo>
                  <a:lnTo>
                    <a:pt x="130" y="10"/>
                  </a:lnTo>
                  <a:lnTo>
                    <a:pt x="126" y="10"/>
                  </a:lnTo>
                  <a:lnTo>
                    <a:pt x="123" y="9"/>
                  </a:lnTo>
                  <a:lnTo>
                    <a:pt x="118" y="8"/>
                  </a:lnTo>
                  <a:lnTo>
                    <a:pt x="114" y="6"/>
                  </a:lnTo>
                  <a:lnTo>
                    <a:pt x="95" y="1"/>
                  </a:lnTo>
                  <a:lnTo>
                    <a:pt x="75" y="0"/>
                  </a:lnTo>
                  <a:lnTo>
                    <a:pt x="54" y="2"/>
                  </a:lnTo>
                  <a:lnTo>
                    <a:pt x="35" y="8"/>
                  </a:lnTo>
                  <a:lnTo>
                    <a:pt x="21" y="19"/>
                  </a:lnTo>
                  <a:lnTo>
                    <a:pt x="9" y="33"/>
                  </a:lnTo>
                  <a:lnTo>
                    <a:pt x="2" y="49"/>
                  </a:lnTo>
                  <a:lnTo>
                    <a:pt x="0" y="68"/>
                  </a:lnTo>
                  <a:lnTo>
                    <a:pt x="2" y="86"/>
                  </a:lnTo>
                  <a:lnTo>
                    <a:pt x="9" y="102"/>
                  </a:lnTo>
                  <a:lnTo>
                    <a:pt x="21" y="118"/>
                  </a:lnTo>
                  <a:lnTo>
                    <a:pt x="39" y="133"/>
                  </a:lnTo>
                  <a:lnTo>
                    <a:pt x="65" y="148"/>
                  </a:lnTo>
                  <a:lnTo>
                    <a:pt x="96" y="167"/>
                  </a:lnTo>
                  <a:lnTo>
                    <a:pt x="109" y="176"/>
                  </a:lnTo>
                  <a:lnTo>
                    <a:pt x="118" y="185"/>
                  </a:lnTo>
                  <a:lnTo>
                    <a:pt x="124" y="197"/>
                  </a:lnTo>
                  <a:lnTo>
                    <a:pt x="126" y="208"/>
                  </a:lnTo>
                  <a:lnTo>
                    <a:pt x="124" y="222"/>
                  </a:lnTo>
                  <a:lnTo>
                    <a:pt x="117" y="234"/>
                  </a:lnTo>
                  <a:lnTo>
                    <a:pt x="108" y="242"/>
                  </a:lnTo>
                  <a:lnTo>
                    <a:pt x="95" y="247"/>
                  </a:lnTo>
                  <a:lnTo>
                    <a:pt x="79" y="249"/>
                  </a:lnTo>
                  <a:lnTo>
                    <a:pt x="62" y="247"/>
                  </a:lnTo>
                  <a:lnTo>
                    <a:pt x="45" y="240"/>
                  </a:lnTo>
                  <a:lnTo>
                    <a:pt x="32" y="229"/>
                  </a:lnTo>
                  <a:lnTo>
                    <a:pt x="25" y="219"/>
                  </a:lnTo>
                  <a:lnTo>
                    <a:pt x="18" y="207"/>
                  </a:lnTo>
                  <a:lnTo>
                    <a:pt x="14" y="192"/>
                  </a:lnTo>
                  <a:lnTo>
                    <a:pt x="9" y="170"/>
                  </a:lnTo>
                  <a:lnTo>
                    <a:pt x="0" y="170"/>
                  </a:lnTo>
                  <a:lnTo>
                    <a:pt x="0" y="258"/>
                  </a:lnTo>
                  <a:lnTo>
                    <a:pt x="7" y="258"/>
                  </a:lnTo>
                  <a:lnTo>
                    <a:pt x="9" y="255"/>
                  </a:lnTo>
                  <a:lnTo>
                    <a:pt x="11" y="254"/>
                  </a:lnTo>
                  <a:lnTo>
                    <a:pt x="13" y="252"/>
                  </a:lnTo>
                  <a:lnTo>
                    <a:pt x="26" y="252"/>
                  </a:lnTo>
                  <a:lnTo>
                    <a:pt x="34" y="253"/>
                  </a:lnTo>
                  <a:lnTo>
                    <a:pt x="46" y="256"/>
                  </a:lnTo>
                  <a:lnTo>
                    <a:pt x="61" y="259"/>
                  </a:lnTo>
                  <a:lnTo>
                    <a:pt x="74" y="261"/>
                  </a:lnTo>
                  <a:lnTo>
                    <a:pt x="86" y="261"/>
                  </a:lnTo>
                  <a:lnTo>
                    <a:pt x="107" y="259"/>
                  </a:lnTo>
                  <a:lnTo>
                    <a:pt x="126" y="252"/>
                  </a:lnTo>
                  <a:lnTo>
                    <a:pt x="142" y="240"/>
                  </a:lnTo>
                  <a:lnTo>
                    <a:pt x="154" y="226"/>
                  </a:lnTo>
                  <a:lnTo>
                    <a:pt x="162" y="208"/>
                  </a:lnTo>
                  <a:lnTo>
                    <a:pt x="165" y="189"/>
                  </a:lnTo>
                  <a:lnTo>
                    <a:pt x="163" y="174"/>
                  </a:lnTo>
                  <a:lnTo>
                    <a:pt x="158" y="160"/>
                  </a:lnTo>
                  <a:lnTo>
                    <a:pt x="149" y="147"/>
                  </a:lnTo>
                  <a:lnTo>
                    <a:pt x="135" y="136"/>
                  </a:lnTo>
                  <a:lnTo>
                    <a:pt x="118" y="123"/>
                  </a:lnTo>
                  <a:lnTo>
                    <a:pt x="57" y="87"/>
                  </a:lnTo>
                  <a:lnTo>
                    <a:pt x="45" y="77"/>
                  </a:lnTo>
                  <a:lnTo>
                    <a:pt x="36" y="64"/>
                  </a:lnTo>
                  <a:lnTo>
                    <a:pt x="33" y="49"/>
                  </a:lnTo>
                  <a:lnTo>
                    <a:pt x="35" y="37"/>
                  </a:lnTo>
                  <a:lnTo>
                    <a:pt x="42" y="26"/>
                  </a:lnTo>
                  <a:lnTo>
                    <a:pt x="50" y="19"/>
                  </a:lnTo>
                  <a:lnTo>
                    <a:pt x="63" y="14"/>
                  </a:lnTo>
                  <a:lnTo>
                    <a:pt x="76" y="12"/>
                  </a:lnTo>
                  <a:lnTo>
                    <a:pt x="94" y="14"/>
                  </a:lnTo>
                  <a:lnTo>
                    <a:pt x="108" y="22"/>
                  </a:lnTo>
                  <a:lnTo>
                    <a:pt x="120" y="35"/>
                  </a:lnTo>
                  <a:lnTo>
                    <a:pt x="130" y="55"/>
                  </a:lnTo>
                  <a:lnTo>
                    <a:pt x="138" y="80"/>
                  </a:lnTo>
                  <a:lnTo>
                    <a:pt x="147" y="8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6" name="Freeform 192"/>
            <p:cNvSpPr>
              <a:spLocks noEditPoints="1"/>
            </p:cNvSpPr>
            <p:nvPr/>
          </p:nvSpPr>
          <p:spPr bwMode="auto">
            <a:xfrm>
              <a:off x="1751" y="1180"/>
              <a:ext cx="34" cy="53"/>
            </a:xfrm>
            <a:custGeom>
              <a:avLst/>
              <a:gdLst/>
              <a:ahLst/>
              <a:cxnLst>
                <a:cxn ang="0">
                  <a:pos x="237" y="84"/>
                </a:cxn>
                <a:cxn ang="0">
                  <a:pos x="234" y="63"/>
                </a:cxn>
                <a:cxn ang="0">
                  <a:pos x="225" y="38"/>
                </a:cxn>
                <a:cxn ang="0">
                  <a:pos x="211" y="16"/>
                </a:cxn>
                <a:cxn ang="0">
                  <a:pos x="186" y="3"/>
                </a:cxn>
                <a:cxn ang="0">
                  <a:pos x="145" y="4"/>
                </a:cxn>
                <a:cxn ang="0">
                  <a:pos x="101" y="27"/>
                </a:cxn>
                <a:cxn ang="0">
                  <a:pos x="64" y="67"/>
                </a:cxn>
                <a:cxn ang="0">
                  <a:pos x="34" y="118"/>
                </a:cxn>
                <a:cxn ang="0">
                  <a:pos x="13" y="177"/>
                </a:cxn>
                <a:cxn ang="0">
                  <a:pos x="2" y="235"/>
                </a:cxn>
                <a:cxn ang="0">
                  <a:pos x="0" y="270"/>
                </a:cxn>
                <a:cxn ang="0">
                  <a:pos x="2" y="291"/>
                </a:cxn>
                <a:cxn ang="0">
                  <a:pos x="9" y="318"/>
                </a:cxn>
                <a:cxn ang="0">
                  <a:pos x="21" y="345"/>
                </a:cxn>
                <a:cxn ang="0">
                  <a:pos x="42" y="364"/>
                </a:cxn>
                <a:cxn ang="0">
                  <a:pos x="75" y="372"/>
                </a:cxn>
                <a:cxn ang="0">
                  <a:pos x="119" y="362"/>
                </a:cxn>
                <a:cxn ang="0">
                  <a:pos x="156" y="332"/>
                </a:cxn>
                <a:cxn ang="0">
                  <a:pos x="185" y="290"/>
                </a:cxn>
                <a:cxn ang="0">
                  <a:pos x="209" y="240"/>
                </a:cxn>
                <a:cxn ang="0">
                  <a:pos x="224" y="189"/>
                </a:cxn>
                <a:cxn ang="0">
                  <a:pos x="234" y="138"/>
                </a:cxn>
                <a:cxn ang="0">
                  <a:pos x="237" y="96"/>
                </a:cxn>
                <a:cxn ang="0">
                  <a:pos x="199" y="88"/>
                </a:cxn>
                <a:cxn ang="0">
                  <a:pos x="189" y="148"/>
                </a:cxn>
                <a:cxn ang="0">
                  <a:pos x="60" y="180"/>
                </a:cxn>
                <a:cxn ang="0">
                  <a:pos x="76" y="127"/>
                </a:cxn>
                <a:cxn ang="0">
                  <a:pos x="96" y="77"/>
                </a:cxn>
                <a:cxn ang="0">
                  <a:pos x="121" y="38"/>
                </a:cxn>
                <a:cxn ang="0">
                  <a:pos x="152" y="15"/>
                </a:cxn>
                <a:cxn ang="0">
                  <a:pos x="181" y="14"/>
                </a:cxn>
                <a:cxn ang="0">
                  <a:pos x="196" y="32"/>
                </a:cxn>
                <a:cxn ang="0">
                  <a:pos x="200" y="64"/>
                </a:cxn>
                <a:cxn ang="0">
                  <a:pos x="171" y="220"/>
                </a:cxn>
                <a:cxn ang="0">
                  <a:pos x="159" y="264"/>
                </a:cxn>
                <a:cxn ang="0">
                  <a:pos x="144" y="305"/>
                </a:cxn>
                <a:cxn ang="0">
                  <a:pos x="124" y="337"/>
                </a:cxn>
                <a:cxn ang="0">
                  <a:pos x="98" y="357"/>
                </a:cxn>
                <a:cxn ang="0">
                  <a:pos x="69" y="357"/>
                </a:cxn>
                <a:cxn ang="0">
                  <a:pos x="50" y="342"/>
                </a:cxn>
                <a:cxn ang="0">
                  <a:pos x="41" y="313"/>
                </a:cxn>
                <a:cxn ang="0">
                  <a:pos x="42" y="274"/>
                </a:cxn>
                <a:cxn ang="0">
                  <a:pos x="50" y="226"/>
                </a:cxn>
                <a:cxn ang="0">
                  <a:pos x="176" y="200"/>
                </a:cxn>
              </a:cxnLst>
              <a:rect l="0" t="0" r="r" b="b"/>
              <a:pathLst>
                <a:path w="237" h="372">
                  <a:moveTo>
                    <a:pt x="237" y="96"/>
                  </a:moveTo>
                  <a:lnTo>
                    <a:pt x="237" y="84"/>
                  </a:lnTo>
                  <a:lnTo>
                    <a:pt x="236" y="74"/>
                  </a:lnTo>
                  <a:lnTo>
                    <a:pt x="234" y="63"/>
                  </a:lnTo>
                  <a:lnTo>
                    <a:pt x="231" y="50"/>
                  </a:lnTo>
                  <a:lnTo>
                    <a:pt x="225" y="38"/>
                  </a:lnTo>
                  <a:lnTo>
                    <a:pt x="219" y="27"/>
                  </a:lnTo>
                  <a:lnTo>
                    <a:pt x="211" y="16"/>
                  </a:lnTo>
                  <a:lnTo>
                    <a:pt x="200" y="8"/>
                  </a:lnTo>
                  <a:lnTo>
                    <a:pt x="186" y="3"/>
                  </a:lnTo>
                  <a:lnTo>
                    <a:pt x="170" y="0"/>
                  </a:lnTo>
                  <a:lnTo>
                    <a:pt x="145" y="4"/>
                  </a:lnTo>
                  <a:lnTo>
                    <a:pt x="123" y="12"/>
                  </a:lnTo>
                  <a:lnTo>
                    <a:pt x="101" y="27"/>
                  </a:lnTo>
                  <a:lnTo>
                    <a:pt x="82" y="45"/>
                  </a:lnTo>
                  <a:lnTo>
                    <a:pt x="64" y="67"/>
                  </a:lnTo>
                  <a:lnTo>
                    <a:pt x="49" y="92"/>
                  </a:lnTo>
                  <a:lnTo>
                    <a:pt x="34" y="118"/>
                  </a:lnTo>
                  <a:lnTo>
                    <a:pt x="22" y="148"/>
                  </a:lnTo>
                  <a:lnTo>
                    <a:pt x="13" y="177"/>
                  </a:lnTo>
                  <a:lnTo>
                    <a:pt x="7" y="207"/>
                  </a:lnTo>
                  <a:lnTo>
                    <a:pt x="2" y="235"/>
                  </a:lnTo>
                  <a:lnTo>
                    <a:pt x="0" y="263"/>
                  </a:lnTo>
                  <a:lnTo>
                    <a:pt x="0" y="270"/>
                  </a:lnTo>
                  <a:lnTo>
                    <a:pt x="1" y="279"/>
                  </a:lnTo>
                  <a:lnTo>
                    <a:pt x="2" y="291"/>
                  </a:lnTo>
                  <a:lnTo>
                    <a:pt x="4" y="305"/>
                  </a:lnTo>
                  <a:lnTo>
                    <a:pt x="9" y="318"/>
                  </a:lnTo>
                  <a:lnTo>
                    <a:pt x="14" y="332"/>
                  </a:lnTo>
                  <a:lnTo>
                    <a:pt x="21" y="345"/>
                  </a:lnTo>
                  <a:lnTo>
                    <a:pt x="31" y="355"/>
                  </a:lnTo>
                  <a:lnTo>
                    <a:pt x="42" y="364"/>
                  </a:lnTo>
                  <a:lnTo>
                    <a:pt x="57" y="370"/>
                  </a:lnTo>
                  <a:lnTo>
                    <a:pt x="75" y="372"/>
                  </a:lnTo>
                  <a:lnTo>
                    <a:pt x="98" y="369"/>
                  </a:lnTo>
                  <a:lnTo>
                    <a:pt x="119" y="362"/>
                  </a:lnTo>
                  <a:lnTo>
                    <a:pt x="138" y="349"/>
                  </a:lnTo>
                  <a:lnTo>
                    <a:pt x="156" y="332"/>
                  </a:lnTo>
                  <a:lnTo>
                    <a:pt x="172" y="313"/>
                  </a:lnTo>
                  <a:lnTo>
                    <a:pt x="185" y="290"/>
                  </a:lnTo>
                  <a:lnTo>
                    <a:pt x="198" y="267"/>
                  </a:lnTo>
                  <a:lnTo>
                    <a:pt x="209" y="240"/>
                  </a:lnTo>
                  <a:lnTo>
                    <a:pt x="217" y="214"/>
                  </a:lnTo>
                  <a:lnTo>
                    <a:pt x="224" y="189"/>
                  </a:lnTo>
                  <a:lnTo>
                    <a:pt x="230" y="163"/>
                  </a:lnTo>
                  <a:lnTo>
                    <a:pt x="234" y="138"/>
                  </a:lnTo>
                  <a:lnTo>
                    <a:pt x="236" y="116"/>
                  </a:lnTo>
                  <a:lnTo>
                    <a:pt x="237" y="96"/>
                  </a:lnTo>
                  <a:close/>
                  <a:moveTo>
                    <a:pt x="200" y="64"/>
                  </a:moveTo>
                  <a:lnTo>
                    <a:pt x="199" y="88"/>
                  </a:lnTo>
                  <a:lnTo>
                    <a:pt x="195" y="116"/>
                  </a:lnTo>
                  <a:lnTo>
                    <a:pt x="189" y="148"/>
                  </a:lnTo>
                  <a:lnTo>
                    <a:pt x="181" y="180"/>
                  </a:lnTo>
                  <a:lnTo>
                    <a:pt x="60" y="180"/>
                  </a:lnTo>
                  <a:lnTo>
                    <a:pt x="68" y="153"/>
                  </a:lnTo>
                  <a:lnTo>
                    <a:pt x="76" y="127"/>
                  </a:lnTo>
                  <a:lnTo>
                    <a:pt x="85" y="100"/>
                  </a:lnTo>
                  <a:lnTo>
                    <a:pt x="96" y="77"/>
                  </a:lnTo>
                  <a:lnTo>
                    <a:pt x="109" y="56"/>
                  </a:lnTo>
                  <a:lnTo>
                    <a:pt x="121" y="38"/>
                  </a:lnTo>
                  <a:lnTo>
                    <a:pt x="136" y="25"/>
                  </a:lnTo>
                  <a:lnTo>
                    <a:pt x="152" y="15"/>
                  </a:lnTo>
                  <a:lnTo>
                    <a:pt x="170" y="12"/>
                  </a:lnTo>
                  <a:lnTo>
                    <a:pt x="181" y="14"/>
                  </a:lnTo>
                  <a:lnTo>
                    <a:pt x="190" y="22"/>
                  </a:lnTo>
                  <a:lnTo>
                    <a:pt x="196" y="32"/>
                  </a:lnTo>
                  <a:lnTo>
                    <a:pt x="199" y="46"/>
                  </a:lnTo>
                  <a:lnTo>
                    <a:pt x="200" y="64"/>
                  </a:lnTo>
                  <a:close/>
                  <a:moveTo>
                    <a:pt x="176" y="200"/>
                  </a:moveTo>
                  <a:lnTo>
                    <a:pt x="171" y="220"/>
                  </a:lnTo>
                  <a:lnTo>
                    <a:pt x="165" y="243"/>
                  </a:lnTo>
                  <a:lnTo>
                    <a:pt x="159" y="264"/>
                  </a:lnTo>
                  <a:lnTo>
                    <a:pt x="152" y="285"/>
                  </a:lnTo>
                  <a:lnTo>
                    <a:pt x="144" y="305"/>
                  </a:lnTo>
                  <a:lnTo>
                    <a:pt x="135" y="323"/>
                  </a:lnTo>
                  <a:lnTo>
                    <a:pt x="124" y="337"/>
                  </a:lnTo>
                  <a:lnTo>
                    <a:pt x="113" y="349"/>
                  </a:lnTo>
                  <a:lnTo>
                    <a:pt x="98" y="357"/>
                  </a:lnTo>
                  <a:lnTo>
                    <a:pt x="82" y="359"/>
                  </a:lnTo>
                  <a:lnTo>
                    <a:pt x="69" y="357"/>
                  </a:lnTo>
                  <a:lnTo>
                    <a:pt x="58" y="351"/>
                  </a:lnTo>
                  <a:lnTo>
                    <a:pt x="50" y="342"/>
                  </a:lnTo>
                  <a:lnTo>
                    <a:pt x="44" y="329"/>
                  </a:lnTo>
                  <a:lnTo>
                    <a:pt x="41" y="313"/>
                  </a:lnTo>
                  <a:lnTo>
                    <a:pt x="41" y="295"/>
                  </a:lnTo>
                  <a:lnTo>
                    <a:pt x="42" y="274"/>
                  </a:lnTo>
                  <a:lnTo>
                    <a:pt x="44" y="250"/>
                  </a:lnTo>
                  <a:lnTo>
                    <a:pt x="50" y="226"/>
                  </a:lnTo>
                  <a:lnTo>
                    <a:pt x="55" y="200"/>
                  </a:lnTo>
                  <a:lnTo>
                    <a:pt x="176" y="20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7" name="Freeform 193"/>
            <p:cNvSpPr>
              <a:spLocks/>
            </p:cNvSpPr>
            <p:nvPr/>
          </p:nvSpPr>
          <p:spPr bwMode="auto">
            <a:xfrm>
              <a:off x="1785" y="1206"/>
              <a:ext cx="25" cy="38"/>
            </a:xfrm>
            <a:custGeom>
              <a:avLst/>
              <a:gdLst/>
              <a:ahLst/>
              <a:cxnLst>
                <a:cxn ang="0">
                  <a:pos x="174" y="210"/>
                </a:cxn>
                <a:cxn ang="0">
                  <a:pos x="169" y="208"/>
                </a:cxn>
                <a:cxn ang="0">
                  <a:pos x="161" y="220"/>
                </a:cxn>
                <a:cxn ang="0">
                  <a:pos x="155" y="227"/>
                </a:cxn>
                <a:cxn ang="0">
                  <a:pos x="149" y="231"/>
                </a:cxn>
                <a:cxn ang="0">
                  <a:pos x="141" y="233"/>
                </a:cxn>
                <a:cxn ang="0">
                  <a:pos x="132" y="234"/>
                </a:cxn>
                <a:cxn ang="0">
                  <a:pos x="39" y="234"/>
                </a:cxn>
                <a:cxn ang="0">
                  <a:pos x="104" y="165"/>
                </a:cxn>
                <a:cxn ang="0">
                  <a:pos x="123" y="144"/>
                </a:cxn>
                <a:cxn ang="0">
                  <a:pos x="137" y="125"/>
                </a:cxn>
                <a:cxn ang="0">
                  <a:pos x="146" y="106"/>
                </a:cxn>
                <a:cxn ang="0">
                  <a:pos x="153" y="87"/>
                </a:cxn>
                <a:cxn ang="0">
                  <a:pos x="154" y="69"/>
                </a:cxn>
                <a:cxn ang="0">
                  <a:pos x="152" y="50"/>
                </a:cxn>
                <a:cxn ang="0">
                  <a:pos x="144" y="33"/>
                </a:cxn>
                <a:cxn ang="0">
                  <a:pos x="133" y="20"/>
                </a:cxn>
                <a:cxn ang="0">
                  <a:pos x="119" y="9"/>
                </a:cxn>
                <a:cxn ang="0">
                  <a:pos x="101" y="2"/>
                </a:cxn>
                <a:cxn ang="0">
                  <a:pos x="82" y="0"/>
                </a:cxn>
                <a:cxn ang="0">
                  <a:pos x="66" y="2"/>
                </a:cxn>
                <a:cxn ang="0">
                  <a:pos x="52" y="6"/>
                </a:cxn>
                <a:cxn ang="0">
                  <a:pos x="38" y="13"/>
                </a:cxn>
                <a:cxn ang="0">
                  <a:pos x="25" y="24"/>
                </a:cxn>
                <a:cxn ang="0">
                  <a:pos x="17" y="34"/>
                </a:cxn>
                <a:cxn ang="0">
                  <a:pos x="11" y="45"/>
                </a:cxn>
                <a:cxn ang="0">
                  <a:pos x="5" y="60"/>
                </a:cxn>
                <a:cxn ang="0">
                  <a:pos x="1" y="77"/>
                </a:cxn>
                <a:cxn ang="0">
                  <a:pos x="9" y="80"/>
                </a:cxn>
                <a:cxn ang="0">
                  <a:pos x="18" y="60"/>
                </a:cxn>
                <a:cxn ang="0">
                  <a:pos x="28" y="45"/>
                </a:cxn>
                <a:cxn ang="0">
                  <a:pos x="38" y="35"/>
                </a:cxn>
                <a:cxn ang="0">
                  <a:pos x="51" y="30"/>
                </a:cxn>
                <a:cxn ang="0">
                  <a:pos x="65" y="29"/>
                </a:cxn>
                <a:cxn ang="0">
                  <a:pos x="83" y="31"/>
                </a:cxn>
                <a:cxn ang="0">
                  <a:pos x="99" y="39"/>
                </a:cxn>
                <a:cxn ang="0">
                  <a:pos x="111" y="50"/>
                </a:cxn>
                <a:cxn ang="0">
                  <a:pos x="118" y="65"/>
                </a:cxn>
                <a:cxn ang="0">
                  <a:pos x="120" y="84"/>
                </a:cxn>
                <a:cxn ang="0">
                  <a:pos x="118" y="103"/>
                </a:cxn>
                <a:cxn ang="0">
                  <a:pos x="112" y="123"/>
                </a:cxn>
                <a:cxn ang="0">
                  <a:pos x="102" y="143"/>
                </a:cxn>
                <a:cxn ang="0">
                  <a:pos x="88" y="164"/>
                </a:cxn>
                <a:cxn ang="0">
                  <a:pos x="70" y="185"/>
                </a:cxn>
                <a:cxn ang="0">
                  <a:pos x="0" y="260"/>
                </a:cxn>
                <a:cxn ang="0">
                  <a:pos x="0" y="264"/>
                </a:cxn>
                <a:cxn ang="0">
                  <a:pos x="153" y="264"/>
                </a:cxn>
                <a:cxn ang="0">
                  <a:pos x="174" y="210"/>
                </a:cxn>
              </a:cxnLst>
              <a:rect l="0" t="0" r="r" b="b"/>
              <a:pathLst>
                <a:path w="174" h="264">
                  <a:moveTo>
                    <a:pt x="174" y="210"/>
                  </a:moveTo>
                  <a:lnTo>
                    <a:pt x="169" y="208"/>
                  </a:lnTo>
                  <a:lnTo>
                    <a:pt x="161" y="220"/>
                  </a:lnTo>
                  <a:lnTo>
                    <a:pt x="155" y="227"/>
                  </a:lnTo>
                  <a:lnTo>
                    <a:pt x="149" y="231"/>
                  </a:lnTo>
                  <a:lnTo>
                    <a:pt x="141" y="233"/>
                  </a:lnTo>
                  <a:lnTo>
                    <a:pt x="132" y="234"/>
                  </a:lnTo>
                  <a:lnTo>
                    <a:pt x="39" y="234"/>
                  </a:lnTo>
                  <a:lnTo>
                    <a:pt x="104" y="165"/>
                  </a:lnTo>
                  <a:lnTo>
                    <a:pt x="123" y="144"/>
                  </a:lnTo>
                  <a:lnTo>
                    <a:pt x="137" y="125"/>
                  </a:lnTo>
                  <a:lnTo>
                    <a:pt x="146" y="106"/>
                  </a:lnTo>
                  <a:lnTo>
                    <a:pt x="153" y="87"/>
                  </a:lnTo>
                  <a:lnTo>
                    <a:pt x="154" y="69"/>
                  </a:lnTo>
                  <a:lnTo>
                    <a:pt x="152" y="50"/>
                  </a:lnTo>
                  <a:lnTo>
                    <a:pt x="144" y="33"/>
                  </a:lnTo>
                  <a:lnTo>
                    <a:pt x="133" y="20"/>
                  </a:lnTo>
                  <a:lnTo>
                    <a:pt x="119" y="9"/>
                  </a:lnTo>
                  <a:lnTo>
                    <a:pt x="101" y="2"/>
                  </a:lnTo>
                  <a:lnTo>
                    <a:pt x="82" y="0"/>
                  </a:lnTo>
                  <a:lnTo>
                    <a:pt x="66" y="2"/>
                  </a:lnTo>
                  <a:lnTo>
                    <a:pt x="52" y="6"/>
                  </a:lnTo>
                  <a:lnTo>
                    <a:pt x="38" y="13"/>
                  </a:lnTo>
                  <a:lnTo>
                    <a:pt x="25" y="24"/>
                  </a:lnTo>
                  <a:lnTo>
                    <a:pt x="17" y="34"/>
                  </a:lnTo>
                  <a:lnTo>
                    <a:pt x="11" y="45"/>
                  </a:lnTo>
                  <a:lnTo>
                    <a:pt x="5" y="60"/>
                  </a:lnTo>
                  <a:lnTo>
                    <a:pt x="1" y="77"/>
                  </a:lnTo>
                  <a:lnTo>
                    <a:pt x="9" y="80"/>
                  </a:lnTo>
                  <a:lnTo>
                    <a:pt x="18" y="60"/>
                  </a:lnTo>
                  <a:lnTo>
                    <a:pt x="28" y="45"/>
                  </a:lnTo>
                  <a:lnTo>
                    <a:pt x="38" y="35"/>
                  </a:lnTo>
                  <a:lnTo>
                    <a:pt x="51" y="30"/>
                  </a:lnTo>
                  <a:lnTo>
                    <a:pt x="65" y="29"/>
                  </a:lnTo>
                  <a:lnTo>
                    <a:pt x="83" y="31"/>
                  </a:lnTo>
                  <a:lnTo>
                    <a:pt x="99" y="39"/>
                  </a:lnTo>
                  <a:lnTo>
                    <a:pt x="111" y="50"/>
                  </a:lnTo>
                  <a:lnTo>
                    <a:pt x="118" y="65"/>
                  </a:lnTo>
                  <a:lnTo>
                    <a:pt x="120" y="84"/>
                  </a:lnTo>
                  <a:lnTo>
                    <a:pt x="118" y="103"/>
                  </a:lnTo>
                  <a:lnTo>
                    <a:pt x="112" y="123"/>
                  </a:lnTo>
                  <a:lnTo>
                    <a:pt x="102" y="143"/>
                  </a:lnTo>
                  <a:lnTo>
                    <a:pt x="88" y="164"/>
                  </a:lnTo>
                  <a:lnTo>
                    <a:pt x="70" y="185"/>
                  </a:lnTo>
                  <a:lnTo>
                    <a:pt x="0" y="260"/>
                  </a:lnTo>
                  <a:lnTo>
                    <a:pt x="0" y="264"/>
                  </a:lnTo>
                  <a:lnTo>
                    <a:pt x="153" y="264"/>
                  </a:lnTo>
                  <a:lnTo>
                    <a:pt x="174" y="21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8" name="Freeform 194"/>
            <p:cNvSpPr>
              <a:spLocks noEditPoints="1"/>
            </p:cNvSpPr>
            <p:nvPr/>
          </p:nvSpPr>
          <p:spPr bwMode="auto">
            <a:xfrm>
              <a:off x="1842" y="1201"/>
              <a:ext cx="41" cy="21"/>
            </a:xfrm>
            <a:custGeom>
              <a:avLst/>
              <a:gdLst/>
              <a:ahLst/>
              <a:cxnLst>
                <a:cxn ang="0">
                  <a:pos x="285" y="32"/>
                </a:cxn>
                <a:cxn ang="0">
                  <a:pos x="285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285" y="32"/>
                </a:cxn>
                <a:cxn ang="0">
                  <a:pos x="285" y="145"/>
                </a:cxn>
                <a:cxn ang="0">
                  <a:pos x="285" y="114"/>
                </a:cxn>
                <a:cxn ang="0">
                  <a:pos x="0" y="114"/>
                </a:cxn>
                <a:cxn ang="0">
                  <a:pos x="0" y="145"/>
                </a:cxn>
                <a:cxn ang="0">
                  <a:pos x="285" y="145"/>
                </a:cxn>
              </a:cxnLst>
              <a:rect l="0" t="0" r="r" b="b"/>
              <a:pathLst>
                <a:path w="285" h="145">
                  <a:moveTo>
                    <a:pt x="285" y="32"/>
                  </a:moveTo>
                  <a:lnTo>
                    <a:pt x="285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285" y="32"/>
                  </a:lnTo>
                  <a:close/>
                  <a:moveTo>
                    <a:pt x="285" y="145"/>
                  </a:moveTo>
                  <a:lnTo>
                    <a:pt x="285" y="114"/>
                  </a:lnTo>
                  <a:lnTo>
                    <a:pt x="0" y="114"/>
                  </a:lnTo>
                  <a:lnTo>
                    <a:pt x="0" y="145"/>
                  </a:lnTo>
                  <a:lnTo>
                    <a:pt x="285" y="145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19" name="Freeform 195"/>
            <p:cNvSpPr>
              <a:spLocks/>
            </p:cNvSpPr>
            <p:nvPr/>
          </p:nvSpPr>
          <p:spPr bwMode="auto">
            <a:xfrm>
              <a:off x="1910" y="1180"/>
              <a:ext cx="54" cy="52"/>
            </a:xfrm>
            <a:custGeom>
              <a:avLst/>
              <a:gdLst/>
              <a:ahLst/>
              <a:cxnLst>
                <a:cxn ang="0">
                  <a:pos x="265" y="0"/>
                </a:cxn>
                <a:cxn ang="0">
                  <a:pos x="282" y="11"/>
                </a:cxn>
                <a:cxn ang="0">
                  <a:pos x="298" y="21"/>
                </a:cxn>
                <a:cxn ang="0">
                  <a:pos x="298" y="35"/>
                </a:cxn>
                <a:cxn ang="0">
                  <a:pos x="289" y="51"/>
                </a:cxn>
                <a:cxn ang="0">
                  <a:pos x="175" y="63"/>
                </a:cxn>
                <a:cxn ang="0">
                  <a:pos x="167" y="40"/>
                </a:cxn>
                <a:cxn ang="0">
                  <a:pos x="168" y="24"/>
                </a:cxn>
                <a:cxn ang="0">
                  <a:pos x="178" y="14"/>
                </a:cxn>
                <a:cxn ang="0">
                  <a:pos x="206" y="8"/>
                </a:cxn>
                <a:cxn ang="0">
                  <a:pos x="58" y="0"/>
                </a:cxn>
                <a:cxn ang="0">
                  <a:pos x="75" y="10"/>
                </a:cxn>
                <a:cxn ang="0">
                  <a:pos x="96" y="20"/>
                </a:cxn>
                <a:cxn ang="0">
                  <a:pos x="110" y="43"/>
                </a:cxn>
                <a:cxn ang="0">
                  <a:pos x="157" y="203"/>
                </a:cxn>
                <a:cxn ang="0">
                  <a:pos x="136" y="227"/>
                </a:cxn>
                <a:cxn ang="0">
                  <a:pos x="122" y="243"/>
                </a:cxn>
                <a:cxn ang="0">
                  <a:pos x="82" y="289"/>
                </a:cxn>
                <a:cxn ang="0">
                  <a:pos x="54" y="321"/>
                </a:cxn>
                <a:cxn ang="0">
                  <a:pos x="34" y="340"/>
                </a:cxn>
                <a:cxn ang="0">
                  <a:pos x="16" y="350"/>
                </a:cxn>
                <a:cxn ang="0">
                  <a:pos x="0" y="355"/>
                </a:cxn>
                <a:cxn ang="0">
                  <a:pos x="119" y="364"/>
                </a:cxn>
                <a:cxn ang="0">
                  <a:pos x="102" y="354"/>
                </a:cxn>
                <a:cxn ang="0">
                  <a:pos x="85" y="345"/>
                </a:cxn>
                <a:cxn ang="0">
                  <a:pos x="85" y="327"/>
                </a:cxn>
                <a:cxn ang="0">
                  <a:pos x="95" y="310"/>
                </a:cxn>
                <a:cxn ang="0">
                  <a:pos x="216" y="306"/>
                </a:cxn>
                <a:cxn ang="0">
                  <a:pos x="222" y="333"/>
                </a:cxn>
                <a:cxn ang="0">
                  <a:pos x="218" y="347"/>
                </a:cxn>
                <a:cxn ang="0">
                  <a:pos x="199" y="353"/>
                </a:cxn>
                <a:cxn ang="0">
                  <a:pos x="180" y="364"/>
                </a:cxn>
                <a:cxn ang="0">
                  <a:pos x="333" y="355"/>
                </a:cxn>
                <a:cxn ang="0">
                  <a:pos x="303" y="350"/>
                </a:cxn>
                <a:cxn ang="0">
                  <a:pos x="287" y="338"/>
                </a:cxn>
                <a:cxn ang="0">
                  <a:pos x="275" y="313"/>
                </a:cxn>
                <a:cxn ang="0">
                  <a:pos x="328" y="44"/>
                </a:cxn>
                <a:cxn ang="0">
                  <a:pos x="355" y="21"/>
                </a:cxn>
                <a:cxn ang="0">
                  <a:pos x="381" y="8"/>
                </a:cxn>
              </a:cxnLst>
              <a:rect l="0" t="0" r="r" b="b"/>
              <a:pathLst>
                <a:path w="381" h="364">
                  <a:moveTo>
                    <a:pt x="381" y="0"/>
                  </a:moveTo>
                  <a:lnTo>
                    <a:pt x="265" y="0"/>
                  </a:lnTo>
                  <a:lnTo>
                    <a:pt x="265" y="8"/>
                  </a:lnTo>
                  <a:lnTo>
                    <a:pt x="282" y="11"/>
                  </a:lnTo>
                  <a:lnTo>
                    <a:pt x="293" y="14"/>
                  </a:lnTo>
                  <a:lnTo>
                    <a:pt x="298" y="21"/>
                  </a:lnTo>
                  <a:lnTo>
                    <a:pt x="299" y="28"/>
                  </a:lnTo>
                  <a:lnTo>
                    <a:pt x="298" y="35"/>
                  </a:lnTo>
                  <a:lnTo>
                    <a:pt x="295" y="43"/>
                  </a:lnTo>
                  <a:lnTo>
                    <a:pt x="289" y="51"/>
                  </a:lnTo>
                  <a:lnTo>
                    <a:pt x="208" y="145"/>
                  </a:lnTo>
                  <a:lnTo>
                    <a:pt x="175" y="63"/>
                  </a:lnTo>
                  <a:lnTo>
                    <a:pt x="170" y="49"/>
                  </a:lnTo>
                  <a:lnTo>
                    <a:pt x="167" y="40"/>
                  </a:lnTo>
                  <a:lnTo>
                    <a:pt x="167" y="31"/>
                  </a:lnTo>
                  <a:lnTo>
                    <a:pt x="168" y="24"/>
                  </a:lnTo>
                  <a:lnTo>
                    <a:pt x="172" y="18"/>
                  </a:lnTo>
                  <a:lnTo>
                    <a:pt x="178" y="14"/>
                  </a:lnTo>
                  <a:lnTo>
                    <a:pt x="190" y="11"/>
                  </a:lnTo>
                  <a:lnTo>
                    <a:pt x="206" y="8"/>
                  </a:lnTo>
                  <a:lnTo>
                    <a:pt x="206" y="0"/>
                  </a:lnTo>
                  <a:lnTo>
                    <a:pt x="58" y="0"/>
                  </a:lnTo>
                  <a:lnTo>
                    <a:pt x="58" y="8"/>
                  </a:lnTo>
                  <a:lnTo>
                    <a:pt x="75" y="10"/>
                  </a:lnTo>
                  <a:lnTo>
                    <a:pt x="88" y="14"/>
                  </a:lnTo>
                  <a:lnTo>
                    <a:pt x="96" y="20"/>
                  </a:lnTo>
                  <a:lnTo>
                    <a:pt x="103" y="29"/>
                  </a:lnTo>
                  <a:lnTo>
                    <a:pt x="110" y="43"/>
                  </a:lnTo>
                  <a:lnTo>
                    <a:pt x="169" y="189"/>
                  </a:lnTo>
                  <a:lnTo>
                    <a:pt x="157" y="203"/>
                  </a:lnTo>
                  <a:lnTo>
                    <a:pt x="146" y="215"/>
                  </a:lnTo>
                  <a:lnTo>
                    <a:pt x="136" y="227"/>
                  </a:lnTo>
                  <a:lnTo>
                    <a:pt x="129" y="236"/>
                  </a:lnTo>
                  <a:lnTo>
                    <a:pt x="122" y="243"/>
                  </a:lnTo>
                  <a:lnTo>
                    <a:pt x="101" y="268"/>
                  </a:lnTo>
                  <a:lnTo>
                    <a:pt x="82" y="289"/>
                  </a:lnTo>
                  <a:lnTo>
                    <a:pt x="68" y="306"/>
                  </a:lnTo>
                  <a:lnTo>
                    <a:pt x="54" y="321"/>
                  </a:lnTo>
                  <a:lnTo>
                    <a:pt x="43" y="331"/>
                  </a:lnTo>
                  <a:lnTo>
                    <a:pt x="34" y="340"/>
                  </a:lnTo>
                  <a:lnTo>
                    <a:pt x="25" y="345"/>
                  </a:lnTo>
                  <a:lnTo>
                    <a:pt x="16" y="350"/>
                  </a:lnTo>
                  <a:lnTo>
                    <a:pt x="9" y="352"/>
                  </a:lnTo>
                  <a:lnTo>
                    <a:pt x="0" y="355"/>
                  </a:lnTo>
                  <a:lnTo>
                    <a:pt x="0" y="364"/>
                  </a:lnTo>
                  <a:lnTo>
                    <a:pt x="119" y="364"/>
                  </a:lnTo>
                  <a:lnTo>
                    <a:pt x="119" y="355"/>
                  </a:lnTo>
                  <a:lnTo>
                    <a:pt x="102" y="354"/>
                  </a:lnTo>
                  <a:lnTo>
                    <a:pt x="91" y="351"/>
                  </a:lnTo>
                  <a:lnTo>
                    <a:pt x="85" y="345"/>
                  </a:lnTo>
                  <a:lnTo>
                    <a:pt x="83" y="335"/>
                  </a:lnTo>
                  <a:lnTo>
                    <a:pt x="85" y="327"/>
                  </a:lnTo>
                  <a:lnTo>
                    <a:pt x="89" y="318"/>
                  </a:lnTo>
                  <a:lnTo>
                    <a:pt x="95" y="310"/>
                  </a:lnTo>
                  <a:lnTo>
                    <a:pt x="179" y="213"/>
                  </a:lnTo>
                  <a:lnTo>
                    <a:pt x="216" y="306"/>
                  </a:lnTo>
                  <a:lnTo>
                    <a:pt x="221" y="320"/>
                  </a:lnTo>
                  <a:lnTo>
                    <a:pt x="222" y="333"/>
                  </a:lnTo>
                  <a:lnTo>
                    <a:pt x="221" y="342"/>
                  </a:lnTo>
                  <a:lnTo>
                    <a:pt x="218" y="347"/>
                  </a:lnTo>
                  <a:lnTo>
                    <a:pt x="211" y="351"/>
                  </a:lnTo>
                  <a:lnTo>
                    <a:pt x="199" y="353"/>
                  </a:lnTo>
                  <a:lnTo>
                    <a:pt x="180" y="355"/>
                  </a:lnTo>
                  <a:lnTo>
                    <a:pt x="180" y="364"/>
                  </a:lnTo>
                  <a:lnTo>
                    <a:pt x="333" y="364"/>
                  </a:lnTo>
                  <a:lnTo>
                    <a:pt x="333" y="355"/>
                  </a:lnTo>
                  <a:lnTo>
                    <a:pt x="316" y="353"/>
                  </a:lnTo>
                  <a:lnTo>
                    <a:pt x="303" y="350"/>
                  </a:lnTo>
                  <a:lnTo>
                    <a:pt x="294" y="345"/>
                  </a:lnTo>
                  <a:lnTo>
                    <a:pt x="287" y="338"/>
                  </a:lnTo>
                  <a:lnTo>
                    <a:pt x="281" y="328"/>
                  </a:lnTo>
                  <a:lnTo>
                    <a:pt x="275" y="313"/>
                  </a:lnTo>
                  <a:lnTo>
                    <a:pt x="217" y="169"/>
                  </a:lnTo>
                  <a:lnTo>
                    <a:pt x="328" y="44"/>
                  </a:lnTo>
                  <a:lnTo>
                    <a:pt x="342" y="31"/>
                  </a:lnTo>
                  <a:lnTo>
                    <a:pt x="355" y="21"/>
                  </a:lnTo>
                  <a:lnTo>
                    <a:pt x="368" y="13"/>
                  </a:lnTo>
                  <a:lnTo>
                    <a:pt x="381" y="8"/>
                  </a:lnTo>
                  <a:lnTo>
                    <a:pt x="381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222" name="Group 198"/>
          <p:cNvGrpSpPr>
            <a:grpSpLocks noChangeAspect="1"/>
          </p:cNvGrpSpPr>
          <p:nvPr/>
        </p:nvGrpSpPr>
        <p:grpSpPr bwMode="auto">
          <a:xfrm>
            <a:off x="6143636" y="5429264"/>
            <a:ext cx="2635250" cy="349250"/>
            <a:chOff x="2025" y="2070"/>
            <a:chExt cx="664" cy="88"/>
          </a:xfrm>
        </p:grpSpPr>
        <p:sp>
          <p:nvSpPr>
            <p:cNvPr id="1221" name="AutoShape 197"/>
            <p:cNvSpPr>
              <a:spLocks noChangeAspect="1" noChangeArrowheads="1" noTextEdit="1"/>
            </p:cNvSpPr>
            <p:nvPr/>
          </p:nvSpPr>
          <p:spPr bwMode="auto">
            <a:xfrm>
              <a:off x="2025" y="2070"/>
              <a:ext cx="664" cy="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3" name="Rectangle 199"/>
            <p:cNvSpPr>
              <a:spLocks noChangeArrowheads="1"/>
            </p:cNvSpPr>
            <p:nvPr/>
          </p:nvSpPr>
          <p:spPr bwMode="auto">
            <a:xfrm>
              <a:off x="2025" y="2070"/>
              <a:ext cx="664" cy="88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4" name="Freeform 200"/>
            <p:cNvSpPr>
              <a:spLocks/>
            </p:cNvSpPr>
            <p:nvPr/>
          </p:nvSpPr>
          <p:spPr bwMode="auto">
            <a:xfrm>
              <a:off x="2038" y="2080"/>
              <a:ext cx="44" cy="52"/>
            </a:xfrm>
            <a:custGeom>
              <a:avLst/>
              <a:gdLst/>
              <a:ahLst/>
              <a:cxnLst>
                <a:cxn ang="0">
                  <a:pos x="16" y="9"/>
                </a:cxn>
                <a:cxn ang="0">
                  <a:pos x="29" y="15"/>
                </a:cxn>
                <a:cxn ang="0">
                  <a:pos x="36" y="34"/>
                </a:cxn>
                <a:cxn ang="0">
                  <a:pos x="42" y="225"/>
                </a:cxn>
                <a:cxn ang="0">
                  <a:pos x="32" y="244"/>
                </a:cxn>
                <a:cxn ang="0">
                  <a:pos x="14" y="253"/>
                </a:cxn>
                <a:cxn ang="0">
                  <a:pos x="0" y="261"/>
                </a:cxn>
                <a:cxn ang="0">
                  <a:pos x="115" y="255"/>
                </a:cxn>
                <a:cxn ang="0">
                  <a:pos x="107" y="254"/>
                </a:cxn>
                <a:cxn ang="0">
                  <a:pos x="101" y="253"/>
                </a:cxn>
                <a:cxn ang="0">
                  <a:pos x="85" y="250"/>
                </a:cxn>
                <a:cxn ang="0">
                  <a:pos x="80" y="239"/>
                </a:cxn>
                <a:cxn ang="0">
                  <a:pos x="82" y="226"/>
                </a:cxn>
                <a:cxn ang="0">
                  <a:pos x="87" y="204"/>
                </a:cxn>
                <a:cxn ang="0">
                  <a:pos x="94" y="182"/>
                </a:cxn>
                <a:cxn ang="0">
                  <a:pos x="106" y="139"/>
                </a:cxn>
                <a:cxn ang="0">
                  <a:pos x="201" y="23"/>
                </a:cxn>
                <a:cxn ang="0">
                  <a:pos x="210" y="13"/>
                </a:cxn>
                <a:cxn ang="0">
                  <a:pos x="222" y="0"/>
                </a:cxn>
                <a:cxn ang="0">
                  <a:pos x="146" y="7"/>
                </a:cxn>
                <a:cxn ang="0">
                  <a:pos x="157" y="8"/>
                </a:cxn>
                <a:cxn ang="0">
                  <a:pos x="171" y="13"/>
                </a:cxn>
                <a:cxn ang="0">
                  <a:pos x="172" y="27"/>
                </a:cxn>
                <a:cxn ang="0">
                  <a:pos x="159" y="48"/>
                </a:cxn>
                <a:cxn ang="0">
                  <a:pos x="132" y="82"/>
                </a:cxn>
                <a:cxn ang="0">
                  <a:pos x="108" y="111"/>
                </a:cxn>
                <a:cxn ang="0">
                  <a:pos x="99" y="123"/>
                </a:cxn>
                <a:cxn ang="0">
                  <a:pos x="90" y="92"/>
                </a:cxn>
                <a:cxn ang="0">
                  <a:pos x="81" y="61"/>
                </a:cxn>
                <a:cxn ang="0">
                  <a:pos x="74" y="35"/>
                </a:cxn>
                <a:cxn ang="0">
                  <a:pos x="72" y="21"/>
                </a:cxn>
                <a:cxn ang="0">
                  <a:pos x="78" y="11"/>
                </a:cxn>
                <a:cxn ang="0">
                  <a:pos x="101" y="7"/>
                </a:cxn>
                <a:cxn ang="0">
                  <a:pos x="5" y="0"/>
                </a:cxn>
              </a:cxnLst>
              <a:rect l="0" t="0" r="r" b="b"/>
              <a:pathLst>
                <a:path w="222" h="261">
                  <a:moveTo>
                    <a:pt x="5" y="7"/>
                  </a:moveTo>
                  <a:lnTo>
                    <a:pt x="16" y="9"/>
                  </a:lnTo>
                  <a:lnTo>
                    <a:pt x="24" y="11"/>
                  </a:lnTo>
                  <a:lnTo>
                    <a:pt x="29" y="15"/>
                  </a:lnTo>
                  <a:lnTo>
                    <a:pt x="33" y="22"/>
                  </a:lnTo>
                  <a:lnTo>
                    <a:pt x="36" y="34"/>
                  </a:lnTo>
                  <a:lnTo>
                    <a:pt x="67" y="140"/>
                  </a:lnTo>
                  <a:lnTo>
                    <a:pt x="42" y="225"/>
                  </a:lnTo>
                  <a:lnTo>
                    <a:pt x="38" y="236"/>
                  </a:lnTo>
                  <a:lnTo>
                    <a:pt x="32" y="244"/>
                  </a:lnTo>
                  <a:lnTo>
                    <a:pt x="25" y="250"/>
                  </a:lnTo>
                  <a:lnTo>
                    <a:pt x="14" y="253"/>
                  </a:lnTo>
                  <a:lnTo>
                    <a:pt x="0" y="255"/>
                  </a:lnTo>
                  <a:lnTo>
                    <a:pt x="0" y="261"/>
                  </a:lnTo>
                  <a:lnTo>
                    <a:pt x="115" y="261"/>
                  </a:lnTo>
                  <a:lnTo>
                    <a:pt x="115" y="255"/>
                  </a:lnTo>
                  <a:lnTo>
                    <a:pt x="111" y="255"/>
                  </a:lnTo>
                  <a:lnTo>
                    <a:pt x="107" y="254"/>
                  </a:lnTo>
                  <a:lnTo>
                    <a:pt x="103" y="254"/>
                  </a:lnTo>
                  <a:lnTo>
                    <a:pt x="101" y="253"/>
                  </a:lnTo>
                  <a:lnTo>
                    <a:pt x="91" y="252"/>
                  </a:lnTo>
                  <a:lnTo>
                    <a:pt x="85" y="250"/>
                  </a:lnTo>
                  <a:lnTo>
                    <a:pt x="81" y="245"/>
                  </a:lnTo>
                  <a:lnTo>
                    <a:pt x="80" y="239"/>
                  </a:lnTo>
                  <a:lnTo>
                    <a:pt x="80" y="233"/>
                  </a:lnTo>
                  <a:lnTo>
                    <a:pt x="82" y="226"/>
                  </a:lnTo>
                  <a:lnTo>
                    <a:pt x="84" y="217"/>
                  </a:lnTo>
                  <a:lnTo>
                    <a:pt x="87" y="204"/>
                  </a:lnTo>
                  <a:lnTo>
                    <a:pt x="92" y="188"/>
                  </a:lnTo>
                  <a:lnTo>
                    <a:pt x="94" y="182"/>
                  </a:lnTo>
                  <a:lnTo>
                    <a:pt x="95" y="180"/>
                  </a:lnTo>
                  <a:lnTo>
                    <a:pt x="106" y="139"/>
                  </a:lnTo>
                  <a:lnTo>
                    <a:pt x="194" y="32"/>
                  </a:lnTo>
                  <a:lnTo>
                    <a:pt x="201" y="23"/>
                  </a:lnTo>
                  <a:lnTo>
                    <a:pt x="206" y="17"/>
                  </a:lnTo>
                  <a:lnTo>
                    <a:pt x="210" y="13"/>
                  </a:lnTo>
                  <a:lnTo>
                    <a:pt x="222" y="7"/>
                  </a:lnTo>
                  <a:lnTo>
                    <a:pt x="222" y="0"/>
                  </a:lnTo>
                  <a:lnTo>
                    <a:pt x="146" y="0"/>
                  </a:lnTo>
                  <a:lnTo>
                    <a:pt x="146" y="7"/>
                  </a:lnTo>
                  <a:lnTo>
                    <a:pt x="154" y="7"/>
                  </a:lnTo>
                  <a:lnTo>
                    <a:pt x="157" y="8"/>
                  </a:lnTo>
                  <a:lnTo>
                    <a:pt x="166" y="10"/>
                  </a:lnTo>
                  <a:lnTo>
                    <a:pt x="171" y="13"/>
                  </a:lnTo>
                  <a:lnTo>
                    <a:pt x="173" y="19"/>
                  </a:lnTo>
                  <a:lnTo>
                    <a:pt x="172" y="27"/>
                  </a:lnTo>
                  <a:lnTo>
                    <a:pt x="167" y="36"/>
                  </a:lnTo>
                  <a:lnTo>
                    <a:pt x="159" y="48"/>
                  </a:lnTo>
                  <a:lnTo>
                    <a:pt x="147" y="64"/>
                  </a:lnTo>
                  <a:lnTo>
                    <a:pt x="132" y="82"/>
                  </a:lnTo>
                  <a:lnTo>
                    <a:pt x="114" y="104"/>
                  </a:lnTo>
                  <a:lnTo>
                    <a:pt x="108" y="111"/>
                  </a:lnTo>
                  <a:lnTo>
                    <a:pt x="104" y="116"/>
                  </a:lnTo>
                  <a:lnTo>
                    <a:pt x="99" y="123"/>
                  </a:lnTo>
                  <a:lnTo>
                    <a:pt x="96" y="112"/>
                  </a:lnTo>
                  <a:lnTo>
                    <a:pt x="90" y="92"/>
                  </a:lnTo>
                  <a:lnTo>
                    <a:pt x="86" y="79"/>
                  </a:lnTo>
                  <a:lnTo>
                    <a:pt x="81" y="61"/>
                  </a:lnTo>
                  <a:lnTo>
                    <a:pt x="77" y="46"/>
                  </a:lnTo>
                  <a:lnTo>
                    <a:pt x="74" y="35"/>
                  </a:lnTo>
                  <a:lnTo>
                    <a:pt x="73" y="27"/>
                  </a:lnTo>
                  <a:lnTo>
                    <a:pt x="72" y="21"/>
                  </a:lnTo>
                  <a:lnTo>
                    <a:pt x="73" y="15"/>
                  </a:lnTo>
                  <a:lnTo>
                    <a:pt x="78" y="11"/>
                  </a:lnTo>
                  <a:lnTo>
                    <a:pt x="86" y="9"/>
                  </a:lnTo>
                  <a:lnTo>
                    <a:pt x="101" y="7"/>
                  </a:lnTo>
                  <a:lnTo>
                    <a:pt x="101" y="0"/>
                  </a:lnTo>
                  <a:lnTo>
                    <a:pt x="5" y="0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5" name="Freeform 201"/>
            <p:cNvSpPr>
              <a:spLocks noEditPoints="1"/>
            </p:cNvSpPr>
            <p:nvPr/>
          </p:nvSpPr>
          <p:spPr bwMode="auto">
            <a:xfrm>
              <a:off x="2110" y="2101"/>
              <a:ext cx="40" cy="21"/>
            </a:xfrm>
            <a:custGeom>
              <a:avLst/>
              <a:gdLst/>
              <a:ahLst/>
              <a:cxnLst>
                <a:cxn ang="0">
                  <a:pos x="203" y="22"/>
                </a:cxn>
                <a:cxn ang="0">
                  <a:pos x="203" y="0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203" y="22"/>
                </a:cxn>
                <a:cxn ang="0">
                  <a:pos x="203" y="104"/>
                </a:cxn>
                <a:cxn ang="0">
                  <a:pos x="203" y="82"/>
                </a:cxn>
                <a:cxn ang="0">
                  <a:pos x="0" y="82"/>
                </a:cxn>
                <a:cxn ang="0">
                  <a:pos x="0" y="104"/>
                </a:cxn>
                <a:cxn ang="0">
                  <a:pos x="203" y="104"/>
                </a:cxn>
              </a:cxnLst>
              <a:rect l="0" t="0" r="r" b="b"/>
              <a:pathLst>
                <a:path w="203" h="104">
                  <a:moveTo>
                    <a:pt x="203" y="22"/>
                  </a:moveTo>
                  <a:lnTo>
                    <a:pt x="203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203" y="22"/>
                  </a:lnTo>
                  <a:close/>
                  <a:moveTo>
                    <a:pt x="203" y="104"/>
                  </a:moveTo>
                  <a:lnTo>
                    <a:pt x="203" y="82"/>
                  </a:lnTo>
                  <a:lnTo>
                    <a:pt x="0" y="82"/>
                  </a:lnTo>
                  <a:lnTo>
                    <a:pt x="0" y="104"/>
                  </a:lnTo>
                  <a:lnTo>
                    <a:pt x="203" y="10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6" name="Freeform 202"/>
            <p:cNvSpPr>
              <a:spLocks/>
            </p:cNvSpPr>
            <p:nvPr/>
          </p:nvSpPr>
          <p:spPr bwMode="auto">
            <a:xfrm>
              <a:off x="2175" y="2097"/>
              <a:ext cx="36" cy="52"/>
            </a:xfrm>
            <a:custGeom>
              <a:avLst/>
              <a:gdLst/>
              <a:ahLst/>
              <a:cxnLst>
                <a:cxn ang="0">
                  <a:pos x="22" y="15"/>
                </a:cxn>
                <a:cxn ang="0">
                  <a:pos x="36" y="16"/>
                </a:cxn>
                <a:cxn ang="0">
                  <a:pos x="48" y="22"/>
                </a:cxn>
                <a:cxn ang="0">
                  <a:pos x="58" y="38"/>
                </a:cxn>
                <a:cxn ang="0">
                  <a:pos x="69" y="70"/>
                </a:cxn>
                <a:cxn ang="0">
                  <a:pos x="78" y="106"/>
                </a:cxn>
                <a:cxn ang="0">
                  <a:pos x="87" y="147"/>
                </a:cxn>
                <a:cxn ang="0">
                  <a:pos x="91" y="168"/>
                </a:cxn>
                <a:cxn ang="0">
                  <a:pos x="89" y="182"/>
                </a:cxn>
                <a:cxn ang="0">
                  <a:pos x="72" y="207"/>
                </a:cxn>
                <a:cxn ang="0">
                  <a:pos x="58" y="224"/>
                </a:cxn>
                <a:cxn ang="0">
                  <a:pos x="45" y="236"/>
                </a:cxn>
                <a:cxn ang="0">
                  <a:pos x="38" y="237"/>
                </a:cxn>
                <a:cxn ang="0">
                  <a:pos x="34" y="234"/>
                </a:cxn>
                <a:cxn ang="0">
                  <a:pos x="27" y="228"/>
                </a:cxn>
                <a:cxn ang="0">
                  <a:pos x="19" y="225"/>
                </a:cxn>
                <a:cxn ang="0">
                  <a:pos x="8" y="227"/>
                </a:cxn>
                <a:cxn ang="0">
                  <a:pos x="3" y="232"/>
                </a:cxn>
                <a:cxn ang="0">
                  <a:pos x="0" y="241"/>
                </a:cxn>
                <a:cxn ang="0">
                  <a:pos x="10" y="256"/>
                </a:cxn>
                <a:cxn ang="0">
                  <a:pos x="30" y="257"/>
                </a:cxn>
                <a:cxn ang="0">
                  <a:pos x="54" y="240"/>
                </a:cxn>
                <a:cxn ang="0">
                  <a:pos x="81" y="210"/>
                </a:cxn>
                <a:cxn ang="0">
                  <a:pos x="111" y="169"/>
                </a:cxn>
                <a:cxn ang="0">
                  <a:pos x="141" y="120"/>
                </a:cxn>
                <a:cxn ang="0">
                  <a:pos x="164" y="76"/>
                </a:cxn>
                <a:cxn ang="0">
                  <a:pos x="176" y="45"/>
                </a:cxn>
                <a:cxn ang="0">
                  <a:pos x="180" y="22"/>
                </a:cxn>
                <a:cxn ang="0">
                  <a:pos x="169" y="3"/>
                </a:cxn>
                <a:cxn ang="0">
                  <a:pos x="149" y="2"/>
                </a:cxn>
                <a:cxn ang="0">
                  <a:pos x="143" y="7"/>
                </a:cxn>
                <a:cxn ang="0">
                  <a:pos x="142" y="18"/>
                </a:cxn>
                <a:cxn ang="0">
                  <a:pos x="148" y="27"/>
                </a:cxn>
                <a:cxn ang="0">
                  <a:pos x="157" y="33"/>
                </a:cxn>
                <a:cxn ang="0">
                  <a:pos x="162" y="38"/>
                </a:cxn>
                <a:cxn ang="0">
                  <a:pos x="164" y="44"/>
                </a:cxn>
                <a:cxn ang="0">
                  <a:pos x="158" y="65"/>
                </a:cxn>
                <a:cxn ang="0">
                  <a:pos x="142" y="100"/>
                </a:cxn>
                <a:cxn ang="0">
                  <a:pos x="115" y="147"/>
                </a:cxn>
                <a:cxn ang="0">
                  <a:pos x="104" y="88"/>
                </a:cxn>
                <a:cxn ang="0">
                  <a:pos x="95" y="54"/>
                </a:cxn>
                <a:cxn ang="0">
                  <a:pos x="84" y="23"/>
                </a:cxn>
                <a:cxn ang="0">
                  <a:pos x="76" y="3"/>
                </a:cxn>
                <a:cxn ang="0">
                  <a:pos x="71" y="0"/>
                </a:cxn>
                <a:cxn ang="0">
                  <a:pos x="63" y="1"/>
                </a:cxn>
                <a:cxn ang="0">
                  <a:pos x="43" y="5"/>
                </a:cxn>
                <a:cxn ang="0">
                  <a:pos x="27" y="8"/>
                </a:cxn>
                <a:cxn ang="0">
                  <a:pos x="16" y="10"/>
                </a:cxn>
              </a:cxnLst>
              <a:rect l="0" t="0" r="r" b="b"/>
              <a:pathLst>
                <a:path w="180" h="259">
                  <a:moveTo>
                    <a:pt x="16" y="17"/>
                  </a:moveTo>
                  <a:lnTo>
                    <a:pt x="22" y="15"/>
                  </a:lnTo>
                  <a:lnTo>
                    <a:pt x="28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8" y="22"/>
                  </a:lnTo>
                  <a:lnTo>
                    <a:pt x="53" y="28"/>
                  </a:lnTo>
                  <a:lnTo>
                    <a:pt x="58" y="38"/>
                  </a:lnTo>
                  <a:lnTo>
                    <a:pt x="63" y="52"/>
                  </a:lnTo>
                  <a:lnTo>
                    <a:pt x="69" y="70"/>
                  </a:lnTo>
                  <a:lnTo>
                    <a:pt x="75" y="94"/>
                  </a:lnTo>
                  <a:lnTo>
                    <a:pt x="78" y="106"/>
                  </a:lnTo>
                  <a:lnTo>
                    <a:pt x="84" y="134"/>
                  </a:lnTo>
                  <a:lnTo>
                    <a:pt x="87" y="147"/>
                  </a:lnTo>
                  <a:lnTo>
                    <a:pt x="89" y="159"/>
                  </a:lnTo>
                  <a:lnTo>
                    <a:pt x="91" y="168"/>
                  </a:lnTo>
                  <a:lnTo>
                    <a:pt x="91" y="173"/>
                  </a:lnTo>
                  <a:lnTo>
                    <a:pt x="89" y="182"/>
                  </a:lnTo>
                  <a:lnTo>
                    <a:pt x="83" y="193"/>
                  </a:lnTo>
                  <a:lnTo>
                    <a:pt x="72" y="207"/>
                  </a:lnTo>
                  <a:lnTo>
                    <a:pt x="64" y="217"/>
                  </a:lnTo>
                  <a:lnTo>
                    <a:pt x="58" y="224"/>
                  </a:lnTo>
                  <a:lnTo>
                    <a:pt x="51" y="231"/>
                  </a:lnTo>
                  <a:lnTo>
                    <a:pt x="45" y="236"/>
                  </a:lnTo>
                  <a:lnTo>
                    <a:pt x="40" y="237"/>
                  </a:lnTo>
                  <a:lnTo>
                    <a:pt x="38" y="237"/>
                  </a:lnTo>
                  <a:lnTo>
                    <a:pt x="36" y="236"/>
                  </a:lnTo>
                  <a:lnTo>
                    <a:pt x="34" y="234"/>
                  </a:lnTo>
                  <a:lnTo>
                    <a:pt x="31" y="231"/>
                  </a:lnTo>
                  <a:lnTo>
                    <a:pt x="27" y="228"/>
                  </a:lnTo>
                  <a:lnTo>
                    <a:pt x="23" y="226"/>
                  </a:lnTo>
                  <a:lnTo>
                    <a:pt x="19" y="225"/>
                  </a:lnTo>
                  <a:lnTo>
                    <a:pt x="12" y="225"/>
                  </a:lnTo>
                  <a:lnTo>
                    <a:pt x="8" y="227"/>
                  </a:lnTo>
                  <a:lnTo>
                    <a:pt x="5" y="229"/>
                  </a:lnTo>
                  <a:lnTo>
                    <a:pt x="3" y="232"/>
                  </a:lnTo>
                  <a:lnTo>
                    <a:pt x="1" y="237"/>
                  </a:lnTo>
                  <a:lnTo>
                    <a:pt x="0" y="241"/>
                  </a:lnTo>
                  <a:lnTo>
                    <a:pt x="3" y="250"/>
                  </a:lnTo>
                  <a:lnTo>
                    <a:pt x="10" y="256"/>
                  </a:lnTo>
                  <a:lnTo>
                    <a:pt x="21" y="259"/>
                  </a:lnTo>
                  <a:lnTo>
                    <a:pt x="30" y="257"/>
                  </a:lnTo>
                  <a:lnTo>
                    <a:pt x="41" y="250"/>
                  </a:lnTo>
                  <a:lnTo>
                    <a:pt x="54" y="240"/>
                  </a:lnTo>
                  <a:lnTo>
                    <a:pt x="67" y="226"/>
                  </a:lnTo>
                  <a:lnTo>
                    <a:pt x="81" y="210"/>
                  </a:lnTo>
                  <a:lnTo>
                    <a:pt x="96" y="190"/>
                  </a:lnTo>
                  <a:lnTo>
                    <a:pt x="111" y="169"/>
                  </a:lnTo>
                  <a:lnTo>
                    <a:pt x="126" y="145"/>
                  </a:lnTo>
                  <a:lnTo>
                    <a:pt x="141" y="120"/>
                  </a:lnTo>
                  <a:lnTo>
                    <a:pt x="153" y="97"/>
                  </a:lnTo>
                  <a:lnTo>
                    <a:pt x="164" y="76"/>
                  </a:lnTo>
                  <a:lnTo>
                    <a:pt x="171" y="59"/>
                  </a:lnTo>
                  <a:lnTo>
                    <a:pt x="176" y="45"/>
                  </a:lnTo>
                  <a:lnTo>
                    <a:pt x="179" y="33"/>
                  </a:lnTo>
                  <a:lnTo>
                    <a:pt x="180" y="22"/>
                  </a:lnTo>
                  <a:lnTo>
                    <a:pt x="177" y="11"/>
                  </a:lnTo>
                  <a:lnTo>
                    <a:pt x="169" y="3"/>
                  </a:lnTo>
                  <a:lnTo>
                    <a:pt x="157" y="0"/>
                  </a:lnTo>
                  <a:lnTo>
                    <a:pt x="149" y="2"/>
                  </a:lnTo>
                  <a:lnTo>
                    <a:pt x="146" y="4"/>
                  </a:lnTo>
                  <a:lnTo>
                    <a:pt x="143" y="7"/>
                  </a:lnTo>
                  <a:lnTo>
                    <a:pt x="142" y="11"/>
                  </a:lnTo>
                  <a:lnTo>
                    <a:pt x="142" y="18"/>
                  </a:lnTo>
                  <a:lnTo>
                    <a:pt x="143" y="22"/>
                  </a:lnTo>
                  <a:lnTo>
                    <a:pt x="148" y="27"/>
                  </a:lnTo>
                  <a:lnTo>
                    <a:pt x="153" y="30"/>
                  </a:lnTo>
                  <a:lnTo>
                    <a:pt x="157" y="33"/>
                  </a:lnTo>
                  <a:lnTo>
                    <a:pt x="160" y="35"/>
                  </a:lnTo>
                  <a:lnTo>
                    <a:pt x="162" y="38"/>
                  </a:lnTo>
                  <a:lnTo>
                    <a:pt x="164" y="41"/>
                  </a:lnTo>
                  <a:lnTo>
                    <a:pt x="164" y="44"/>
                  </a:lnTo>
                  <a:lnTo>
                    <a:pt x="163" y="53"/>
                  </a:lnTo>
                  <a:lnTo>
                    <a:pt x="158" y="65"/>
                  </a:lnTo>
                  <a:lnTo>
                    <a:pt x="151" y="80"/>
                  </a:lnTo>
                  <a:lnTo>
                    <a:pt x="142" y="100"/>
                  </a:lnTo>
                  <a:lnTo>
                    <a:pt x="130" y="122"/>
                  </a:lnTo>
                  <a:lnTo>
                    <a:pt x="115" y="147"/>
                  </a:lnTo>
                  <a:lnTo>
                    <a:pt x="107" y="102"/>
                  </a:lnTo>
                  <a:lnTo>
                    <a:pt x="104" y="88"/>
                  </a:lnTo>
                  <a:lnTo>
                    <a:pt x="100" y="70"/>
                  </a:lnTo>
                  <a:lnTo>
                    <a:pt x="95" y="54"/>
                  </a:lnTo>
                  <a:lnTo>
                    <a:pt x="90" y="37"/>
                  </a:lnTo>
                  <a:lnTo>
                    <a:pt x="84" y="23"/>
                  </a:lnTo>
                  <a:lnTo>
                    <a:pt x="80" y="11"/>
                  </a:lnTo>
                  <a:lnTo>
                    <a:pt x="76" y="3"/>
                  </a:lnTo>
                  <a:lnTo>
                    <a:pt x="73" y="0"/>
                  </a:lnTo>
                  <a:lnTo>
                    <a:pt x="71" y="0"/>
                  </a:lnTo>
                  <a:lnTo>
                    <a:pt x="70" y="1"/>
                  </a:lnTo>
                  <a:lnTo>
                    <a:pt x="63" y="1"/>
                  </a:lnTo>
                  <a:lnTo>
                    <a:pt x="55" y="3"/>
                  </a:lnTo>
                  <a:lnTo>
                    <a:pt x="43" y="5"/>
                  </a:lnTo>
                  <a:lnTo>
                    <a:pt x="29" y="7"/>
                  </a:lnTo>
                  <a:lnTo>
                    <a:pt x="27" y="8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6" y="1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7" name="Freeform 203"/>
            <p:cNvSpPr>
              <a:spLocks noEditPoints="1"/>
            </p:cNvSpPr>
            <p:nvPr/>
          </p:nvSpPr>
          <p:spPr bwMode="auto">
            <a:xfrm>
              <a:off x="2240" y="2101"/>
              <a:ext cx="41" cy="21"/>
            </a:xfrm>
            <a:custGeom>
              <a:avLst/>
              <a:gdLst/>
              <a:ahLst/>
              <a:cxnLst>
                <a:cxn ang="0">
                  <a:pos x="204" y="22"/>
                </a:cxn>
                <a:cxn ang="0">
                  <a:pos x="204" y="0"/>
                </a:cxn>
                <a:cxn ang="0">
                  <a:pos x="0" y="0"/>
                </a:cxn>
                <a:cxn ang="0">
                  <a:pos x="0" y="22"/>
                </a:cxn>
                <a:cxn ang="0">
                  <a:pos x="204" y="22"/>
                </a:cxn>
                <a:cxn ang="0">
                  <a:pos x="204" y="104"/>
                </a:cxn>
                <a:cxn ang="0">
                  <a:pos x="204" y="82"/>
                </a:cxn>
                <a:cxn ang="0">
                  <a:pos x="0" y="82"/>
                </a:cxn>
                <a:cxn ang="0">
                  <a:pos x="0" y="104"/>
                </a:cxn>
                <a:cxn ang="0">
                  <a:pos x="204" y="104"/>
                </a:cxn>
              </a:cxnLst>
              <a:rect l="0" t="0" r="r" b="b"/>
              <a:pathLst>
                <a:path w="204" h="104">
                  <a:moveTo>
                    <a:pt x="204" y="22"/>
                  </a:moveTo>
                  <a:lnTo>
                    <a:pt x="204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204" y="22"/>
                  </a:lnTo>
                  <a:close/>
                  <a:moveTo>
                    <a:pt x="204" y="104"/>
                  </a:moveTo>
                  <a:lnTo>
                    <a:pt x="204" y="82"/>
                  </a:lnTo>
                  <a:lnTo>
                    <a:pt x="0" y="82"/>
                  </a:lnTo>
                  <a:lnTo>
                    <a:pt x="0" y="104"/>
                  </a:lnTo>
                  <a:lnTo>
                    <a:pt x="204" y="10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8" name="Freeform 204"/>
            <p:cNvSpPr>
              <a:spLocks/>
            </p:cNvSpPr>
            <p:nvPr/>
          </p:nvSpPr>
          <p:spPr bwMode="auto">
            <a:xfrm>
              <a:off x="2308" y="2097"/>
              <a:ext cx="35" cy="36"/>
            </a:xfrm>
            <a:custGeom>
              <a:avLst/>
              <a:gdLst/>
              <a:ahLst/>
              <a:cxnLst>
                <a:cxn ang="0">
                  <a:pos x="175" y="12"/>
                </a:cxn>
                <a:cxn ang="0">
                  <a:pos x="175" y="9"/>
                </a:cxn>
                <a:cxn ang="0">
                  <a:pos x="174" y="7"/>
                </a:cxn>
                <a:cxn ang="0">
                  <a:pos x="173" y="4"/>
                </a:cxn>
                <a:cxn ang="0">
                  <a:pos x="169" y="2"/>
                </a:cxn>
                <a:cxn ang="0">
                  <a:pos x="165" y="1"/>
                </a:cxn>
                <a:cxn ang="0">
                  <a:pos x="153" y="4"/>
                </a:cxn>
                <a:cxn ang="0">
                  <a:pos x="142" y="12"/>
                </a:cxn>
                <a:cxn ang="0">
                  <a:pos x="131" y="24"/>
                </a:cxn>
                <a:cxn ang="0">
                  <a:pos x="119" y="38"/>
                </a:cxn>
                <a:cxn ang="0">
                  <a:pos x="107" y="53"/>
                </a:cxn>
                <a:cxn ang="0">
                  <a:pos x="93" y="66"/>
                </a:cxn>
                <a:cxn ang="0">
                  <a:pos x="78" y="78"/>
                </a:cxn>
                <a:cxn ang="0">
                  <a:pos x="61" y="85"/>
                </a:cxn>
                <a:cxn ang="0">
                  <a:pos x="83" y="0"/>
                </a:cxn>
                <a:cxn ang="0">
                  <a:pos x="50" y="6"/>
                </a:cxn>
                <a:cxn ang="0">
                  <a:pos x="13" y="144"/>
                </a:cxn>
                <a:cxn ang="0">
                  <a:pos x="10" y="153"/>
                </a:cxn>
                <a:cxn ang="0">
                  <a:pos x="6" y="163"/>
                </a:cxn>
                <a:cxn ang="0">
                  <a:pos x="2" y="171"/>
                </a:cxn>
                <a:cxn ang="0">
                  <a:pos x="0" y="176"/>
                </a:cxn>
                <a:cxn ang="0">
                  <a:pos x="36" y="176"/>
                </a:cxn>
                <a:cxn ang="0">
                  <a:pos x="56" y="104"/>
                </a:cxn>
                <a:cxn ang="0">
                  <a:pos x="57" y="104"/>
                </a:cxn>
                <a:cxn ang="0">
                  <a:pos x="58" y="103"/>
                </a:cxn>
                <a:cxn ang="0">
                  <a:pos x="60" y="102"/>
                </a:cxn>
                <a:cxn ang="0">
                  <a:pos x="63" y="101"/>
                </a:cxn>
                <a:cxn ang="0">
                  <a:pos x="98" y="164"/>
                </a:cxn>
                <a:cxn ang="0">
                  <a:pos x="104" y="172"/>
                </a:cxn>
                <a:cxn ang="0">
                  <a:pos x="112" y="177"/>
                </a:cxn>
                <a:cxn ang="0">
                  <a:pos x="120" y="180"/>
                </a:cxn>
                <a:cxn ang="0">
                  <a:pos x="129" y="180"/>
                </a:cxn>
                <a:cxn ang="0">
                  <a:pos x="138" y="179"/>
                </a:cxn>
                <a:cxn ang="0">
                  <a:pos x="150" y="176"/>
                </a:cxn>
                <a:cxn ang="0">
                  <a:pos x="152" y="169"/>
                </a:cxn>
                <a:cxn ang="0">
                  <a:pos x="141" y="169"/>
                </a:cxn>
                <a:cxn ang="0">
                  <a:pos x="135" y="166"/>
                </a:cxn>
                <a:cxn ang="0">
                  <a:pos x="129" y="158"/>
                </a:cxn>
                <a:cxn ang="0">
                  <a:pos x="91" y="85"/>
                </a:cxn>
                <a:cxn ang="0">
                  <a:pos x="100" y="78"/>
                </a:cxn>
                <a:cxn ang="0">
                  <a:pos x="119" y="59"/>
                </a:cxn>
                <a:cxn ang="0">
                  <a:pos x="127" y="49"/>
                </a:cxn>
                <a:cxn ang="0">
                  <a:pos x="135" y="41"/>
                </a:cxn>
                <a:cxn ang="0">
                  <a:pos x="142" y="35"/>
                </a:cxn>
                <a:cxn ang="0">
                  <a:pos x="148" y="32"/>
                </a:cxn>
                <a:cxn ang="0">
                  <a:pos x="157" y="31"/>
                </a:cxn>
                <a:cxn ang="0">
                  <a:pos x="166" y="27"/>
                </a:cxn>
                <a:cxn ang="0">
                  <a:pos x="173" y="21"/>
                </a:cxn>
                <a:cxn ang="0">
                  <a:pos x="175" y="12"/>
                </a:cxn>
              </a:cxnLst>
              <a:rect l="0" t="0" r="r" b="b"/>
              <a:pathLst>
                <a:path w="175" h="180">
                  <a:moveTo>
                    <a:pt x="175" y="12"/>
                  </a:moveTo>
                  <a:lnTo>
                    <a:pt x="175" y="9"/>
                  </a:lnTo>
                  <a:lnTo>
                    <a:pt x="174" y="7"/>
                  </a:lnTo>
                  <a:lnTo>
                    <a:pt x="173" y="4"/>
                  </a:lnTo>
                  <a:lnTo>
                    <a:pt x="169" y="2"/>
                  </a:lnTo>
                  <a:lnTo>
                    <a:pt x="165" y="1"/>
                  </a:lnTo>
                  <a:lnTo>
                    <a:pt x="153" y="4"/>
                  </a:lnTo>
                  <a:lnTo>
                    <a:pt x="142" y="12"/>
                  </a:lnTo>
                  <a:lnTo>
                    <a:pt x="131" y="24"/>
                  </a:lnTo>
                  <a:lnTo>
                    <a:pt x="119" y="38"/>
                  </a:lnTo>
                  <a:lnTo>
                    <a:pt x="107" y="53"/>
                  </a:lnTo>
                  <a:lnTo>
                    <a:pt x="93" y="66"/>
                  </a:lnTo>
                  <a:lnTo>
                    <a:pt x="78" y="78"/>
                  </a:lnTo>
                  <a:lnTo>
                    <a:pt x="61" y="85"/>
                  </a:lnTo>
                  <a:lnTo>
                    <a:pt x="83" y="0"/>
                  </a:lnTo>
                  <a:lnTo>
                    <a:pt x="50" y="6"/>
                  </a:lnTo>
                  <a:lnTo>
                    <a:pt x="13" y="144"/>
                  </a:lnTo>
                  <a:lnTo>
                    <a:pt x="10" y="153"/>
                  </a:lnTo>
                  <a:lnTo>
                    <a:pt x="6" y="163"/>
                  </a:lnTo>
                  <a:lnTo>
                    <a:pt x="2" y="171"/>
                  </a:lnTo>
                  <a:lnTo>
                    <a:pt x="0" y="176"/>
                  </a:lnTo>
                  <a:lnTo>
                    <a:pt x="36" y="176"/>
                  </a:lnTo>
                  <a:lnTo>
                    <a:pt x="56" y="104"/>
                  </a:lnTo>
                  <a:lnTo>
                    <a:pt x="57" y="104"/>
                  </a:lnTo>
                  <a:lnTo>
                    <a:pt x="58" y="103"/>
                  </a:lnTo>
                  <a:lnTo>
                    <a:pt x="60" y="102"/>
                  </a:lnTo>
                  <a:lnTo>
                    <a:pt x="63" y="101"/>
                  </a:lnTo>
                  <a:lnTo>
                    <a:pt x="98" y="164"/>
                  </a:lnTo>
                  <a:lnTo>
                    <a:pt x="104" y="172"/>
                  </a:lnTo>
                  <a:lnTo>
                    <a:pt x="112" y="177"/>
                  </a:lnTo>
                  <a:lnTo>
                    <a:pt x="120" y="180"/>
                  </a:lnTo>
                  <a:lnTo>
                    <a:pt x="129" y="180"/>
                  </a:lnTo>
                  <a:lnTo>
                    <a:pt x="138" y="179"/>
                  </a:lnTo>
                  <a:lnTo>
                    <a:pt x="150" y="176"/>
                  </a:lnTo>
                  <a:lnTo>
                    <a:pt x="152" y="169"/>
                  </a:lnTo>
                  <a:lnTo>
                    <a:pt x="141" y="169"/>
                  </a:lnTo>
                  <a:lnTo>
                    <a:pt x="135" y="166"/>
                  </a:lnTo>
                  <a:lnTo>
                    <a:pt x="129" y="158"/>
                  </a:lnTo>
                  <a:lnTo>
                    <a:pt x="91" y="85"/>
                  </a:lnTo>
                  <a:lnTo>
                    <a:pt x="100" y="78"/>
                  </a:lnTo>
                  <a:lnTo>
                    <a:pt x="119" y="59"/>
                  </a:lnTo>
                  <a:lnTo>
                    <a:pt x="127" y="49"/>
                  </a:lnTo>
                  <a:lnTo>
                    <a:pt x="135" y="41"/>
                  </a:lnTo>
                  <a:lnTo>
                    <a:pt x="142" y="35"/>
                  </a:lnTo>
                  <a:lnTo>
                    <a:pt x="148" y="32"/>
                  </a:lnTo>
                  <a:lnTo>
                    <a:pt x="157" y="31"/>
                  </a:lnTo>
                  <a:lnTo>
                    <a:pt x="166" y="27"/>
                  </a:lnTo>
                  <a:lnTo>
                    <a:pt x="173" y="21"/>
                  </a:lnTo>
                  <a:lnTo>
                    <a:pt x="175" y="1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29" name="Freeform 205"/>
            <p:cNvSpPr>
              <a:spLocks/>
            </p:cNvSpPr>
            <p:nvPr/>
          </p:nvSpPr>
          <p:spPr bwMode="auto">
            <a:xfrm>
              <a:off x="2366" y="2107"/>
              <a:ext cx="9" cy="9"/>
            </a:xfrm>
            <a:custGeom>
              <a:avLst/>
              <a:gdLst/>
              <a:ahLst/>
              <a:cxnLst>
                <a:cxn ang="0">
                  <a:pos x="45" y="22"/>
                </a:cxn>
                <a:cxn ang="0">
                  <a:pos x="42" y="11"/>
                </a:cxn>
                <a:cxn ang="0">
                  <a:pos x="33" y="3"/>
                </a:cxn>
                <a:cxn ang="0">
                  <a:pos x="22" y="0"/>
                </a:cxn>
                <a:cxn ang="0">
                  <a:pos x="13" y="2"/>
                </a:cxn>
                <a:cxn ang="0">
                  <a:pos x="6" y="6"/>
                </a:cxn>
                <a:cxn ang="0">
                  <a:pos x="1" y="13"/>
                </a:cxn>
                <a:cxn ang="0">
                  <a:pos x="0" y="22"/>
                </a:cxn>
                <a:cxn ang="0">
                  <a:pos x="1" y="30"/>
                </a:cxn>
                <a:cxn ang="0">
                  <a:pos x="5" y="37"/>
                </a:cxn>
                <a:cxn ang="0">
                  <a:pos x="10" y="41"/>
                </a:cxn>
                <a:cxn ang="0">
                  <a:pos x="16" y="44"/>
                </a:cxn>
                <a:cxn ang="0">
                  <a:pos x="22" y="45"/>
                </a:cxn>
                <a:cxn ang="0">
                  <a:pos x="27" y="44"/>
                </a:cxn>
                <a:cxn ang="0">
                  <a:pos x="33" y="41"/>
                </a:cxn>
                <a:cxn ang="0">
                  <a:pos x="39" y="37"/>
                </a:cxn>
                <a:cxn ang="0">
                  <a:pos x="43" y="30"/>
                </a:cxn>
                <a:cxn ang="0">
                  <a:pos x="45" y="22"/>
                </a:cxn>
              </a:cxnLst>
              <a:rect l="0" t="0" r="r" b="b"/>
              <a:pathLst>
                <a:path w="45" h="45">
                  <a:moveTo>
                    <a:pt x="45" y="22"/>
                  </a:moveTo>
                  <a:lnTo>
                    <a:pt x="42" y="11"/>
                  </a:lnTo>
                  <a:lnTo>
                    <a:pt x="33" y="3"/>
                  </a:lnTo>
                  <a:lnTo>
                    <a:pt x="22" y="0"/>
                  </a:lnTo>
                  <a:lnTo>
                    <a:pt x="13" y="2"/>
                  </a:lnTo>
                  <a:lnTo>
                    <a:pt x="6" y="6"/>
                  </a:lnTo>
                  <a:lnTo>
                    <a:pt x="1" y="13"/>
                  </a:lnTo>
                  <a:lnTo>
                    <a:pt x="0" y="22"/>
                  </a:lnTo>
                  <a:lnTo>
                    <a:pt x="1" y="30"/>
                  </a:lnTo>
                  <a:lnTo>
                    <a:pt x="5" y="37"/>
                  </a:lnTo>
                  <a:lnTo>
                    <a:pt x="10" y="41"/>
                  </a:lnTo>
                  <a:lnTo>
                    <a:pt x="16" y="44"/>
                  </a:lnTo>
                  <a:lnTo>
                    <a:pt x="22" y="45"/>
                  </a:lnTo>
                  <a:lnTo>
                    <a:pt x="27" y="44"/>
                  </a:lnTo>
                  <a:lnTo>
                    <a:pt x="33" y="41"/>
                  </a:lnTo>
                  <a:lnTo>
                    <a:pt x="39" y="37"/>
                  </a:lnTo>
                  <a:lnTo>
                    <a:pt x="43" y="30"/>
                  </a:lnTo>
                  <a:lnTo>
                    <a:pt x="45" y="2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0" name="Freeform 206"/>
            <p:cNvSpPr>
              <a:spLocks/>
            </p:cNvSpPr>
            <p:nvPr/>
          </p:nvSpPr>
          <p:spPr bwMode="auto">
            <a:xfrm>
              <a:off x="2399" y="2097"/>
              <a:ext cx="38" cy="36"/>
            </a:xfrm>
            <a:custGeom>
              <a:avLst/>
              <a:gdLst/>
              <a:ahLst/>
              <a:cxnLst>
                <a:cxn ang="0">
                  <a:pos x="169" y="135"/>
                </a:cxn>
                <a:cxn ang="0">
                  <a:pos x="163" y="143"/>
                </a:cxn>
                <a:cxn ang="0">
                  <a:pos x="152" y="155"/>
                </a:cxn>
                <a:cxn ang="0">
                  <a:pos x="144" y="159"/>
                </a:cxn>
                <a:cxn ang="0">
                  <a:pos x="135" y="151"/>
                </a:cxn>
                <a:cxn ang="0">
                  <a:pos x="131" y="138"/>
                </a:cxn>
                <a:cxn ang="0">
                  <a:pos x="125" y="114"/>
                </a:cxn>
                <a:cxn ang="0">
                  <a:pos x="118" y="84"/>
                </a:cxn>
                <a:cxn ang="0">
                  <a:pos x="116" y="70"/>
                </a:cxn>
                <a:cxn ang="0">
                  <a:pos x="135" y="40"/>
                </a:cxn>
                <a:cxn ang="0">
                  <a:pos x="150" y="25"/>
                </a:cxn>
                <a:cxn ang="0">
                  <a:pos x="161" y="24"/>
                </a:cxn>
                <a:cxn ang="0">
                  <a:pos x="168" y="28"/>
                </a:cxn>
                <a:cxn ang="0">
                  <a:pos x="179" y="29"/>
                </a:cxn>
                <a:cxn ang="0">
                  <a:pos x="189" y="19"/>
                </a:cxn>
                <a:cxn ang="0">
                  <a:pos x="187" y="7"/>
                </a:cxn>
                <a:cxn ang="0">
                  <a:pos x="173" y="0"/>
                </a:cxn>
                <a:cxn ang="0">
                  <a:pos x="156" y="5"/>
                </a:cxn>
                <a:cxn ang="0">
                  <a:pos x="137" y="23"/>
                </a:cxn>
                <a:cxn ang="0">
                  <a:pos x="113" y="57"/>
                </a:cxn>
                <a:cxn ang="0">
                  <a:pos x="105" y="18"/>
                </a:cxn>
                <a:cxn ang="0">
                  <a:pos x="95" y="2"/>
                </a:cxn>
                <a:cxn ang="0">
                  <a:pos x="81" y="1"/>
                </a:cxn>
                <a:cxn ang="0">
                  <a:pos x="58" y="7"/>
                </a:cxn>
                <a:cxn ang="0">
                  <a:pos x="36" y="13"/>
                </a:cxn>
                <a:cxn ang="0">
                  <a:pos x="48" y="17"/>
                </a:cxn>
                <a:cxn ang="0">
                  <a:pos x="58" y="15"/>
                </a:cxn>
                <a:cxn ang="0">
                  <a:pos x="66" y="16"/>
                </a:cxn>
                <a:cxn ang="0">
                  <a:pos x="73" y="22"/>
                </a:cxn>
                <a:cxn ang="0">
                  <a:pos x="79" y="42"/>
                </a:cxn>
                <a:cxn ang="0">
                  <a:pos x="58" y="138"/>
                </a:cxn>
                <a:cxn ang="0">
                  <a:pos x="43" y="155"/>
                </a:cxn>
                <a:cxn ang="0">
                  <a:pos x="34" y="157"/>
                </a:cxn>
                <a:cxn ang="0">
                  <a:pos x="26" y="154"/>
                </a:cxn>
                <a:cxn ang="0">
                  <a:pos x="17" y="150"/>
                </a:cxn>
                <a:cxn ang="0">
                  <a:pos x="6" y="152"/>
                </a:cxn>
                <a:cxn ang="0">
                  <a:pos x="1" y="159"/>
                </a:cxn>
                <a:cxn ang="0">
                  <a:pos x="3" y="173"/>
                </a:cxn>
                <a:cxn ang="0">
                  <a:pos x="20" y="180"/>
                </a:cxn>
                <a:cxn ang="0">
                  <a:pos x="36" y="176"/>
                </a:cxn>
                <a:cxn ang="0">
                  <a:pos x="49" y="163"/>
                </a:cxn>
                <a:cxn ang="0">
                  <a:pos x="74" y="133"/>
                </a:cxn>
                <a:cxn ang="0">
                  <a:pos x="94" y="106"/>
                </a:cxn>
                <a:cxn ang="0">
                  <a:pos x="109" y="167"/>
                </a:cxn>
                <a:cxn ang="0">
                  <a:pos x="120" y="179"/>
                </a:cxn>
                <a:cxn ang="0">
                  <a:pos x="135" y="179"/>
                </a:cxn>
                <a:cxn ang="0">
                  <a:pos x="150" y="171"/>
                </a:cxn>
                <a:cxn ang="0">
                  <a:pos x="166" y="151"/>
                </a:cxn>
                <a:cxn ang="0">
                  <a:pos x="171" y="132"/>
                </a:cxn>
              </a:cxnLst>
              <a:rect l="0" t="0" r="r" b="b"/>
              <a:pathLst>
                <a:path w="189" h="180">
                  <a:moveTo>
                    <a:pt x="171" y="132"/>
                  </a:moveTo>
                  <a:lnTo>
                    <a:pt x="169" y="135"/>
                  </a:lnTo>
                  <a:lnTo>
                    <a:pt x="167" y="137"/>
                  </a:lnTo>
                  <a:lnTo>
                    <a:pt x="163" y="143"/>
                  </a:lnTo>
                  <a:lnTo>
                    <a:pt x="157" y="150"/>
                  </a:lnTo>
                  <a:lnTo>
                    <a:pt x="152" y="155"/>
                  </a:lnTo>
                  <a:lnTo>
                    <a:pt x="148" y="158"/>
                  </a:lnTo>
                  <a:lnTo>
                    <a:pt x="144" y="159"/>
                  </a:lnTo>
                  <a:lnTo>
                    <a:pt x="139" y="157"/>
                  </a:lnTo>
                  <a:lnTo>
                    <a:pt x="135" y="151"/>
                  </a:lnTo>
                  <a:lnTo>
                    <a:pt x="132" y="142"/>
                  </a:lnTo>
                  <a:lnTo>
                    <a:pt x="131" y="138"/>
                  </a:lnTo>
                  <a:lnTo>
                    <a:pt x="130" y="136"/>
                  </a:lnTo>
                  <a:lnTo>
                    <a:pt x="125" y="114"/>
                  </a:lnTo>
                  <a:lnTo>
                    <a:pt x="121" y="98"/>
                  </a:lnTo>
                  <a:lnTo>
                    <a:pt x="118" y="84"/>
                  </a:lnTo>
                  <a:lnTo>
                    <a:pt x="117" y="76"/>
                  </a:lnTo>
                  <a:lnTo>
                    <a:pt x="116" y="70"/>
                  </a:lnTo>
                  <a:lnTo>
                    <a:pt x="126" y="54"/>
                  </a:lnTo>
                  <a:lnTo>
                    <a:pt x="135" y="40"/>
                  </a:lnTo>
                  <a:lnTo>
                    <a:pt x="143" y="31"/>
                  </a:lnTo>
                  <a:lnTo>
                    <a:pt x="150" y="25"/>
                  </a:lnTo>
                  <a:lnTo>
                    <a:pt x="155" y="22"/>
                  </a:lnTo>
                  <a:lnTo>
                    <a:pt x="161" y="24"/>
                  </a:lnTo>
                  <a:lnTo>
                    <a:pt x="165" y="26"/>
                  </a:lnTo>
                  <a:lnTo>
                    <a:pt x="168" y="28"/>
                  </a:lnTo>
                  <a:lnTo>
                    <a:pt x="171" y="29"/>
                  </a:lnTo>
                  <a:lnTo>
                    <a:pt x="179" y="29"/>
                  </a:lnTo>
                  <a:lnTo>
                    <a:pt x="185" y="25"/>
                  </a:lnTo>
                  <a:lnTo>
                    <a:pt x="189" y="19"/>
                  </a:lnTo>
                  <a:lnTo>
                    <a:pt x="189" y="15"/>
                  </a:lnTo>
                  <a:lnTo>
                    <a:pt x="187" y="7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64" y="1"/>
                  </a:lnTo>
                  <a:lnTo>
                    <a:pt x="156" y="5"/>
                  </a:lnTo>
                  <a:lnTo>
                    <a:pt x="147" y="13"/>
                  </a:lnTo>
                  <a:lnTo>
                    <a:pt x="137" y="23"/>
                  </a:lnTo>
                  <a:lnTo>
                    <a:pt x="126" y="38"/>
                  </a:lnTo>
                  <a:lnTo>
                    <a:pt x="113" y="57"/>
                  </a:lnTo>
                  <a:lnTo>
                    <a:pt x="109" y="35"/>
                  </a:lnTo>
                  <a:lnTo>
                    <a:pt x="105" y="18"/>
                  </a:lnTo>
                  <a:lnTo>
                    <a:pt x="100" y="8"/>
                  </a:lnTo>
                  <a:lnTo>
                    <a:pt x="95" y="2"/>
                  </a:lnTo>
                  <a:lnTo>
                    <a:pt x="88" y="0"/>
                  </a:lnTo>
                  <a:lnTo>
                    <a:pt x="81" y="1"/>
                  </a:lnTo>
                  <a:lnTo>
                    <a:pt x="71" y="3"/>
                  </a:lnTo>
                  <a:lnTo>
                    <a:pt x="58" y="7"/>
                  </a:lnTo>
                  <a:lnTo>
                    <a:pt x="42" y="12"/>
                  </a:lnTo>
                  <a:lnTo>
                    <a:pt x="36" y="13"/>
                  </a:lnTo>
                  <a:lnTo>
                    <a:pt x="39" y="19"/>
                  </a:lnTo>
                  <a:lnTo>
                    <a:pt x="48" y="17"/>
                  </a:lnTo>
                  <a:lnTo>
                    <a:pt x="54" y="16"/>
                  </a:lnTo>
                  <a:lnTo>
                    <a:pt x="58" y="15"/>
                  </a:lnTo>
                  <a:lnTo>
                    <a:pt x="61" y="15"/>
                  </a:lnTo>
                  <a:lnTo>
                    <a:pt x="66" y="16"/>
                  </a:lnTo>
                  <a:lnTo>
                    <a:pt x="70" y="18"/>
                  </a:lnTo>
                  <a:lnTo>
                    <a:pt x="73" y="22"/>
                  </a:lnTo>
                  <a:lnTo>
                    <a:pt x="76" y="30"/>
                  </a:lnTo>
                  <a:lnTo>
                    <a:pt x="79" y="42"/>
                  </a:lnTo>
                  <a:lnTo>
                    <a:pt x="90" y="92"/>
                  </a:lnTo>
                  <a:lnTo>
                    <a:pt x="58" y="138"/>
                  </a:lnTo>
                  <a:lnTo>
                    <a:pt x="50" y="148"/>
                  </a:lnTo>
                  <a:lnTo>
                    <a:pt x="43" y="155"/>
                  </a:lnTo>
                  <a:lnTo>
                    <a:pt x="38" y="157"/>
                  </a:lnTo>
                  <a:lnTo>
                    <a:pt x="34" y="157"/>
                  </a:lnTo>
                  <a:lnTo>
                    <a:pt x="30" y="156"/>
                  </a:lnTo>
                  <a:lnTo>
                    <a:pt x="26" y="154"/>
                  </a:lnTo>
                  <a:lnTo>
                    <a:pt x="21" y="152"/>
                  </a:lnTo>
                  <a:lnTo>
                    <a:pt x="17" y="150"/>
                  </a:lnTo>
                  <a:lnTo>
                    <a:pt x="14" y="150"/>
                  </a:lnTo>
                  <a:lnTo>
                    <a:pt x="6" y="152"/>
                  </a:lnTo>
                  <a:lnTo>
                    <a:pt x="3" y="155"/>
                  </a:lnTo>
                  <a:lnTo>
                    <a:pt x="1" y="159"/>
                  </a:lnTo>
                  <a:lnTo>
                    <a:pt x="0" y="164"/>
                  </a:lnTo>
                  <a:lnTo>
                    <a:pt x="3" y="173"/>
                  </a:lnTo>
                  <a:lnTo>
                    <a:pt x="10" y="178"/>
                  </a:lnTo>
                  <a:lnTo>
                    <a:pt x="20" y="180"/>
                  </a:lnTo>
                  <a:lnTo>
                    <a:pt x="26" y="180"/>
                  </a:lnTo>
                  <a:lnTo>
                    <a:pt x="36" y="176"/>
                  </a:lnTo>
                  <a:lnTo>
                    <a:pt x="42" y="171"/>
                  </a:lnTo>
                  <a:lnTo>
                    <a:pt x="49" y="163"/>
                  </a:lnTo>
                  <a:lnTo>
                    <a:pt x="58" y="153"/>
                  </a:lnTo>
                  <a:lnTo>
                    <a:pt x="74" y="133"/>
                  </a:lnTo>
                  <a:lnTo>
                    <a:pt x="83" y="121"/>
                  </a:lnTo>
                  <a:lnTo>
                    <a:pt x="94" y="106"/>
                  </a:lnTo>
                  <a:lnTo>
                    <a:pt x="105" y="154"/>
                  </a:lnTo>
                  <a:lnTo>
                    <a:pt x="109" y="167"/>
                  </a:lnTo>
                  <a:lnTo>
                    <a:pt x="114" y="175"/>
                  </a:lnTo>
                  <a:lnTo>
                    <a:pt x="120" y="179"/>
                  </a:lnTo>
                  <a:lnTo>
                    <a:pt x="128" y="180"/>
                  </a:lnTo>
                  <a:lnTo>
                    <a:pt x="135" y="179"/>
                  </a:lnTo>
                  <a:lnTo>
                    <a:pt x="142" y="176"/>
                  </a:lnTo>
                  <a:lnTo>
                    <a:pt x="150" y="171"/>
                  </a:lnTo>
                  <a:lnTo>
                    <a:pt x="157" y="163"/>
                  </a:lnTo>
                  <a:lnTo>
                    <a:pt x="166" y="151"/>
                  </a:lnTo>
                  <a:lnTo>
                    <a:pt x="177" y="135"/>
                  </a:lnTo>
                  <a:lnTo>
                    <a:pt x="171" y="13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1" name="Freeform 207"/>
            <p:cNvSpPr>
              <a:spLocks/>
            </p:cNvSpPr>
            <p:nvPr/>
          </p:nvSpPr>
          <p:spPr bwMode="auto">
            <a:xfrm>
              <a:off x="2441" y="2078"/>
              <a:ext cx="20" cy="68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82" y="11"/>
                </a:cxn>
                <a:cxn ang="0">
                  <a:pos x="70" y="20"/>
                </a:cxn>
                <a:cxn ang="0">
                  <a:pos x="60" y="29"/>
                </a:cxn>
                <a:cxn ang="0">
                  <a:pos x="51" y="39"/>
                </a:cxn>
                <a:cxn ang="0">
                  <a:pos x="42" y="49"/>
                </a:cxn>
                <a:cxn ang="0">
                  <a:pos x="24" y="76"/>
                </a:cxn>
                <a:cxn ang="0">
                  <a:pos x="10" y="105"/>
                </a:cxn>
                <a:cxn ang="0">
                  <a:pos x="3" y="136"/>
                </a:cxn>
                <a:cxn ang="0">
                  <a:pos x="0" y="169"/>
                </a:cxn>
                <a:cxn ang="0">
                  <a:pos x="2" y="199"/>
                </a:cxn>
                <a:cxn ang="0">
                  <a:pos x="7" y="226"/>
                </a:cxn>
                <a:cxn ang="0">
                  <a:pos x="17" y="251"/>
                </a:cxn>
                <a:cxn ang="0">
                  <a:pos x="31" y="276"/>
                </a:cxn>
                <a:cxn ang="0">
                  <a:pos x="50" y="300"/>
                </a:cxn>
                <a:cxn ang="0">
                  <a:pos x="61" y="312"/>
                </a:cxn>
                <a:cxn ang="0">
                  <a:pos x="72" y="322"/>
                </a:cxn>
                <a:cxn ang="0">
                  <a:pos x="83" y="332"/>
                </a:cxn>
                <a:cxn ang="0">
                  <a:pos x="97" y="341"/>
                </a:cxn>
                <a:cxn ang="0">
                  <a:pos x="101" y="335"/>
                </a:cxn>
                <a:cxn ang="0">
                  <a:pos x="85" y="320"/>
                </a:cxn>
                <a:cxn ang="0">
                  <a:pos x="72" y="307"/>
                </a:cxn>
                <a:cxn ang="0">
                  <a:pos x="62" y="295"/>
                </a:cxn>
                <a:cxn ang="0">
                  <a:pos x="55" y="281"/>
                </a:cxn>
                <a:cxn ang="0">
                  <a:pos x="48" y="265"/>
                </a:cxn>
                <a:cxn ang="0">
                  <a:pos x="42" y="244"/>
                </a:cxn>
                <a:cxn ang="0">
                  <a:pos x="37" y="222"/>
                </a:cxn>
                <a:cxn ang="0">
                  <a:pos x="35" y="197"/>
                </a:cxn>
                <a:cxn ang="0">
                  <a:pos x="34" y="168"/>
                </a:cxn>
                <a:cxn ang="0">
                  <a:pos x="35" y="138"/>
                </a:cxn>
                <a:cxn ang="0">
                  <a:pos x="38" y="112"/>
                </a:cxn>
                <a:cxn ang="0">
                  <a:pos x="43" y="89"/>
                </a:cxn>
                <a:cxn ang="0">
                  <a:pos x="50" y="69"/>
                </a:cxn>
                <a:cxn ang="0">
                  <a:pos x="57" y="56"/>
                </a:cxn>
                <a:cxn ang="0">
                  <a:pos x="65" y="44"/>
                </a:cxn>
                <a:cxn ang="0">
                  <a:pos x="74" y="31"/>
                </a:cxn>
                <a:cxn ang="0">
                  <a:pos x="86" y="19"/>
                </a:cxn>
                <a:cxn ang="0">
                  <a:pos x="101" y="7"/>
                </a:cxn>
                <a:cxn ang="0">
                  <a:pos x="98" y="0"/>
                </a:cxn>
              </a:cxnLst>
              <a:rect l="0" t="0" r="r" b="b"/>
              <a:pathLst>
                <a:path w="101" h="341">
                  <a:moveTo>
                    <a:pt x="98" y="0"/>
                  </a:moveTo>
                  <a:lnTo>
                    <a:pt x="82" y="11"/>
                  </a:lnTo>
                  <a:lnTo>
                    <a:pt x="70" y="20"/>
                  </a:lnTo>
                  <a:lnTo>
                    <a:pt x="60" y="29"/>
                  </a:lnTo>
                  <a:lnTo>
                    <a:pt x="51" y="39"/>
                  </a:lnTo>
                  <a:lnTo>
                    <a:pt x="42" y="49"/>
                  </a:lnTo>
                  <a:lnTo>
                    <a:pt x="24" y="76"/>
                  </a:lnTo>
                  <a:lnTo>
                    <a:pt x="10" y="105"/>
                  </a:lnTo>
                  <a:lnTo>
                    <a:pt x="3" y="136"/>
                  </a:lnTo>
                  <a:lnTo>
                    <a:pt x="0" y="169"/>
                  </a:lnTo>
                  <a:lnTo>
                    <a:pt x="2" y="199"/>
                  </a:lnTo>
                  <a:lnTo>
                    <a:pt x="7" y="226"/>
                  </a:lnTo>
                  <a:lnTo>
                    <a:pt x="17" y="251"/>
                  </a:lnTo>
                  <a:lnTo>
                    <a:pt x="31" y="276"/>
                  </a:lnTo>
                  <a:lnTo>
                    <a:pt x="50" y="300"/>
                  </a:lnTo>
                  <a:lnTo>
                    <a:pt x="61" y="312"/>
                  </a:lnTo>
                  <a:lnTo>
                    <a:pt x="72" y="322"/>
                  </a:lnTo>
                  <a:lnTo>
                    <a:pt x="83" y="332"/>
                  </a:lnTo>
                  <a:lnTo>
                    <a:pt x="97" y="341"/>
                  </a:lnTo>
                  <a:lnTo>
                    <a:pt x="101" y="335"/>
                  </a:lnTo>
                  <a:lnTo>
                    <a:pt x="85" y="320"/>
                  </a:lnTo>
                  <a:lnTo>
                    <a:pt x="72" y="307"/>
                  </a:lnTo>
                  <a:lnTo>
                    <a:pt x="62" y="295"/>
                  </a:lnTo>
                  <a:lnTo>
                    <a:pt x="55" y="281"/>
                  </a:lnTo>
                  <a:lnTo>
                    <a:pt x="48" y="265"/>
                  </a:lnTo>
                  <a:lnTo>
                    <a:pt x="42" y="244"/>
                  </a:lnTo>
                  <a:lnTo>
                    <a:pt x="37" y="222"/>
                  </a:lnTo>
                  <a:lnTo>
                    <a:pt x="35" y="197"/>
                  </a:lnTo>
                  <a:lnTo>
                    <a:pt x="34" y="168"/>
                  </a:lnTo>
                  <a:lnTo>
                    <a:pt x="35" y="138"/>
                  </a:lnTo>
                  <a:lnTo>
                    <a:pt x="38" y="112"/>
                  </a:lnTo>
                  <a:lnTo>
                    <a:pt x="43" y="89"/>
                  </a:lnTo>
                  <a:lnTo>
                    <a:pt x="50" y="69"/>
                  </a:lnTo>
                  <a:lnTo>
                    <a:pt x="57" y="56"/>
                  </a:lnTo>
                  <a:lnTo>
                    <a:pt x="65" y="44"/>
                  </a:lnTo>
                  <a:lnTo>
                    <a:pt x="74" y="31"/>
                  </a:lnTo>
                  <a:lnTo>
                    <a:pt x="86" y="19"/>
                  </a:lnTo>
                  <a:lnTo>
                    <a:pt x="101" y="7"/>
                  </a:lnTo>
                  <a:lnTo>
                    <a:pt x="98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2" name="Freeform 208"/>
            <p:cNvSpPr>
              <a:spLocks/>
            </p:cNvSpPr>
            <p:nvPr/>
          </p:nvSpPr>
          <p:spPr bwMode="auto">
            <a:xfrm>
              <a:off x="2469" y="2097"/>
              <a:ext cx="28" cy="36"/>
            </a:xfrm>
            <a:custGeom>
              <a:avLst/>
              <a:gdLst/>
              <a:ahLst/>
              <a:cxnLst>
                <a:cxn ang="0">
                  <a:pos x="0" y="181"/>
                </a:cxn>
                <a:cxn ang="0">
                  <a:pos x="9" y="177"/>
                </a:cxn>
                <a:cxn ang="0">
                  <a:pos x="16" y="173"/>
                </a:cxn>
                <a:cxn ang="0">
                  <a:pos x="37" y="176"/>
                </a:cxn>
                <a:cxn ang="0">
                  <a:pos x="58" y="180"/>
                </a:cxn>
                <a:cxn ang="0">
                  <a:pos x="93" y="171"/>
                </a:cxn>
                <a:cxn ang="0">
                  <a:pos x="113" y="146"/>
                </a:cxn>
                <a:cxn ang="0">
                  <a:pos x="114" y="117"/>
                </a:cxn>
                <a:cxn ang="0">
                  <a:pos x="101" y="90"/>
                </a:cxn>
                <a:cxn ang="0">
                  <a:pos x="79" y="59"/>
                </a:cxn>
                <a:cxn ang="0">
                  <a:pos x="68" y="39"/>
                </a:cxn>
                <a:cxn ang="0">
                  <a:pos x="69" y="22"/>
                </a:cxn>
                <a:cxn ang="0">
                  <a:pos x="80" y="11"/>
                </a:cxn>
                <a:cxn ang="0">
                  <a:pos x="100" y="11"/>
                </a:cxn>
                <a:cxn ang="0">
                  <a:pos x="117" y="26"/>
                </a:cxn>
                <a:cxn ang="0">
                  <a:pos x="126" y="55"/>
                </a:cxn>
                <a:cxn ang="0">
                  <a:pos x="140" y="0"/>
                </a:cxn>
                <a:cxn ang="0">
                  <a:pos x="132" y="3"/>
                </a:cxn>
                <a:cxn ang="0">
                  <a:pos x="126" y="7"/>
                </a:cxn>
                <a:cxn ang="0">
                  <a:pos x="117" y="6"/>
                </a:cxn>
                <a:cxn ang="0">
                  <a:pos x="108" y="4"/>
                </a:cxn>
                <a:cxn ang="0">
                  <a:pos x="92" y="1"/>
                </a:cxn>
                <a:cxn ang="0">
                  <a:pos x="70" y="2"/>
                </a:cxn>
                <a:cxn ang="0">
                  <a:pos x="47" y="17"/>
                </a:cxn>
                <a:cxn ang="0">
                  <a:pos x="38" y="44"/>
                </a:cxn>
                <a:cxn ang="0">
                  <a:pos x="44" y="66"/>
                </a:cxn>
                <a:cxn ang="0">
                  <a:pos x="63" y="96"/>
                </a:cxn>
                <a:cxn ang="0">
                  <a:pos x="80" y="122"/>
                </a:cxn>
                <a:cxn ang="0">
                  <a:pos x="85" y="142"/>
                </a:cxn>
                <a:cxn ang="0">
                  <a:pos x="77" y="164"/>
                </a:cxn>
                <a:cxn ang="0">
                  <a:pos x="56" y="172"/>
                </a:cxn>
                <a:cxn ang="0">
                  <a:pos x="34" y="164"/>
                </a:cxn>
                <a:cxn ang="0">
                  <a:pos x="19" y="138"/>
                </a:cxn>
                <a:cxn ang="0">
                  <a:pos x="8" y="118"/>
                </a:cxn>
              </a:cxnLst>
              <a:rect l="0" t="0" r="r" b="b"/>
              <a:pathLst>
                <a:path w="140" h="181">
                  <a:moveTo>
                    <a:pt x="8" y="118"/>
                  </a:moveTo>
                  <a:lnTo>
                    <a:pt x="0" y="181"/>
                  </a:lnTo>
                  <a:lnTo>
                    <a:pt x="7" y="181"/>
                  </a:lnTo>
                  <a:lnTo>
                    <a:pt x="9" y="177"/>
                  </a:lnTo>
                  <a:lnTo>
                    <a:pt x="13" y="173"/>
                  </a:lnTo>
                  <a:lnTo>
                    <a:pt x="16" y="173"/>
                  </a:lnTo>
                  <a:lnTo>
                    <a:pt x="26" y="174"/>
                  </a:lnTo>
                  <a:lnTo>
                    <a:pt x="37" y="176"/>
                  </a:lnTo>
                  <a:lnTo>
                    <a:pt x="48" y="179"/>
                  </a:lnTo>
                  <a:lnTo>
                    <a:pt x="58" y="180"/>
                  </a:lnTo>
                  <a:lnTo>
                    <a:pt x="77" y="178"/>
                  </a:lnTo>
                  <a:lnTo>
                    <a:pt x="93" y="171"/>
                  </a:lnTo>
                  <a:lnTo>
                    <a:pt x="105" y="160"/>
                  </a:lnTo>
                  <a:lnTo>
                    <a:pt x="113" y="146"/>
                  </a:lnTo>
                  <a:lnTo>
                    <a:pt x="115" y="129"/>
                  </a:lnTo>
                  <a:lnTo>
                    <a:pt x="114" y="117"/>
                  </a:lnTo>
                  <a:lnTo>
                    <a:pt x="109" y="104"/>
                  </a:lnTo>
                  <a:lnTo>
                    <a:pt x="101" y="90"/>
                  </a:lnTo>
                  <a:lnTo>
                    <a:pt x="88" y="72"/>
                  </a:lnTo>
                  <a:lnTo>
                    <a:pt x="79" y="59"/>
                  </a:lnTo>
                  <a:lnTo>
                    <a:pt x="72" y="49"/>
                  </a:lnTo>
                  <a:lnTo>
                    <a:pt x="68" y="39"/>
                  </a:lnTo>
                  <a:lnTo>
                    <a:pt x="67" y="31"/>
                  </a:lnTo>
                  <a:lnTo>
                    <a:pt x="69" y="22"/>
                  </a:lnTo>
                  <a:lnTo>
                    <a:pt x="73" y="15"/>
                  </a:lnTo>
                  <a:lnTo>
                    <a:pt x="80" y="11"/>
                  </a:lnTo>
                  <a:lnTo>
                    <a:pt x="89" y="9"/>
                  </a:lnTo>
                  <a:lnTo>
                    <a:pt x="100" y="11"/>
                  </a:lnTo>
                  <a:lnTo>
                    <a:pt x="110" y="16"/>
                  </a:lnTo>
                  <a:lnTo>
                    <a:pt x="117" y="26"/>
                  </a:lnTo>
                  <a:lnTo>
                    <a:pt x="122" y="38"/>
                  </a:lnTo>
                  <a:lnTo>
                    <a:pt x="126" y="55"/>
                  </a:lnTo>
                  <a:lnTo>
                    <a:pt x="132" y="55"/>
                  </a:lnTo>
                  <a:lnTo>
                    <a:pt x="140" y="0"/>
                  </a:lnTo>
                  <a:lnTo>
                    <a:pt x="134" y="0"/>
                  </a:lnTo>
                  <a:lnTo>
                    <a:pt x="132" y="3"/>
                  </a:lnTo>
                  <a:lnTo>
                    <a:pt x="129" y="6"/>
                  </a:lnTo>
                  <a:lnTo>
                    <a:pt x="126" y="7"/>
                  </a:lnTo>
                  <a:lnTo>
                    <a:pt x="120" y="7"/>
                  </a:lnTo>
                  <a:lnTo>
                    <a:pt x="117" y="6"/>
                  </a:lnTo>
                  <a:lnTo>
                    <a:pt x="113" y="6"/>
                  </a:lnTo>
                  <a:lnTo>
                    <a:pt x="108" y="4"/>
                  </a:lnTo>
                  <a:lnTo>
                    <a:pt x="99" y="2"/>
                  </a:lnTo>
                  <a:lnTo>
                    <a:pt x="92" y="1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7" y="8"/>
                  </a:lnTo>
                  <a:lnTo>
                    <a:pt x="47" y="17"/>
                  </a:lnTo>
                  <a:lnTo>
                    <a:pt x="40" y="29"/>
                  </a:lnTo>
                  <a:lnTo>
                    <a:pt x="38" y="44"/>
                  </a:lnTo>
                  <a:lnTo>
                    <a:pt x="40" y="54"/>
                  </a:lnTo>
                  <a:lnTo>
                    <a:pt x="44" y="66"/>
                  </a:lnTo>
                  <a:lnTo>
                    <a:pt x="52" y="80"/>
                  </a:lnTo>
                  <a:lnTo>
                    <a:pt x="63" y="96"/>
                  </a:lnTo>
                  <a:lnTo>
                    <a:pt x="73" y="110"/>
                  </a:lnTo>
                  <a:lnTo>
                    <a:pt x="80" y="122"/>
                  </a:lnTo>
                  <a:lnTo>
                    <a:pt x="84" y="132"/>
                  </a:lnTo>
                  <a:lnTo>
                    <a:pt x="85" y="142"/>
                  </a:lnTo>
                  <a:lnTo>
                    <a:pt x="83" y="154"/>
                  </a:lnTo>
                  <a:lnTo>
                    <a:pt x="77" y="164"/>
                  </a:lnTo>
                  <a:lnTo>
                    <a:pt x="68" y="170"/>
                  </a:lnTo>
                  <a:lnTo>
                    <a:pt x="56" y="172"/>
                  </a:lnTo>
                  <a:lnTo>
                    <a:pt x="44" y="170"/>
                  </a:lnTo>
                  <a:lnTo>
                    <a:pt x="34" y="164"/>
                  </a:lnTo>
                  <a:lnTo>
                    <a:pt x="26" y="153"/>
                  </a:lnTo>
                  <a:lnTo>
                    <a:pt x="19" y="138"/>
                  </a:lnTo>
                  <a:lnTo>
                    <a:pt x="15" y="118"/>
                  </a:lnTo>
                  <a:lnTo>
                    <a:pt x="8" y="11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3" name="Freeform 209"/>
            <p:cNvSpPr>
              <a:spLocks/>
            </p:cNvSpPr>
            <p:nvPr/>
          </p:nvSpPr>
          <p:spPr bwMode="auto">
            <a:xfrm>
              <a:off x="2505" y="2106"/>
              <a:ext cx="16" cy="38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0" y="25"/>
                </a:cxn>
                <a:cxn ang="0">
                  <a:pos x="0" y="29"/>
                </a:cxn>
                <a:cxn ang="0">
                  <a:pos x="3" y="27"/>
                </a:cxn>
                <a:cxn ang="0">
                  <a:pos x="7" y="26"/>
                </a:cxn>
                <a:cxn ang="0">
                  <a:pos x="8" y="26"/>
                </a:cxn>
                <a:cxn ang="0">
                  <a:pos x="12" y="24"/>
                </a:cxn>
                <a:cxn ang="0">
                  <a:pos x="15" y="23"/>
                </a:cxn>
                <a:cxn ang="0">
                  <a:pos x="24" y="23"/>
                </a:cxn>
                <a:cxn ang="0">
                  <a:pos x="28" y="27"/>
                </a:cxn>
                <a:cxn ang="0">
                  <a:pos x="29" y="31"/>
                </a:cxn>
                <a:cxn ang="0">
                  <a:pos x="29" y="162"/>
                </a:cxn>
                <a:cxn ang="0">
                  <a:pos x="28" y="170"/>
                </a:cxn>
                <a:cxn ang="0">
                  <a:pos x="26" y="176"/>
                </a:cxn>
                <a:cxn ang="0">
                  <a:pos x="22" y="180"/>
                </a:cxn>
                <a:cxn ang="0">
                  <a:pos x="18" y="182"/>
                </a:cxn>
                <a:cxn ang="0">
                  <a:pos x="12" y="183"/>
                </a:cxn>
                <a:cxn ang="0">
                  <a:pos x="2" y="184"/>
                </a:cxn>
                <a:cxn ang="0">
                  <a:pos x="2" y="189"/>
                </a:cxn>
                <a:cxn ang="0">
                  <a:pos x="79" y="189"/>
                </a:cxn>
                <a:cxn ang="0">
                  <a:pos x="79" y="184"/>
                </a:cxn>
                <a:cxn ang="0">
                  <a:pos x="66" y="183"/>
                </a:cxn>
                <a:cxn ang="0">
                  <a:pos x="58" y="181"/>
                </a:cxn>
                <a:cxn ang="0">
                  <a:pos x="54" y="176"/>
                </a:cxn>
                <a:cxn ang="0">
                  <a:pos x="53" y="167"/>
                </a:cxn>
                <a:cxn ang="0">
                  <a:pos x="53" y="0"/>
                </a:cxn>
                <a:cxn ang="0">
                  <a:pos x="51" y="0"/>
                </a:cxn>
              </a:cxnLst>
              <a:rect l="0" t="0" r="r" b="b"/>
              <a:pathLst>
                <a:path w="79" h="189">
                  <a:moveTo>
                    <a:pt x="51" y="0"/>
                  </a:moveTo>
                  <a:lnTo>
                    <a:pt x="0" y="25"/>
                  </a:lnTo>
                  <a:lnTo>
                    <a:pt x="0" y="29"/>
                  </a:lnTo>
                  <a:lnTo>
                    <a:pt x="3" y="27"/>
                  </a:lnTo>
                  <a:lnTo>
                    <a:pt x="7" y="26"/>
                  </a:lnTo>
                  <a:lnTo>
                    <a:pt x="8" y="26"/>
                  </a:lnTo>
                  <a:lnTo>
                    <a:pt x="12" y="24"/>
                  </a:lnTo>
                  <a:lnTo>
                    <a:pt x="15" y="23"/>
                  </a:lnTo>
                  <a:lnTo>
                    <a:pt x="24" y="23"/>
                  </a:lnTo>
                  <a:lnTo>
                    <a:pt x="28" y="27"/>
                  </a:lnTo>
                  <a:lnTo>
                    <a:pt x="29" y="31"/>
                  </a:lnTo>
                  <a:lnTo>
                    <a:pt x="29" y="162"/>
                  </a:lnTo>
                  <a:lnTo>
                    <a:pt x="28" y="170"/>
                  </a:lnTo>
                  <a:lnTo>
                    <a:pt x="26" y="176"/>
                  </a:lnTo>
                  <a:lnTo>
                    <a:pt x="22" y="180"/>
                  </a:lnTo>
                  <a:lnTo>
                    <a:pt x="18" y="182"/>
                  </a:lnTo>
                  <a:lnTo>
                    <a:pt x="12" y="183"/>
                  </a:lnTo>
                  <a:lnTo>
                    <a:pt x="2" y="184"/>
                  </a:lnTo>
                  <a:lnTo>
                    <a:pt x="2" y="189"/>
                  </a:lnTo>
                  <a:lnTo>
                    <a:pt x="79" y="189"/>
                  </a:lnTo>
                  <a:lnTo>
                    <a:pt x="79" y="184"/>
                  </a:lnTo>
                  <a:lnTo>
                    <a:pt x="66" y="183"/>
                  </a:lnTo>
                  <a:lnTo>
                    <a:pt x="58" y="181"/>
                  </a:lnTo>
                  <a:lnTo>
                    <a:pt x="54" y="176"/>
                  </a:lnTo>
                  <a:lnTo>
                    <a:pt x="53" y="167"/>
                  </a:lnTo>
                  <a:lnTo>
                    <a:pt x="53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4" name="Rectangle 210"/>
            <p:cNvSpPr>
              <a:spLocks noChangeArrowheads="1"/>
            </p:cNvSpPr>
            <p:nvPr/>
          </p:nvSpPr>
          <p:spPr bwMode="auto">
            <a:xfrm>
              <a:off x="2554" y="2109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5" name="Freeform 211"/>
            <p:cNvSpPr>
              <a:spLocks/>
            </p:cNvSpPr>
            <p:nvPr/>
          </p:nvSpPr>
          <p:spPr bwMode="auto">
            <a:xfrm>
              <a:off x="2620" y="2097"/>
              <a:ext cx="37" cy="36"/>
            </a:xfrm>
            <a:custGeom>
              <a:avLst/>
              <a:gdLst/>
              <a:ahLst/>
              <a:cxnLst>
                <a:cxn ang="0">
                  <a:pos x="169" y="135"/>
                </a:cxn>
                <a:cxn ang="0">
                  <a:pos x="163" y="143"/>
                </a:cxn>
                <a:cxn ang="0">
                  <a:pos x="152" y="155"/>
                </a:cxn>
                <a:cxn ang="0">
                  <a:pos x="144" y="159"/>
                </a:cxn>
                <a:cxn ang="0">
                  <a:pos x="135" y="151"/>
                </a:cxn>
                <a:cxn ang="0">
                  <a:pos x="131" y="138"/>
                </a:cxn>
                <a:cxn ang="0">
                  <a:pos x="125" y="114"/>
                </a:cxn>
                <a:cxn ang="0">
                  <a:pos x="118" y="84"/>
                </a:cxn>
                <a:cxn ang="0">
                  <a:pos x="116" y="70"/>
                </a:cxn>
                <a:cxn ang="0">
                  <a:pos x="135" y="40"/>
                </a:cxn>
                <a:cxn ang="0">
                  <a:pos x="150" y="25"/>
                </a:cxn>
                <a:cxn ang="0">
                  <a:pos x="161" y="24"/>
                </a:cxn>
                <a:cxn ang="0">
                  <a:pos x="168" y="28"/>
                </a:cxn>
                <a:cxn ang="0">
                  <a:pos x="179" y="29"/>
                </a:cxn>
                <a:cxn ang="0">
                  <a:pos x="189" y="19"/>
                </a:cxn>
                <a:cxn ang="0">
                  <a:pos x="187" y="7"/>
                </a:cxn>
                <a:cxn ang="0">
                  <a:pos x="173" y="0"/>
                </a:cxn>
                <a:cxn ang="0">
                  <a:pos x="156" y="5"/>
                </a:cxn>
                <a:cxn ang="0">
                  <a:pos x="137" y="23"/>
                </a:cxn>
                <a:cxn ang="0">
                  <a:pos x="113" y="57"/>
                </a:cxn>
                <a:cxn ang="0">
                  <a:pos x="105" y="18"/>
                </a:cxn>
                <a:cxn ang="0">
                  <a:pos x="94" y="2"/>
                </a:cxn>
                <a:cxn ang="0">
                  <a:pos x="80" y="1"/>
                </a:cxn>
                <a:cxn ang="0">
                  <a:pos x="57" y="7"/>
                </a:cxn>
                <a:cxn ang="0">
                  <a:pos x="36" y="13"/>
                </a:cxn>
                <a:cxn ang="0">
                  <a:pos x="47" y="17"/>
                </a:cxn>
                <a:cxn ang="0">
                  <a:pos x="57" y="15"/>
                </a:cxn>
                <a:cxn ang="0">
                  <a:pos x="65" y="16"/>
                </a:cxn>
                <a:cxn ang="0">
                  <a:pos x="72" y="22"/>
                </a:cxn>
                <a:cxn ang="0">
                  <a:pos x="78" y="42"/>
                </a:cxn>
                <a:cxn ang="0">
                  <a:pos x="57" y="138"/>
                </a:cxn>
                <a:cxn ang="0">
                  <a:pos x="42" y="155"/>
                </a:cxn>
                <a:cxn ang="0">
                  <a:pos x="34" y="157"/>
                </a:cxn>
                <a:cxn ang="0">
                  <a:pos x="26" y="154"/>
                </a:cxn>
                <a:cxn ang="0">
                  <a:pos x="17" y="150"/>
                </a:cxn>
                <a:cxn ang="0">
                  <a:pos x="6" y="152"/>
                </a:cxn>
                <a:cxn ang="0">
                  <a:pos x="1" y="159"/>
                </a:cxn>
                <a:cxn ang="0">
                  <a:pos x="3" y="173"/>
                </a:cxn>
                <a:cxn ang="0">
                  <a:pos x="20" y="180"/>
                </a:cxn>
                <a:cxn ang="0">
                  <a:pos x="36" y="176"/>
                </a:cxn>
                <a:cxn ang="0">
                  <a:pos x="48" y="163"/>
                </a:cxn>
                <a:cxn ang="0">
                  <a:pos x="73" y="133"/>
                </a:cxn>
                <a:cxn ang="0">
                  <a:pos x="93" y="106"/>
                </a:cxn>
                <a:cxn ang="0">
                  <a:pos x="109" y="167"/>
                </a:cxn>
                <a:cxn ang="0">
                  <a:pos x="120" y="179"/>
                </a:cxn>
                <a:cxn ang="0">
                  <a:pos x="135" y="179"/>
                </a:cxn>
                <a:cxn ang="0">
                  <a:pos x="150" y="171"/>
                </a:cxn>
                <a:cxn ang="0">
                  <a:pos x="166" y="151"/>
                </a:cxn>
                <a:cxn ang="0">
                  <a:pos x="171" y="132"/>
                </a:cxn>
              </a:cxnLst>
              <a:rect l="0" t="0" r="r" b="b"/>
              <a:pathLst>
                <a:path w="189" h="180">
                  <a:moveTo>
                    <a:pt x="171" y="132"/>
                  </a:moveTo>
                  <a:lnTo>
                    <a:pt x="169" y="135"/>
                  </a:lnTo>
                  <a:lnTo>
                    <a:pt x="167" y="137"/>
                  </a:lnTo>
                  <a:lnTo>
                    <a:pt x="163" y="143"/>
                  </a:lnTo>
                  <a:lnTo>
                    <a:pt x="157" y="150"/>
                  </a:lnTo>
                  <a:lnTo>
                    <a:pt x="152" y="155"/>
                  </a:lnTo>
                  <a:lnTo>
                    <a:pt x="148" y="158"/>
                  </a:lnTo>
                  <a:lnTo>
                    <a:pt x="144" y="159"/>
                  </a:lnTo>
                  <a:lnTo>
                    <a:pt x="139" y="157"/>
                  </a:lnTo>
                  <a:lnTo>
                    <a:pt x="135" y="151"/>
                  </a:lnTo>
                  <a:lnTo>
                    <a:pt x="132" y="142"/>
                  </a:lnTo>
                  <a:lnTo>
                    <a:pt x="131" y="138"/>
                  </a:lnTo>
                  <a:lnTo>
                    <a:pt x="130" y="136"/>
                  </a:lnTo>
                  <a:lnTo>
                    <a:pt x="125" y="114"/>
                  </a:lnTo>
                  <a:lnTo>
                    <a:pt x="121" y="98"/>
                  </a:lnTo>
                  <a:lnTo>
                    <a:pt x="118" y="84"/>
                  </a:lnTo>
                  <a:lnTo>
                    <a:pt x="117" y="76"/>
                  </a:lnTo>
                  <a:lnTo>
                    <a:pt x="116" y="70"/>
                  </a:lnTo>
                  <a:lnTo>
                    <a:pt x="126" y="54"/>
                  </a:lnTo>
                  <a:lnTo>
                    <a:pt x="135" y="40"/>
                  </a:lnTo>
                  <a:lnTo>
                    <a:pt x="143" y="31"/>
                  </a:lnTo>
                  <a:lnTo>
                    <a:pt x="150" y="25"/>
                  </a:lnTo>
                  <a:lnTo>
                    <a:pt x="155" y="22"/>
                  </a:lnTo>
                  <a:lnTo>
                    <a:pt x="161" y="24"/>
                  </a:lnTo>
                  <a:lnTo>
                    <a:pt x="165" y="26"/>
                  </a:lnTo>
                  <a:lnTo>
                    <a:pt x="168" y="28"/>
                  </a:lnTo>
                  <a:lnTo>
                    <a:pt x="171" y="29"/>
                  </a:lnTo>
                  <a:lnTo>
                    <a:pt x="179" y="29"/>
                  </a:lnTo>
                  <a:lnTo>
                    <a:pt x="185" y="25"/>
                  </a:lnTo>
                  <a:lnTo>
                    <a:pt x="189" y="19"/>
                  </a:lnTo>
                  <a:lnTo>
                    <a:pt x="189" y="15"/>
                  </a:lnTo>
                  <a:lnTo>
                    <a:pt x="187" y="7"/>
                  </a:lnTo>
                  <a:lnTo>
                    <a:pt x="181" y="2"/>
                  </a:lnTo>
                  <a:lnTo>
                    <a:pt x="173" y="0"/>
                  </a:lnTo>
                  <a:lnTo>
                    <a:pt x="164" y="1"/>
                  </a:lnTo>
                  <a:lnTo>
                    <a:pt x="156" y="5"/>
                  </a:lnTo>
                  <a:lnTo>
                    <a:pt x="147" y="13"/>
                  </a:lnTo>
                  <a:lnTo>
                    <a:pt x="137" y="23"/>
                  </a:lnTo>
                  <a:lnTo>
                    <a:pt x="126" y="38"/>
                  </a:lnTo>
                  <a:lnTo>
                    <a:pt x="113" y="57"/>
                  </a:lnTo>
                  <a:lnTo>
                    <a:pt x="109" y="35"/>
                  </a:lnTo>
                  <a:lnTo>
                    <a:pt x="105" y="18"/>
                  </a:lnTo>
                  <a:lnTo>
                    <a:pt x="100" y="8"/>
                  </a:lnTo>
                  <a:lnTo>
                    <a:pt x="94" y="2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0" y="3"/>
                  </a:lnTo>
                  <a:lnTo>
                    <a:pt x="57" y="7"/>
                  </a:lnTo>
                  <a:lnTo>
                    <a:pt x="41" y="12"/>
                  </a:lnTo>
                  <a:lnTo>
                    <a:pt x="36" y="13"/>
                  </a:lnTo>
                  <a:lnTo>
                    <a:pt x="38" y="19"/>
                  </a:lnTo>
                  <a:lnTo>
                    <a:pt x="47" y="17"/>
                  </a:lnTo>
                  <a:lnTo>
                    <a:pt x="53" y="16"/>
                  </a:lnTo>
                  <a:lnTo>
                    <a:pt x="57" y="15"/>
                  </a:lnTo>
                  <a:lnTo>
                    <a:pt x="60" y="15"/>
                  </a:lnTo>
                  <a:lnTo>
                    <a:pt x="65" y="16"/>
                  </a:lnTo>
                  <a:lnTo>
                    <a:pt x="69" y="18"/>
                  </a:lnTo>
                  <a:lnTo>
                    <a:pt x="72" y="22"/>
                  </a:lnTo>
                  <a:lnTo>
                    <a:pt x="75" y="30"/>
                  </a:lnTo>
                  <a:lnTo>
                    <a:pt x="78" y="42"/>
                  </a:lnTo>
                  <a:lnTo>
                    <a:pt x="89" y="92"/>
                  </a:lnTo>
                  <a:lnTo>
                    <a:pt x="57" y="138"/>
                  </a:lnTo>
                  <a:lnTo>
                    <a:pt x="49" y="148"/>
                  </a:lnTo>
                  <a:lnTo>
                    <a:pt x="42" y="155"/>
                  </a:lnTo>
                  <a:lnTo>
                    <a:pt x="37" y="157"/>
                  </a:lnTo>
                  <a:lnTo>
                    <a:pt x="34" y="157"/>
                  </a:lnTo>
                  <a:lnTo>
                    <a:pt x="30" y="156"/>
                  </a:lnTo>
                  <a:lnTo>
                    <a:pt x="26" y="154"/>
                  </a:lnTo>
                  <a:lnTo>
                    <a:pt x="21" y="152"/>
                  </a:lnTo>
                  <a:lnTo>
                    <a:pt x="17" y="150"/>
                  </a:lnTo>
                  <a:lnTo>
                    <a:pt x="14" y="150"/>
                  </a:lnTo>
                  <a:lnTo>
                    <a:pt x="6" y="152"/>
                  </a:lnTo>
                  <a:lnTo>
                    <a:pt x="3" y="155"/>
                  </a:lnTo>
                  <a:lnTo>
                    <a:pt x="1" y="159"/>
                  </a:lnTo>
                  <a:lnTo>
                    <a:pt x="0" y="164"/>
                  </a:lnTo>
                  <a:lnTo>
                    <a:pt x="3" y="173"/>
                  </a:lnTo>
                  <a:lnTo>
                    <a:pt x="10" y="178"/>
                  </a:lnTo>
                  <a:lnTo>
                    <a:pt x="20" y="180"/>
                  </a:lnTo>
                  <a:lnTo>
                    <a:pt x="26" y="180"/>
                  </a:lnTo>
                  <a:lnTo>
                    <a:pt x="36" y="176"/>
                  </a:lnTo>
                  <a:lnTo>
                    <a:pt x="41" y="171"/>
                  </a:lnTo>
                  <a:lnTo>
                    <a:pt x="48" y="163"/>
                  </a:lnTo>
                  <a:lnTo>
                    <a:pt x="57" y="153"/>
                  </a:lnTo>
                  <a:lnTo>
                    <a:pt x="73" y="133"/>
                  </a:lnTo>
                  <a:lnTo>
                    <a:pt x="82" y="121"/>
                  </a:lnTo>
                  <a:lnTo>
                    <a:pt x="93" y="106"/>
                  </a:lnTo>
                  <a:lnTo>
                    <a:pt x="105" y="154"/>
                  </a:lnTo>
                  <a:lnTo>
                    <a:pt x="109" y="167"/>
                  </a:lnTo>
                  <a:lnTo>
                    <a:pt x="114" y="175"/>
                  </a:lnTo>
                  <a:lnTo>
                    <a:pt x="120" y="179"/>
                  </a:lnTo>
                  <a:lnTo>
                    <a:pt x="128" y="180"/>
                  </a:lnTo>
                  <a:lnTo>
                    <a:pt x="135" y="179"/>
                  </a:lnTo>
                  <a:lnTo>
                    <a:pt x="142" y="176"/>
                  </a:lnTo>
                  <a:lnTo>
                    <a:pt x="150" y="171"/>
                  </a:lnTo>
                  <a:lnTo>
                    <a:pt x="157" y="163"/>
                  </a:lnTo>
                  <a:lnTo>
                    <a:pt x="166" y="151"/>
                  </a:lnTo>
                  <a:lnTo>
                    <a:pt x="177" y="135"/>
                  </a:lnTo>
                  <a:lnTo>
                    <a:pt x="171" y="13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36" name="Freeform 212"/>
            <p:cNvSpPr>
              <a:spLocks/>
            </p:cNvSpPr>
            <p:nvPr/>
          </p:nvSpPr>
          <p:spPr bwMode="auto">
            <a:xfrm>
              <a:off x="2659" y="2078"/>
              <a:ext cx="21" cy="68"/>
            </a:xfrm>
            <a:custGeom>
              <a:avLst/>
              <a:gdLst/>
              <a:ahLst/>
              <a:cxnLst>
                <a:cxn ang="0">
                  <a:pos x="4" y="341"/>
                </a:cxn>
                <a:cxn ang="0">
                  <a:pos x="20" y="331"/>
                </a:cxn>
                <a:cxn ang="0">
                  <a:pos x="32" y="320"/>
                </a:cxn>
                <a:cxn ang="0">
                  <a:pos x="42" y="312"/>
                </a:cxn>
                <a:cxn ang="0">
                  <a:pos x="51" y="303"/>
                </a:cxn>
                <a:cxn ang="0">
                  <a:pos x="60" y="293"/>
                </a:cxn>
                <a:cxn ang="0">
                  <a:pos x="79" y="266"/>
                </a:cxn>
                <a:cxn ang="0">
                  <a:pos x="92" y="237"/>
                </a:cxn>
                <a:cxn ang="0">
                  <a:pos x="100" y="206"/>
                </a:cxn>
                <a:cxn ang="0">
                  <a:pos x="103" y="171"/>
                </a:cxn>
                <a:cxn ang="0">
                  <a:pos x="101" y="142"/>
                </a:cxn>
                <a:cxn ang="0">
                  <a:pos x="96" y="115"/>
                </a:cxn>
                <a:cxn ang="0">
                  <a:pos x="86" y="90"/>
                </a:cxn>
                <a:cxn ang="0">
                  <a:pos x="72" y="66"/>
                </a:cxn>
                <a:cxn ang="0">
                  <a:pos x="52" y="42"/>
                </a:cxn>
                <a:cxn ang="0">
                  <a:pos x="41" y="28"/>
                </a:cxn>
                <a:cxn ang="0">
                  <a:pos x="30" y="18"/>
                </a:cxn>
                <a:cxn ang="0">
                  <a:pos x="19" y="9"/>
                </a:cxn>
                <a:cxn ang="0">
                  <a:pos x="5" y="0"/>
                </a:cxn>
                <a:cxn ang="0">
                  <a:pos x="0" y="7"/>
                </a:cxn>
                <a:cxn ang="0">
                  <a:pos x="17" y="21"/>
                </a:cxn>
                <a:cxn ang="0">
                  <a:pos x="30" y="34"/>
                </a:cxn>
                <a:cxn ang="0">
                  <a:pos x="39" y="46"/>
                </a:cxn>
                <a:cxn ang="0">
                  <a:pos x="47" y="60"/>
                </a:cxn>
                <a:cxn ang="0">
                  <a:pos x="54" y="76"/>
                </a:cxn>
                <a:cxn ang="0">
                  <a:pos x="60" y="97"/>
                </a:cxn>
                <a:cxn ang="0">
                  <a:pos x="64" y="119"/>
                </a:cxn>
                <a:cxn ang="0">
                  <a:pos x="68" y="144"/>
                </a:cxn>
                <a:cxn ang="0">
                  <a:pos x="69" y="172"/>
                </a:cxn>
                <a:cxn ang="0">
                  <a:pos x="68" y="203"/>
                </a:cxn>
                <a:cxn ang="0">
                  <a:pos x="64" y="229"/>
                </a:cxn>
                <a:cxn ang="0">
                  <a:pos x="59" y="252"/>
                </a:cxn>
                <a:cxn ang="0">
                  <a:pos x="52" y="272"/>
                </a:cxn>
                <a:cxn ang="0">
                  <a:pos x="45" y="286"/>
                </a:cxn>
                <a:cxn ang="0">
                  <a:pos x="37" y="298"/>
                </a:cxn>
                <a:cxn ang="0">
                  <a:pos x="28" y="309"/>
                </a:cxn>
                <a:cxn ang="0">
                  <a:pos x="16" y="321"/>
                </a:cxn>
                <a:cxn ang="0">
                  <a:pos x="0" y="335"/>
                </a:cxn>
                <a:cxn ang="0">
                  <a:pos x="4" y="341"/>
                </a:cxn>
              </a:cxnLst>
              <a:rect l="0" t="0" r="r" b="b"/>
              <a:pathLst>
                <a:path w="103" h="341">
                  <a:moveTo>
                    <a:pt x="4" y="341"/>
                  </a:moveTo>
                  <a:lnTo>
                    <a:pt x="20" y="331"/>
                  </a:lnTo>
                  <a:lnTo>
                    <a:pt x="32" y="320"/>
                  </a:lnTo>
                  <a:lnTo>
                    <a:pt x="42" y="312"/>
                  </a:lnTo>
                  <a:lnTo>
                    <a:pt x="51" y="303"/>
                  </a:lnTo>
                  <a:lnTo>
                    <a:pt x="60" y="293"/>
                  </a:lnTo>
                  <a:lnTo>
                    <a:pt x="79" y="266"/>
                  </a:lnTo>
                  <a:lnTo>
                    <a:pt x="92" y="237"/>
                  </a:lnTo>
                  <a:lnTo>
                    <a:pt x="100" y="206"/>
                  </a:lnTo>
                  <a:lnTo>
                    <a:pt x="103" y="171"/>
                  </a:lnTo>
                  <a:lnTo>
                    <a:pt x="101" y="142"/>
                  </a:lnTo>
                  <a:lnTo>
                    <a:pt x="96" y="115"/>
                  </a:lnTo>
                  <a:lnTo>
                    <a:pt x="86" y="90"/>
                  </a:lnTo>
                  <a:lnTo>
                    <a:pt x="72" y="66"/>
                  </a:lnTo>
                  <a:lnTo>
                    <a:pt x="52" y="42"/>
                  </a:lnTo>
                  <a:lnTo>
                    <a:pt x="41" y="28"/>
                  </a:lnTo>
                  <a:lnTo>
                    <a:pt x="30" y="18"/>
                  </a:lnTo>
                  <a:lnTo>
                    <a:pt x="19" y="9"/>
                  </a:lnTo>
                  <a:lnTo>
                    <a:pt x="5" y="0"/>
                  </a:lnTo>
                  <a:lnTo>
                    <a:pt x="0" y="7"/>
                  </a:lnTo>
                  <a:lnTo>
                    <a:pt x="17" y="21"/>
                  </a:lnTo>
                  <a:lnTo>
                    <a:pt x="30" y="34"/>
                  </a:lnTo>
                  <a:lnTo>
                    <a:pt x="39" y="46"/>
                  </a:lnTo>
                  <a:lnTo>
                    <a:pt x="47" y="60"/>
                  </a:lnTo>
                  <a:lnTo>
                    <a:pt x="54" y="76"/>
                  </a:lnTo>
                  <a:lnTo>
                    <a:pt x="60" y="97"/>
                  </a:lnTo>
                  <a:lnTo>
                    <a:pt x="64" y="119"/>
                  </a:lnTo>
                  <a:lnTo>
                    <a:pt x="68" y="144"/>
                  </a:lnTo>
                  <a:lnTo>
                    <a:pt x="69" y="172"/>
                  </a:lnTo>
                  <a:lnTo>
                    <a:pt x="68" y="203"/>
                  </a:lnTo>
                  <a:lnTo>
                    <a:pt x="64" y="229"/>
                  </a:lnTo>
                  <a:lnTo>
                    <a:pt x="59" y="252"/>
                  </a:lnTo>
                  <a:lnTo>
                    <a:pt x="52" y="272"/>
                  </a:lnTo>
                  <a:lnTo>
                    <a:pt x="45" y="286"/>
                  </a:lnTo>
                  <a:lnTo>
                    <a:pt x="37" y="298"/>
                  </a:lnTo>
                  <a:lnTo>
                    <a:pt x="28" y="309"/>
                  </a:lnTo>
                  <a:lnTo>
                    <a:pt x="16" y="321"/>
                  </a:lnTo>
                  <a:lnTo>
                    <a:pt x="0" y="335"/>
                  </a:lnTo>
                  <a:lnTo>
                    <a:pt x="4" y="34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239" name="Group 215"/>
          <p:cNvGrpSpPr>
            <a:grpSpLocks noChangeAspect="1"/>
          </p:cNvGrpSpPr>
          <p:nvPr/>
        </p:nvGrpSpPr>
        <p:grpSpPr bwMode="auto">
          <a:xfrm>
            <a:off x="6143636" y="5000636"/>
            <a:ext cx="1365250" cy="285750"/>
            <a:chOff x="2250" y="2475"/>
            <a:chExt cx="344" cy="72"/>
          </a:xfrm>
        </p:grpSpPr>
        <p:sp>
          <p:nvSpPr>
            <p:cNvPr id="1238" name="AutoShape 214"/>
            <p:cNvSpPr>
              <a:spLocks noChangeAspect="1" noChangeArrowheads="1" noTextEdit="1"/>
            </p:cNvSpPr>
            <p:nvPr/>
          </p:nvSpPr>
          <p:spPr bwMode="auto">
            <a:xfrm>
              <a:off x="2250" y="2475"/>
              <a:ext cx="344" cy="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0" name="Rectangle 216"/>
            <p:cNvSpPr>
              <a:spLocks noChangeArrowheads="1"/>
            </p:cNvSpPr>
            <p:nvPr/>
          </p:nvSpPr>
          <p:spPr bwMode="auto">
            <a:xfrm>
              <a:off x="2250" y="2475"/>
              <a:ext cx="344" cy="72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1" name="Freeform 217"/>
            <p:cNvSpPr>
              <a:spLocks/>
            </p:cNvSpPr>
            <p:nvPr/>
          </p:nvSpPr>
          <p:spPr bwMode="auto">
            <a:xfrm>
              <a:off x="2256" y="2485"/>
              <a:ext cx="55" cy="52"/>
            </a:xfrm>
            <a:custGeom>
              <a:avLst/>
              <a:gdLst/>
              <a:ahLst/>
              <a:cxnLst>
                <a:cxn ang="0">
                  <a:pos x="379" y="0"/>
                </a:cxn>
                <a:cxn ang="0">
                  <a:pos x="399" y="16"/>
                </a:cxn>
                <a:cxn ang="0">
                  <a:pos x="422" y="25"/>
                </a:cxn>
                <a:cxn ang="0">
                  <a:pos x="427" y="41"/>
                </a:cxn>
                <a:cxn ang="0">
                  <a:pos x="421" y="62"/>
                </a:cxn>
                <a:cxn ang="0">
                  <a:pos x="296" y="208"/>
                </a:cxn>
                <a:cxn ang="0">
                  <a:pos x="241" y="71"/>
                </a:cxn>
                <a:cxn ang="0">
                  <a:pos x="237" y="45"/>
                </a:cxn>
                <a:cxn ang="0">
                  <a:pos x="245" y="26"/>
                </a:cxn>
                <a:cxn ang="0">
                  <a:pos x="271" y="16"/>
                </a:cxn>
                <a:cxn ang="0">
                  <a:pos x="294" y="0"/>
                </a:cxn>
                <a:cxn ang="0">
                  <a:pos x="83" y="13"/>
                </a:cxn>
                <a:cxn ang="0">
                  <a:pos x="119" y="19"/>
                </a:cxn>
                <a:cxn ang="0">
                  <a:pos x="141" y="34"/>
                </a:cxn>
                <a:cxn ang="0">
                  <a:pos x="156" y="62"/>
                </a:cxn>
                <a:cxn ang="0">
                  <a:pos x="224" y="291"/>
                </a:cxn>
                <a:cxn ang="0">
                  <a:pos x="193" y="326"/>
                </a:cxn>
                <a:cxn ang="0">
                  <a:pos x="175" y="349"/>
                </a:cxn>
                <a:cxn ang="0">
                  <a:pos x="126" y="405"/>
                </a:cxn>
                <a:cxn ang="0">
                  <a:pos x="89" y="446"/>
                </a:cxn>
                <a:cxn ang="0">
                  <a:pos x="61" y="474"/>
                </a:cxn>
                <a:cxn ang="0">
                  <a:pos x="39" y="492"/>
                </a:cxn>
                <a:cxn ang="0">
                  <a:pos x="19" y="502"/>
                </a:cxn>
                <a:cxn ang="0">
                  <a:pos x="0" y="508"/>
                </a:cxn>
                <a:cxn ang="0">
                  <a:pos x="170" y="521"/>
                </a:cxn>
                <a:cxn ang="0">
                  <a:pos x="150" y="507"/>
                </a:cxn>
                <a:cxn ang="0">
                  <a:pos x="126" y="499"/>
                </a:cxn>
                <a:cxn ang="0">
                  <a:pos x="118" y="481"/>
                </a:cxn>
                <a:cxn ang="0">
                  <a:pos x="126" y="456"/>
                </a:cxn>
                <a:cxn ang="0">
                  <a:pos x="255" y="306"/>
                </a:cxn>
                <a:cxn ang="0">
                  <a:pos x="315" y="458"/>
                </a:cxn>
                <a:cxn ang="0">
                  <a:pos x="316" y="487"/>
                </a:cxn>
                <a:cxn ang="0">
                  <a:pos x="307" y="500"/>
                </a:cxn>
                <a:cxn ang="0">
                  <a:pos x="280" y="506"/>
                </a:cxn>
                <a:cxn ang="0">
                  <a:pos x="257" y="521"/>
                </a:cxn>
                <a:cxn ang="0">
                  <a:pos x="475" y="508"/>
                </a:cxn>
                <a:cxn ang="0">
                  <a:pos x="437" y="502"/>
                </a:cxn>
                <a:cxn ang="0">
                  <a:pos x="416" y="491"/>
                </a:cxn>
                <a:cxn ang="0">
                  <a:pos x="400" y="467"/>
                </a:cxn>
                <a:cxn ang="0">
                  <a:pos x="310" y="243"/>
                </a:cxn>
                <a:cxn ang="0">
                  <a:pos x="465" y="68"/>
                </a:cxn>
                <a:cxn ang="0">
                  <a:pos x="498" y="38"/>
                </a:cxn>
                <a:cxn ang="0">
                  <a:pos x="528" y="19"/>
                </a:cxn>
                <a:cxn ang="0">
                  <a:pos x="545" y="0"/>
                </a:cxn>
              </a:cxnLst>
              <a:rect l="0" t="0" r="r" b="b"/>
              <a:pathLst>
                <a:path w="545" h="521">
                  <a:moveTo>
                    <a:pt x="545" y="0"/>
                  </a:moveTo>
                  <a:lnTo>
                    <a:pt x="379" y="0"/>
                  </a:lnTo>
                  <a:lnTo>
                    <a:pt x="379" y="13"/>
                  </a:lnTo>
                  <a:lnTo>
                    <a:pt x="399" y="16"/>
                  </a:lnTo>
                  <a:lnTo>
                    <a:pt x="412" y="20"/>
                  </a:lnTo>
                  <a:lnTo>
                    <a:pt x="422" y="25"/>
                  </a:lnTo>
                  <a:lnTo>
                    <a:pt x="426" y="31"/>
                  </a:lnTo>
                  <a:lnTo>
                    <a:pt x="427" y="41"/>
                  </a:lnTo>
                  <a:lnTo>
                    <a:pt x="426" y="51"/>
                  </a:lnTo>
                  <a:lnTo>
                    <a:pt x="421" y="62"/>
                  </a:lnTo>
                  <a:lnTo>
                    <a:pt x="411" y="74"/>
                  </a:lnTo>
                  <a:lnTo>
                    <a:pt x="296" y="208"/>
                  </a:lnTo>
                  <a:lnTo>
                    <a:pt x="249" y="90"/>
                  </a:lnTo>
                  <a:lnTo>
                    <a:pt x="241" y="71"/>
                  </a:lnTo>
                  <a:lnTo>
                    <a:pt x="238" y="57"/>
                  </a:lnTo>
                  <a:lnTo>
                    <a:pt x="237" y="45"/>
                  </a:lnTo>
                  <a:lnTo>
                    <a:pt x="238" y="35"/>
                  </a:lnTo>
                  <a:lnTo>
                    <a:pt x="245" y="26"/>
                  </a:lnTo>
                  <a:lnTo>
                    <a:pt x="255" y="21"/>
                  </a:lnTo>
                  <a:lnTo>
                    <a:pt x="271" y="16"/>
                  </a:lnTo>
                  <a:lnTo>
                    <a:pt x="294" y="13"/>
                  </a:lnTo>
                  <a:lnTo>
                    <a:pt x="294" y="0"/>
                  </a:lnTo>
                  <a:lnTo>
                    <a:pt x="83" y="0"/>
                  </a:lnTo>
                  <a:lnTo>
                    <a:pt x="83" y="13"/>
                  </a:lnTo>
                  <a:lnTo>
                    <a:pt x="104" y="15"/>
                  </a:lnTo>
                  <a:lnTo>
                    <a:pt x="119" y="19"/>
                  </a:lnTo>
                  <a:lnTo>
                    <a:pt x="131" y="25"/>
                  </a:lnTo>
                  <a:lnTo>
                    <a:pt x="141" y="34"/>
                  </a:lnTo>
                  <a:lnTo>
                    <a:pt x="149" y="45"/>
                  </a:lnTo>
                  <a:lnTo>
                    <a:pt x="156" y="62"/>
                  </a:lnTo>
                  <a:lnTo>
                    <a:pt x="240" y="271"/>
                  </a:lnTo>
                  <a:lnTo>
                    <a:pt x="224" y="291"/>
                  </a:lnTo>
                  <a:lnTo>
                    <a:pt x="208" y="309"/>
                  </a:lnTo>
                  <a:lnTo>
                    <a:pt x="193" y="326"/>
                  </a:lnTo>
                  <a:lnTo>
                    <a:pt x="183" y="339"/>
                  </a:lnTo>
                  <a:lnTo>
                    <a:pt x="175" y="349"/>
                  </a:lnTo>
                  <a:lnTo>
                    <a:pt x="149" y="379"/>
                  </a:lnTo>
                  <a:lnTo>
                    <a:pt x="126" y="405"/>
                  </a:lnTo>
                  <a:lnTo>
                    <a:pt x="107" y="428"/>
                  </a:lnTo>
                  <a:lnTo>
                    <a:pt x="89" y="446"/>
                  </a:lnTo>
                  <a:lnTo>
                    <a:pt x="75" y="461"/>
                  </a:lnTo>
                  <a:lnTo>
                    <a:pt x="61" y="474"/>
                  </a:lnTo>
                  <a:lnTo>
                    <a:pt x="50" y="484"/>
                  </a:lnTo>
                  <a:lnTo>
                    <a:pt x="39" y="492"/>
                  </a:lnTo>
                  <a:lnTo>
                    <a:pt x="29" y="498"/>
                  </a:lnTo>
                  <a:lnTo>
                    <a:pt x="19" y="502"/>
                  </a:lnTo>
                  <a:lnTo>
                    <a:pt x="10" y="505"/>
                  </a:lnTo>
                  <a:lnTo>
                    <a:pt x="0" y="508"/>
                  </a:lnTo>
                  <a:lnTo>
                    <a:pt x="0" y="521"/>
                  </a:lnTo>
                  <a:lnTo>
                    <a:pt x="170" y="521"/>
                  </a:lnTo>
                  <a:lnTo>
                    <a:pt x="170" y="508"/>
                  </a:lnTo>
                  <a:lnTo>
                    <a:pt x="150" y="507"/>
                  </a:lnTo>
                  <a:lnTo>
                    <a:pt x="135" y="504"/>
                  </a:lnTo>
                  <a:lnTo>
                    <a:pt x="126" y="499"/>
                  </a:lnTo>
                  <a:lnTo>
                    <a:pt x="119" y="492"/>
                  </a:lnTo>
                  <a:lnTo>
                    <a:pt x="118" y="481"/>
                  </a:lnTo>
                  <a:lnTo>
                    <a:pt x="121" y="469"/>
                  </a:lnTo>
                  <a:lnTo>
                    <a:pt x="126" y="456"/>
                  </a:lnTo>
                  <a:lnTo>
                    <a:pt x="135" y="444"/>
                  </a:lnTo>
                  <a:lnTo>
                    <a:pt x="255" y="306"/>
                  </a:lnTo>
                  <a:lnTo>
                    <a:pt x="308" y="437"/>
                  </a:lnTo>
                  <a:lnTo>
                    <a:pt x="315" y="458"/>
                  </a:lnTo>
                  <a:lnTo>
                    <a:pt x="318" y="477"/>
                  </a:lnTo>
                  <a:lnTo>
                    <a:pt x="316" y="487"/>
                  </a:lnTo>
                  <a:lnTo>
                    <a:pt x="313" y="495"/>
                  </a:lnTo>
                  <a:lnTo>
                    <a:pt x="307" y="500"/>
                  </a:lnTo>
                  <a:lnTo>
                    <a:pt x="296" y="503"/>
                  </a:lnTo>
                  <a:lnTo>
                    <a:pt x="280" y="506"/>
                  </a:lnTo>
                  <a:lnTo>
                    <a:pt x="257" y="508"/>
                  </a:lnTo>
                  <a:lnTo>
                    <a:pt x="257" y="521"/>
                  </a:lnTo>
                  <a:lnTo>
                    <a:pt x="475" y="521"/>
                  </a:lnTo>
                  <a:lnTo>
                    <a:pt x="475" y="508"/>
                  </a:lnTo>
                  <a:lnTo>
                    <a:pt x="454" y="505"/>
                  </a:lnTo>
                  <a:lnTo>
                    <a:pt x="437" y="502"/>
                  </a:lnTo>
                  <a:lnTo>
                    <a:pt x="425" y="497"/>
                  </a:lnTo>
                  <a:lnTo>
                    <a:pt x="416" y="491"/>
                  </a:lnTo>
                  <a:lnTo>
                    <a:pt x="407" y="480"/>
                  </a:lnTo>
                  <a:lnTo>
                    <a:pt x="400" y="467"/>
                  </a:lnTo>
                  <a:lnTo>
                    <a:pt x="392" y="449"/>
                  </a:lnTo>
                  <a:lnTo>
                    <a:pt x="310" y="243"/>
                  </a:lnTo>
                  <a:lnTo>
                    <a:pt x="445" y="89"/>
                  </a:lnTo>
                  <a:lnTo>
                    <a:pt x="465" y="68"/>
                  </a:lnTo>
                  <a:lnTo>
                    <a:pt x="481" y="51"/>
                  </a:lnTo>
                  <a:lnTo>
                    <a:pt x="498" y="38"/>
                  </a:lnTo>
                  <a:lnTo>
                    <a:pt x="512" y="27"/>
                  </a:lnTo>
                  <a:lnTo>
                    <a:pt x="528" y="19"/>
                  </a:lnTo>
                  <a:lnTo>
                    <a:pt x="545" y="13"/>
                  </a:lnTo>
                  <a:lnTo>
                    <a:pt x="545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2" name="Freeform 218"/>
            <p:cNvSpPr>
              <a:spLocks noEditPoints="1"/>
            </p:cNvSpPr>
            <p:nvPr/>
          </p:nvSpPr>
          <p:spPr bwMode="auto">
            <a:xfrm>
              <a:off x="2337" y="2506"/>
              <a:ext cx="41" cy="21"/>
            </a:xfrm>
            <a:custGeom>
              <a:avLst/>
              <a:gdLst/>
              <a:ahLst/>
              <a:cxnLst>
                <a:cxn ang="0">
                  <a:pos x="409" y="45"/>
                </a:cxn>
                <a:cxn ang="0">
                  <a:pos x="409" y="0"/>
                </a:cxn>
                <a:cxn ang="0">
                  <a:pos x="0" y="0"/>
                </a:cxn>
                <a:cxn ang="0">
                  <a:pos x="0" y="45"/>
                </a:cxn>
                <a:cxn ang="0">
                  <a:pos x="409" y="45"/>
                </a:cxn>
                <a:cxn ang="0">
                  <a:pos x="409" y="207"/>
                </a:cxn>
                <a:cxn ang="0">
                  <a:pos x="409" y="162"/>
                </a:cxn>
                <a:cxn ang="0">
                  <a:pos x="0" y="162"/>
                </a:cxn>
                <a:cxn ang="0">
                  <a:pos x="0" y="207"/>
                </a:cxn>
                <a:cxn ang="0">
                  <a:pos x="409" y="207"/>
                </a:cxn>
              </a:cxnLst>
              <a:rect l="0" t="0" r="r" b="b"/>
              <a:pathLst>
                <a:path w="409" h="207">
                  <a:moveTo>
                    <a:pt x="409" y="45"/>
                  </a:moveTo>
                  <a:lnTo>
                    <a:pt x="409" y="0"/>
                  </a:lnTo>
                  <a:lnTo>
                    <a:pt x="0" y="0"/>
                  </a:lnTo>
                  <a:lnTo>
                    <a:pt x="0" y="45"/>
                  </a:lnTo>
                  <a:lnTo>
                    <a:pt x="409" y="45"/>
                  </a:lnTo>
                  <a:close/>
                  <a:moveTo>
                    <a:pt x="409" y="207"/>
                  </a:moveTo>
                  <a:lnTo>
                    <a:pt x="409" y="162"/>
                  </a:lnTo>
                  <a:lnTo>
                    <a:pt x="0" y="162"/>
                  </a:lnTo>
                  <a:lnTo>
                    <a:pt x="0" y="207"/>
                  </a:lnTo>
                  <a:lnTo>
                    <a:pt x="409" y="20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3" name="Freeform 219"/>
            <p:cNvSpPr>
              <a:spLocks noEditPoints="1"/>
            </p:cNvSpPr>
            <p:nvPr/>
          </p:nvSpPr>
          <p:spPr bwMode="auto">
            <a:xfrm>
              <a:off x="2406" y="2483"/>
              <a:ext cx="41" cy="55"/>
            </a:xfrm>
            <a:custGeom>
              <a:avLst/>
              <a:gdLst/>
              <a:ahLst/>
              <a:cxnLst>
                <a:cxn ang="0">
                  <a:pos x="331" y="486"/>
                </a:cxn>
                <a:cxn ang="0">
                  <a:pos x="307" y="508"/>
                </a:cxn>
                <a:cxn ang="0">
                  <a:pos x="287" y="513"/>
                </a:cxn>
                <a:cxn ang="0">
                  <a:pos x="278" y="501"/>
                </a:cxn>
                <a:cxn ang="0">
                  <a:pos x="285" y="460"/>
                </a:cxn>
                <a:cxn ang="0">
                  <a:pos x="304" y="388"/>
                </a:cxn>
                <a:cxn ang="0">
                  <a:pos x="355" y="211"/>
                </a:cxn>
                <a:cxn ang="0">
                  <a:pos x="377" y="124"/>
                </a:cxn>
                <a:cxn ang="0">
                  <a:pos x="408" y="4"/>
                </a:cxn>
                <a:cxn ang="0">
                  <a:pos x="357" y="9"/>
                </a:cxn>
                <a:cxn ang="0">
                  <a:pos x="282" y="18"/>
                </a:cxn>
                <a:cxn ang="0">
                  <a:pos x="314" y="35"/>
                </a:cxn>
                <a:cxn ang="0">
                  <a:pos x="331" y="45"/>
                </a:cxn>
                <a:cxn ang="0">
                  <a:pos x="331" y="63"/>
                </a:cxn>
                <a:cxn ang="0">
                  <a:pos x="325" y="91"/>
                </a:cxn>
                <a:cxn ang="0">
                  <a:pos x="280" y="221"/>
                </a:cxn>
                <a:cxn ang="0">
                  <a:pos x="250" y="194"/>
                </a:cxn>
                <a:cxn ang="0">
                  <a:pos x="180" y="205"/>
                </a:cxn>
                <a:cxn ang="0">
                  <a:pos x="102" y="258"/>
                </a:cxn>
                <a:cxn ang="0">
                  <a:pos x="37" y="339"/>
                </a:cxn>
                <a:cxn ang="0">
                  <a:pos x="3" y="432"/>
                </a:cxn>
                <a:cxn ang="0">
                  <a:pos x="8" y="505"/>
                </a:cxn>
                <a:cxn ang="0">
                  <a:pos x="44" y="546"/>
                </a:cxn>
                <a:cxn ang="0">
                  <a:pos x="104" y="552"/>
                </a:cxn>
                <a:cxn ang="0">
                  <a:pos x="156" y="531"/>
                </a:cxn>
                <a:cxn ang="0">
                  <a:pos x="208" y="476"/>
                </a:cxn>
                <a:cxn ang="0">
                  <a:pos x="221" y="480"/>
                </a:cxn>
                <a:cxn ang="0">
                  <a:pos x="217" y="510"/>
                </a:cxn>
                <a:cxn ang="0">
                  <a:pos x="226" y="546"/>
                </a:cxn>
                <a:cxn ang="0">
                  <a:pos x="267" y="552"/>
                </a:cxn>
                <a:cxn ang="0">
                  <a:pos x="326" y="514"/>
                </a:cxn>
                <a:cxn ang="0">
                  <a:pos x="357" y="456"/>
                </a:cxn>
                <a:cxn ang="0">
                  <a:pos x="259" y="219"/>
                </a:cxn>
                <a:cxn ang="0">
                  <a:pos x="272" y="257"/>
                </a:cxn>
                <a:cxn ang="0">
                  <a:pos x="255" y="357"/>
                </a:cxn>
                <a:cxn ang="0">
                  <a:pos x="213" y="445"/>
                </a:cxn>
                <a:cxn ang="0">
                  <a:pos x="156" y="503"/>
                </a:cxn>
                <a:cxn ang="0">
                  <a:pos x="101" y="513"/>
                </a:cxn>
                <a:cxn ang="0">
                  <a:pos x="71" y="480"/>
                </a:cxn>
                <a:cxn ang="0">
                  <a:pos x="79" y="401"/>
                </a:cxn>
                <a:cxn ang="0">
                  <a:pos x="120" y="304"/>
                </a:cxn>
                <a:cxn ang="0">
                  <a:pos x="176" y="235"/>
                </a:cxn>
                <a:cxn ang="0">
                  <a:pos x="222" y="212"/>
                </a:cxn>
              </a:cxnLst>
              <a:rect l="0" t="0" r="r" b="b"/>
              <a:pathLst>
                <a:path w="408" h="555">
                  <a:moveTo>
                    <a:pt x="357" y="456"/>
                  </a:moveTo>
                  <a:lnTo>
                    <a:pt x="343" y="473"/>
                  </a:lnTo>
                  <a:lnTo>
                    <a:pt x="331" y="486"/>
                  </a:lnTo>
                  <a:lnTo>
                    <a:pt x="321" y="496"/>
                  </a:lnTo>
                  <a:lnTo>
                    <a:pt x="313" y="503"/>
                  </a:lnTo>
                  <a:lnTo>
                    <a:pt x="307" y="508"/>
                  </a:lnTo>
                  <a:lnTo>
                    <a:pt x="302" y="511"/>
                  </a:lnTo>
                  <a:lnTo>
                    <a:pt x="297" y="513"/>
                  </a:lnTo>
                  <a:lnTo>
                    <a:pt x="287" y="513"/>
                  </a:lnTo>
                  <a:lnTo>
                    <a:pt x="284" y="510"/>
                  </a:lnTo>
                  <a:lnTo>
                    <a:pt x="279" y="505"/>
                  </a:lnTo>
                  <a:lnTo>
                    <a:pt x="278" y="501"/>
                  </a:lnTo>
                  <a:lnTo>
                    <a:pt x="278" y="497"/>
                  </a:lnTo>
                  <a:lnTo>
                    <a:pt x="281" y="478"/>
                  </a:lnTo>
                  <a:lnTo>
                    <a:pt x="285" y="460"/>
                  </a:lnTo>
                  <a:lnTo>
                    <a:pt x="290" y="439"/>
                  </a:lnTo>
                  <a:lnTo>
                    <a:pt x="297" y="415"/>
                  </a:lnTo>
                  <a:lnTo>
                    <a:pt x="304" y="388"/>
                  </a:lnTo>
                  <a:lnTo>
                    <a:pt x="341" y="257"/>
                  </a:lnTo>
                  <a:lnTo>
                    <a:pt x="348" y="234"/>
                  </a:lnTo>
                  <a:lnTo>
                    <a:pt x="355" y="211"/>
                  </a:lnTo>
                  <a:lnTo>
                    <a:pt x="361" y="185"/>
                  </a:lnTo>
                  <a:lnTo>
                    <a:pt x="369" y="157"/>
                  </a:lnTo>
                  <a:lnTo>
                    <a:pt x="377" y="124"/>
                  </a:lnTo>
                  <a:lnTo>
                    <a:pt x="386" y="89"/>
                  </a:lnTo>
                  <a:lnTo>
                    <a:pt x="397" y="49"/>
                  </a:lnTo>
                  <a:lnTo>
                    <a:pt x="408" y="4"/>
                  </a:lnTo>
                  <a:lnTo>
                    <a:pt x="404" y="0"/>
                  </a:lnTo>
                  <a:lnTo>
                    <a:pt x="380" y="5"/>
                  </a:lnTo>
                  <a:lnTo>
                    <a:pt x="357" y="9"/>
                  </a:lnTo>
                  <a:lnTo>
                    <a:pt x="335" y="13"/>
                  </a:lnTo>
                  <a:lnTo>
                    <a:pt x="310" y="16"/>
                  </a:lnTo>
                  <a:lnTo>
                    <a:pt x="282" y="18"/>
                  </a:lnTo>
                  <a:lnTo>
                    <a:pt x="282" y="31"/>
                  </a:lnTo>
                  <a:lnTo>
                    <a:pt x="301" y="33"/>
                  </a:lnTo>
                  <a:lnTo>
                    <a:pt x="314" y="35"/>
                  </a:lnTo>
                  <a:lnTo>
                    <a:pt x="324" y="37"/>
                  </a:lnTo>
                  <a:lnTo>
                    <a:pt x="329" y="40"/>
                  </a:lnTo>
                  <a:lnTo>
                    <a:pt x="331" y="45"/>
                  </a:lnTo>
                  <a:lnTo>
                    <a:pt x="332" y="52"/>
                  </a:lnTo>
                  <a:lnTo>
                    <a:pt x="332" y="58"/>
                  </a:lnTo>
                  <a:lnTo>
                    <a:pt x="331" y="63"/>
                  </a:lnTo>
                  <a:lnTo>
                    <a:pt x="330" y="69"/>
                  </a:lnTo>
                  <a:lnTo>
                    <a:pt x="328" y="78"/>
                  </a:lnTo>
                  <a:lnTo>
                    <a:pt x="325" y="91"/>
                  </a:lnTo>
                  <a:lnTo>
                    <a:pt x="320" y="109"/>
                  </a:lnTo>
                  <a:lnTo>
                    <a:pt x="284" y="239"/>
                  </a:lnTo>
                  <a:lnTo>
                    <a:pt x="280" y="221"/>
                  </a:lnTo>
                  <a:lnTo>
                    <a:pt x="273" y="209"/>
                  </a:lnTo>
                  <a:lnTo>
                    <a:pt x="262" y="199"/>
                  </a:lnTo>
                  <a:lnTo>
                    <a:pt x="250" y="194"/>
                  </a:lnTo>
                  <a:lnTo>
                    <a:pt x="233" y="193"/>
                  </a:lnTo>
                  <a:lnTo>
                    <a:pt x="207" y="196"/>
                  </a:lnTo>
                  <a:lnTo>
                    <a:pt x="180" y="205"/>
                  </a:lnTo>
                  <a:lnTo>
                    <a:pt x="153" y="218"/>
                  </a:lnTo>
                  <a:lnTo>
                    <a:pt x="127" y="236"/>
                  </a:lnTo>
                  <a:lnTo>
                    <a:pt x="102" y="258"/>
                  </a:lnTo>
                  <a:lnTo>
                    <a:pt x="78" y="283"/>
                  </a:lnTo>
                  <a:lnTo>
                    <a:pt x="56" y="310"/>
                  </a:lnTo>
                  <a:lnTo>
                    <a:pt x="37" y="339"/>
                  </a:lnTo>
                  <a:lnTo>
                    <a:pt x="21" y="370"/>
                  </a:lnTo>
                  <a:lnTo>
                    <a:pt x="10" y="401"/>
                  </a:lnTo>
                  <a:lnTo>
                    <a:pt x="3" y="432"/>
                  </a:lnTo>
                  <a:lnTo>
                    <a:pt x="0" y="462"/>
                  </a:lnTo>
                  <a:lnTo>
                    <a:pt x="2" y="485"/>
                  </a:lnTo>
                  <a:lnTo>
                    <a:pt x="8" y="505"/>
                  </a:lnTo>
                  <a:lnTo>
                    <a:pt x="16" y="522"/>
                  </a:lnTo>
                  <a:lnTo>
                    <a:pt x="29" y="535"/>
                  </a:lnTo>
                  <a:lnTo>
                    <a:pt x="44" y="546"/>
                  </a:lnTo>
                  <a:lnTo>
                    <a:pt x="63" y="551"/>
                  </a:lnTo>
                  <a:lnTo>
                    <a:pt x="84" y="553"/>
                  </a:lnTo>
                  <a:lnTo>
                    <a:pt x="104" y="552"/>
                  </a:lnTo>
                  <a:lnTo>
                    <a:pt x="122" y="548"/>
                  </a:lnTo>
                  <a:lnTo>
                    <a:pt x="138" y="542"/>
                  </a:lnTo>
                  <a:lnTo>
                    <a:pt x="156" y="531"/>
                  </a:lnTo>
                  <a:lnTo>
                    <a:pt x="173" y="517"/>
                  </a:lnTo>
                  <a:lnTo>
                    <a:pt x="189" y="499"/>
                  </a:lnTo>
                  <a:lnTo>
                    <a:pt x="208" y="476"/>
                  </a:lnTo>
                  <a:lnTo>
                    <a:pt x="227" y="448"/>
                  </a:lnTo>
                  <a:lnTo>
                    <a:pt x="224" y="467"/>
                  </a:lnTo>
                  <a:lnTo>
                    <a:pt x="221" y="480"/>
                  </a:lnTo>
                  <a:lnTo>
                    <a:pt x="218" y="492"/>
                  </a:lnTo>
                  <a:lnTo>
                    <a:pt x="217" y="502"/>
                  </a:lnTo>
                  <a:lnTo>
                    <a:pt x="217" y="510"/>
                  </a:lnTo>
                  <a:lnTo>
                    <a:pt x="216" y="520"/>
                  </a:lnTo>
                  <a:lnTo>
                    <a:pt x="220" y="534"/>
                  </a:lnTo>
                  <a:lnTo>
                    <a:pt x="226" y="546"/>
                  </a:lnTo>
                  <a:lnTo>
                    <a:pt x="236" y="552"/>
                  </a:lnTo>
                  <a:lnTo>
                    <a:pt x="251" y="555"/>
                  </a:lnTo>
                  <a:lnTo>
                    <a:pt x="267" y="552"/>
                  </a:lnTo>
                  <a:lnTo>
                    <a:pt x="286" y="545"/>
                  </a:lnTo>
                  <a:lnTo>
                    <a:pt x="306" y="531"/>
                  </a:lnTo>
                  <a:lnTo>
                    <a:pt x="326" y="514"/>
                  </a:lnTo>
                  <a:lnTo>
                    <a:pt x="346" y="492"/>
                  </a:lnTo>
                  <a:lnTo>
                    <a:pt x="366" y="465"/>
                  </a:lnTo>
                  <a:lnTo>
                    <a:pt x="357" y="456"/>
                  </a:lnTo>
                  <a:close/>
                  <a:moveTo>
                    <a:pt x="236" y="211"/>
                  </a:moveTo>
                  <a:lnTo>
                    <a:pt x="249" y="214"/>
                  </a:lnTo>
                  <a:lnTo>
                    <a:pt x="259" y="219"/>
                  </a:lnTo>
                  <a:lnTo>
                    <a:pt x="266" y="229"/>
                  </a:lnTo>
                  <a:lnTo>
                    <a:pt x="271" y="241"/>
                  </a:lnTo>
                  <a:lnTo>
                    <a:pt x="272" y="257"/>
                  </a:lnTo>
                  <a:lnTo>
                    <a:pt x="270" y="290"/>
                  </a:lnTo>
                  <a:lnTo>
                    <a:pt x="264" y="324"/>
                  </a:lnTo>
                  <a:lnTo>
                    <a:pt x="255" y="357"/>
                  </a:lnTo>
                  <a:lnTo>
                    <a:pt x="243" y="388"/>
                  </a:lnTo>
                  <a:lnTo>
                    <a:pt x="229" y="418"/>
                  </a:lnTo>
                  <a:lnTo>
                    <a:pt x="213" y="445"/>
                  </a:lnTo>
                  <a:lnTo>
                    <a:pt x="194" y="469"/>
                  </a:lnTo>
                  <a:lnTo>
                    <a:pt x="176" y="487"/>
                  </a:lnTo>
                  <a:lnTo>
                    <a:pt x="156" y="503"/>
                  </a:lnTo>
                  <a:lnTo>
                    <a:pt x="136" y="513"/>
                  </a:lnTo>
                  <a:lnTo>
                    <a:pt x="115" y="516"/>
                  </a:lnTo>
                  <a:lnTo>
                    <a:pt x="101" y="513"/>
                  </a:lnTo>
                  <a:lnTo>
                    <a:pt x="87" y="506"/>
                  </a:lnTo>
                  <a:lnTo>
                    <a:pt x="78" y="495"/>
                  </a:lnTo>
                  <a:lnTo>
                    <a:pt x="71" y="480"/>
                  </a:lnTo>
                  <a:lnTo>
                    <a:pt x="69" y="462"/>
                  </a:lnTo>
                  <a:lnTo>
                    <a:pt x="71" y="433"/>
                  </a:lnTo>
                  <a:lnTo>
                    <a:pt x="79" y="401"/>
                  </a:lnTo>
                  <a:lnTo>
                    <a:pt x="89" y="367"/>
                  </a:lnTo>
                  <a:lnTo>
                    <a:pt x="104" y="335"/>
                  </a:lnTo>
                  <a:lnTo>
                    <a:pt x="120" y="304"/>
                  </a:lnTo>
                  <a:lnTo>
                    <a:pt x="140" y="274"/>
                  </a:lnTo>
                  <a:lnTo>
                    <a:pt x="162" y="249"/>
                  </a:lnTo>
                  <a:lnTo>
                    <a:pt x="176" y="235"/>
                  </a:lnTo>
                  <a:lnTo>
                    <a:pt x="191" y="225"/>
                  </a:lnTo>
                  <a:lnTo>
                    <a:pt x="207" y="217"/>
                  </a:lnTo>
                  <a:lnTo>
                    <a:pt x="222" y="212"/>
                  </a:lnTo>
                  <a:lnTo>
                    <a:pt x="236" y="21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4" name="Rectangle 220"/>
            <p:cNvSpPr>
              <a:spLocks noChangeArrowheads="1"/>
            </p:cNvSpPr>
            <p:nvPr/>
          </p:nvSpPr>
          <p:spPr bwMode="auto">
            <a:xfrm>
              <a:off x="2469" y="2514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5" name="Freeform 221"/>
            <p:cNvSpPr>
              <a:spLocks/>
            </p:cNvSpPr>
            <p:nvPr/>
          </p:nvSpPr>
          <p:spPr bwMode="auto">
            <a:xfrm>
              <a:off x="2535" y="2502"/>
              <a:ext cx="37" cy="36"/>
            </a:xfrm>
            <a:custGeom>
              <a:avLst/>
              <a:gdLst/>
              <a:ahLst/>
              <a:cxnLst>
                <a:cxn ang="0">
                  <a:pos x="337" y="269"/>
                </a:cxn>
                <a:cxn ang="0">
                  <a:pos x="325" y="285"/>
                </a:cxn>
                <a:cxn ang="0">
                  <a:pos x="306" y="306"/>
                </a:cxn>
                <a:cxn ang="0">
                  <a:pos x="294" y="315"/>
                </a:cxn>
                <a:cxn ang="0">
                  <a:pos x="279" y="314"/>
                </a:cxn>
                <a:cxn ang="0">
                  <a:pos x="268" y="299"/>
                </a:cxn>
                <a:cxn ang="0">
                  <a:pos x="261" y="278"/>
                </a:cxn>
                <a:cxn ang="0">
                  <a:pos x="260" y="270"/>
                </a:cxn>
                <a:cxn ang="0">
                  <a:pos x="246" y="212"/>
                </a:cxn>
                <a:cxn ang="0">
                  <a:pos x="236" y="171"/>
                </a:cxn>
                <a:cxn ang="0">
                  <a:pos x="232" y="148"/>
                </a:cxn>
                <a:cxn ang="0">
                  <a:pos x="248" y="113"/>
                </a:cxn>
                <a:cxn ang="0">
                  <a:pos x="278" y="70"/>
                </a:cxn>
                <a:cxn ang="0">
                  <a:pos x="301" y="47"/>
                </a:cxn>
                <a:cxn ang="0">
                  <a:pos x="318" y="46"/>
                </a:cxn>
                <a:cxn ang="0">
                  <a:pos x="344" y="58"/>
                </a:cxn>
                <a:cxn ang="0">
                  <a:pos x="362" y="57"/>
                </a:cxn>
                <a:cxn ang="0">
                  <a:pos x="376" y="41"/>
                </a:cxn>
                <a:cxn ang="0">
                  <a:pos x="376" y="18"/>
                </a:cxn>
                <a:cxn ang="0">
                  <a:pos x="358" y="2"/>
                </a:cxn>
                <a:cxn ang="0">
                  <a:pos x="332" y="1"/>
                </a:cxn>
                <a:cxn ang="0">
                  <a:pos x="306" y="14"/>
                </a:cxn>
                <a:cxn ang="0">
                  <a:pos x="278" y="41"/>
                </a:cxn>
                <a:cxn ang="0">
                  <a:pos x="245" y="85"/>
                </a:cxn>
                <a:cxn ang="0">
                  <a:pos x="217" y="70"/>
                </a:cxn>
                <a:cxn ang="0">
                  <a:pos x="205" y="28"/>
                </a:cxn>
                <a:cxn ang="0">
                  <a:pos x="193" y="6"/>
                </a:cxn>
                <a:cxn ang="0">
                  <a:pos x="175" y="0"/>
                </a:cxn>
                <a:cxn ang="0">
                  <a:pos x="149" y="3"/>
                </a:cxn>
                <a:cxn ang="0">
                  <a:pos x="108" y="15"/>
                </a:cxn>
                <a:cxn ang="0">
                  <a:pos x="73" y="26"/>
                </a:cxn>
                <a:cxn ang="0">
                  <a:pos x="92" y="35"/>
                </a:cxn>
                <a:cxn ang="0">
                  <a:pos x="110" y="30"/>
                </a:cxn>
                <a:cxn ang="0">
                  <a:pos x="121" y="29"/>
                </a:cxn>
                <a:cxn ang="0">
                  <a:pos x="136" y="34"/>
                </a:cxn>
                <a:cxn ang="0">
                  <a:pos x="147" y="49"/>
                </a:cxn>
                <a:cxn ang="0">
                  <a:pos x="156" y="85"/>
                </a:cxn>
                <a:cxn ang="0">
                  <a:pos x="114" y="276"/>
                </a:cxn>
                <a:cxn ang="0">
                  <a:pos x="92" y="304"/>
                </a:cxn>
                <a:cxn ang="0">
                  <a:pos x="74" y="314"/>
                </a:cxn>
                <a:cxn ang="0">
                  <a:pos x="53" y="307"/>
                </a:cxn>
                <a:cxn ang="0">
                  <a:pos x="27" y="300"/>
                </a:cxn>
                <a:cxn ang="0">
                  <a:pos x="8" y="307"/>
                </a:cxn>
                <a:cxn ang="0">
                  <a:pos x="0" y="327"/>
                </a:cxn>
                <a:cxn ang="0">
                  <a:pos x="7" y="348"/>
                </a:cxn>
                <a:cxn ang="0">
                  <a:pos x="27" y="359"/>
                </a:cxn>
                <a:cxn ang="0">
                  <a:pos x="49" y="360"/>
                </a:cxn>
                <a:cxn ang="0">
                  <a:pos x="64" y="356"/>
                </a:cxn>
                <a:cxn ang="0">
                  <a:pos x="80" y="344"/>
                </a:cxn>
                <a:cxn ang="0">
                  <a:pos x="101" y="322"/>
                </a:cxn>
                <a:cxn ang="0">
                  <a:pos x="135" y="280"/>
                </a:cxn>
                <a:cxn ang="0">
                  <a:pos x="157" y="251"/>
                </a:cxn>
                <a:cxn ang="0">
                  <a:pos x="186" y="211"/>
                </a:cxn>
                <a:cxn ang="0">
                  <a:pos x="216" y="328"/>
                </a:cxn>
                <a:cxn ang="0">
                  <a:pos x="231" y="354"/>
                </a:cxn>
                <a:cxn ang="0">
                  <a:pos x="256" y="360"/>
                </a:cxn>
                <a:cxn ang="0">
                  <a:pos x="277" y="356"/>
                </a:cxn>
                <a:cxn ang="0">
                  <a:pos x="299" y="342"/>
                </a:cxn>
                <a:cxn ang="0">
                  <a:pos x="323" y="314"/>
                </a:cxn>
                <a:cxn ang="0">
                  <a:pos x="353" y="269"/>
                </a:cxn>
              </a:cxnLst>
              <a:rect l="0" t="0" r="r" b="b"/>
              <a:pathLst>
                <a:path w="378" h="360">
                  <a:moveTo>
                    <a:pt x="342" y="263"/>
                  </a:moveTo>
                  <a:lnTo>
                    <a:pt x="337" y="269"/>
                  </a:lnTo>
                  <a:lnTo>
                    <a:pt x="331" y="277"/>
                  </a:lnTo>
                  <a:lnTo>
                    <a:pt x="325" y="285"/>
                  </a:lnTo>
                  <a:lnTo>
                    <a:pt x="315" y="298"/>
                  </a:lnTo>
                  <a:lnTo>
                    <a:pt x="306" y="306"/>
                  </a:lnTo>
                  <a:lnTo>
                    <a:pt x="299" y="312"/>
                  </a:lnTo>
                  <a:lnTo>
                    <a:pt x="294" y="315"/>
                  </a:lnTo>
                  <a:lnTo>
                    <a:pt x="288" y="316"/>
                  </a:lnTo>
                  <a:lnTo>
                    <a:pt x="279" y="314"/>
                  </a:lnTo>
                  <a:lnTo>
                    <a:pt x="273" y="309"/>
                  </a:lnTo>
                  <a:lnTo>
                    <a:pt x="268" y="299"/>
                  </a:lnTo>
                  <a:lnTo>
                    <a:pt x="264" y="284"/>
                  </a:lnTo>
                  <a:lnTo>
                    <a:pt x="261" y="278"/>
                  </a:lnTo>
                  <a:lnTo>
                    <a:pt x="260" y="274"/>
                  </a:lnTo>
                  <a:lnTo>
                    <a:pt x="260" y="270"/>
                  </a:lnTo>
                  <a:lnTo>
                    <a:pt x="252" y="238"/>
                  </a:lnTo>
                  <a:lnTo>
                    <a:pt x="246" y="212"/>
                  </a:lnTo>
                  <a:lnTo>
                    <a:pt x="241" y="189"/>
                  </a:lnTo>
                  <a:lnTo>
                    <a:pt x="236" y="171"/>
                  </a:lnTo>
                  <a:lnTo>
                    <a:pt x="233" y="158"/>
                  </a:lnTo>
                  <a:lnTo>
                    <a:pt x="232" y="148"/>
                  </a:lnTo>
                  <a:lnTo>
                    <a:pt x="231" y="141"/>
                  </a:lnTo>
                  <a:lnTo>
                    <a:pt x="248" y="113"/>
                  </a:lnTo>
                  <a:lnTo>
                    <a:pt x="264" y="89"/>
                  </a:lnTo>
                  <a:lnTo>
                    <a:pt x="278" y="70"/>
                  </a:lnTo>
                  <a:lnTo>
                    <a:pt x="291" y="57"/>
                  </a:lnTo>
                  <a:lnTo>
                    <a:pt x="301" y="47"/>
                  </a:lnTo>
                  <a:lnTo>
                    <a:pt x="309" y="45"/>
                  </a:lnTo>
                  <a:lnTo>
                    <a:pt x="318" y="46"/>
                  </a:lnTo>
                  <a:lnTo>
                    <a:pt x="337" y="56"/>
                  </a:lnTo>
                  <a:lnTo>
                    <a:pt x="344" y="58"/>
                  </a:lnTo>
                  <a:lnTo>
                    <a:pt x="350" y="59"/>
                  </a:lnTo>
                  <a:lnTo>
                    <a:pt x="362" y="57"/>
                  </a:lnTo>
                  <a:lnTo>
                    <a:pt x="370" y="50"/>
                  </a:lnTo>
                  <a:lnTo>
                    <a:pt x="376" y="41"/>
                  </a:lnTo>
                  <a:lnTo>
                    <a:pt x="378" y="29"/>
                  </a:lnTo>
                  <a:lnTo>
                    <a:pt x="376" y="18"/>
                  </a:lnTo>
                  <a:lnTo>
                    <a:pt x="369" y="9"/>
                  </a:lnTo>
                  <a:lnTo>
                    <a:pt x="358" y="2"/>
                  </a:lnTo>
                  <a:lnTo>
                    <a:pt x="345" y="0"/>
                  </a:lnTo>
                  <a:lnTo>
                    <a:pt x="332" y="1"/>
                  </a:lnTo>
                  <a:lnTo>
                    <a:pt x="319" y="5"/>
                  </a:lnTo>
                  <a:lnTo>
                    <a:pt x="306" y="14"/>
                  </a:lnTo>
                  <a:lnTo>
                    <a:pt x="293" y="25"/>
                  </a:lnTo>
                  <a:lnTo>
                    <a:pt x="278" y="41"/>
                  </a:lnTo>
                  <a:lnTo>
                    <a:pt x="263" y="61"/>
                  </a:lnTo>
                  <a:lnTo>
                    <a:pt x="245" y="85"/>
                  </a:lnTo>
                  <a:lnTo>
                    <a:pt x="225" y="114"/>
                  </a:lnTo>
                  <a:lnTo>
                    <a:pt x="217" y="70"/>
                  </a:lnTo>
                  <a:lnTo>
                    <a:pt x="211" y="46"/>
                  </a:lnTo>
                  <a:lnTo>
                    <a:pt x="205" y="28"/>
                  </a:lnTo>
                  <a:lnTo>
                    <a:pt x="199" y="15"/>
                  </a:lnTo>
                  <a:lnTo>
                    <a:pt x="193" y="6"/>
                  </a:lnTo>
                  <a:lnTo>
                    <a:pt x="184" y="1"/>
                  </a:lnTo>
                  <a:lnTo>
                    <a:pt x="175" y="0"/>
                  </a:lnTo>
                  <a:lnTo>
                    <a:pt x="163" y="1"/>
                  </a:lnTo>
                  <a:lnTo>
                    <a:pt x="149" y="3"/>
                  </a:lnTo>
                  <a:lnTo>
                    <a:pt x="130" y="9"/>
                  </a:lnTo>
                  <a:lnTo>
                    <a:pt x="108" y="15"/>
                  </a:lnTo>
                  <a:lnTo>
                    <a:pt x="81" y="23"/>
                  </a:lnTo>
                  <a:lnTo>
                    <a:pt x="73" y="26"/>
                  </a:lnTo>
                  <a:lnTo>
                    <a:pt x="76" y="39"/>
                  </a:lnTo>
                  <a:lnTo>
                    <a:pt x="92" y="35"/>
                  </a:lnTo>
                  <a:lnTo>
                    <a:pt x="103" y="33"/>
                  </a:lnTo>
                  <a:lnTo>
                    <a:pt x="110" y="30"/>
                  </a:lnTo>
                  <a:lnTo>
                    <a:pt x="117" y="29"/>
                  </a:lnTo>
                  <a:lnTo>
                    <a:pt x="121" y="29"/>
                  </a:lnTo>
                  <a:lnTo>
                    <a:pt x="129" y="30"/>
                  </a:lnTo>
                  <a:lnTo>
                    <a:pt x="136" y="34"/>
                  </a:lnTo>
                  <a:lnTo>
                    <a:pt x="142" y="39"/>
                  </a:lnTo>
                  <a:lnTo>
                    <a:pt x="147" y="49"/>
                  </a:lnTo>
                  <a:lnTo>
                    <a:pt x="151" y="64"/>
                  </a:lnTo>
                  <a:lnTo>
                    <a:pt x="156" y="85"/>
                  </a:lnTo>
                  <a:lnTo>
                    <a:pt x="179" y="183"/>
                  </a:lnTo>
                  <a:lnTo>
                    <a:pt x="114" y="276"/>
                  </a:lnTo>
                  <a:lnTo>
                    <a:pt x="102" y="292"/>
                  </a:lnTo>
                  <a:lnTo>
                    <a:pt x="92" y="304"/>
                  </a:lnTo>
                  <a:lnTo>
                    <a:pt x="81" y="312"/>
                  </a:lnTo>
                  <a:lnTo>
                    <a:pt x="74" y="314"/>
                  </a:lnTo>
                  <a:lnTo>
                    <a:pt x="64" y="312"/>
                  </a:lnTo>
                  <a:lnTo>
                    <a:pt x="53" y="307"/>
                  </a:lnTo>
                  <a:lnTo>
                    <a:pt x="38" y="301"/>
                  </a:lnTo>
                  <a:lnTo>
                    <a:pt x="27" y="300"/>
                  </a:lnTo>
                  <a:lnTo>
                    <a:pt x="16" y="302"/>
                  </a:lnTo>
                  <a:lnTo>
                    <a:pt x="8" y="307"/>
                  </a:lnTo>
                  <a:lnTo>
                    <a:pt x="2" y="316"/>
                  </a:lnTo>
                  <a:lnTo>
                    <a:pt x="0" y="327"/>
                  </a:lnTo>
                  <a:lnTo>
                    <a:pt x="2" y="338"/>
                  </a:lnTo>
                  <a:lnTo>
                    <a:pt x="7" y="348"/>
                  </a:lnTo>
                  <a:lnTo>
                    <a:pt x="15" y="355"/>
                  </a:lnTo>
                  <a:lnTo>
                    <a:pt x="27" y="359"/>
                  </a:lnTo>
                  <a:lnTo>
                    <a:pt x="40" y="360"/>
                  </a:lnTo>
                  <a:lnTo>
                    <a:pt x="49" y="360"/>
                  </a:lnTo>
                  <a:lnTo>
                    <a:pt x="56" y="358"/>
                  </a:lnTo>
                  <a:lnTo>
                    <a:pt x="64" y="356"/>
                  </a:lnTo>
                  <a:lnTo>
                    <a:pt x="72" y="351"/>
                  </a:lnTo>
                  <a:lnTo>
                    <a:pt x="80" y="344"/>
                  </a:lnTo>
                  <a:lnTo>
                    <a:pt x="89" y="334"/>
                  </a:lnTo>
                  <a:lnTo>
                    <a:pt x="101" y="322"/>
                  </a:lnTo>
                  <a:lnTo>
                    <a:pt x="114" y="305"/>
                  </a:lnTo>
                  <a:lnTo>
                    <a:pt x="135" y="280"/>
                  </a:lnTo>
                  <a:lnTo>
                    <a:pt x="146" y="266"/>
                  </a:lnTo>
                  <a:lnTo>
                    <a:pt x="157" y="251"/>
                  </a:lnTo>
                  <a:lnTo>
                    <a:pt x="171" y="233"/>
                  </a:lnTo>
                  <a:lnTo>
                    <a:pt x="186" y="211"/>
                  </a:lnTo>
                  <a:lnTo>
                    <a:pt x="209" y="307"/>
                  </a:lnTo>
                  <a:lnTo>
                    <a:pt x="216" y="328"/>
                  </a:lnTo>
                  <a:lnTo>
                    <a:pt x="223" y="344"/>
                  </a:lnTo>
                  <a:lnTo>
                    <a:pt x="231" y="354"/>
                  </a:lnTo>
                  <a:lnTo>
                    <a:pt x="243" y="359"/>
                  </a:lnTo>
                  <a:lnTo>
                    <a:pt x="256" y="360"/>
                  </a:lnTo>
                  <a:lnTo>
                    <a:pt x="267" y="359"/>
                  </a:lnTo>
                  <a:lnTo>
                    <a:pt x="277" y="356"/>
                  </a:lnTo>
                  <a:lnTo>
                    <a:pt x="288" y="351"/>
                  </a:lnTo>
                  <a:lnTo>
                    <a:pt x="299" y="342"/>
                  </a:lnTo>
                  <a:lnTo>
                    <a:pt x="310" y="330"/>
                  </a:lnTo>
                  <a:lnTo>
                    <a:pt x="323" y="314"/>
                  </a:lnTo>
                  <a:lnTo>
                    <a:pt x="338" y="294"/>
                  </a:lnTo>
                  <a:lnTo>
                    <a:pt x="353" y="269"/>
                  </a:lnTo>
                  <a:lnTo>
                    <a:pt x="342" y="26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248" name="Group 224"/>
          <p:cNvGrpSpPr>
            <a:grpSpLocks noChangeAspect="1"/>
          </p:cNvGrpSpPr>
          <p:nvPr/>
        </p:nvGrpSpPr>
        <p:grpSpPr bwMode="auto">
          <a:xfrm>
            <a:off x="3500430" y="3786190"/>
            <a:ext cx="3937000" cy="793750"/>
            <a:chOff x="3690" y="2295"/>
            <a:chExt cx="992" cy="200"/>
          </a:xfrm>
        </p:grpSpPr>
        <p:sp>
          <p:nvSpPr>
            <p:cNvPr id="1247" name="AutoShape 223"/>
            <p:cNvSpPr>
              <a:spLocks noChangeAspect="1" noChangeArrowheads="1" noTextEdit="1"/>
            </p:cNvSpPr>
            <p:nvPr/>
          </p:nvSpPr>
          <p:spPr bwMode="auto">
            <a:xfrm>
              <a:off x="3690" y="2295"/>
              <a:ext cx="992" cy="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49" name="Rectangle 225"/>
            <p:cNvSpPr>
              <a:spLocks noChangeArrowheads="1"/>
            </p:cNvSpPr>
            <p:nvPr/>
          </p:nvSpPr>
          <p:spPr bwMode="auto">
            <a:xfrm>
              <a:off x="3690" y="2295"/>
              <a:ext cx="992" cy="200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0" name="Freeform 226"/>
            <p:cNvSpPr>
              <a:spLocks/>
            </p:cNvSpPr>
            <p:nvPr/>
          </p:nvSpPr>
          <p:spPr bwMode="auto">
            <a:xfrm>
              <a:off x="3695" y="2388"/>
              <a:ext cx="22" cy="47"/>
            </a:xfrm>
            <a:custGeom>
              <a:avLst/>
              <a:gdLst/>
              <a:ahLst/>
              <a:cxnLst>
                <a:cxn ang="0">
                  <a:pos x="78" y="42"/>
                </a:cxn>
                <a:cxn ang="0">
                  <a:pos x="45" y="42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9" y="4"/>
                </a:cxn>
                <a:cxn ang="0">
                  <a:pos x="37" y="9"/>
                </a:cxn>
                <a:cxn ang="0">
                  <a:pos x="27" y="21"/>
                </a:cxn>
                <a:cxn ang="0">
                  <a:pos x="19" y="32"/>
                </a:cxn>
                <a:cxn ang="0">
                  <a:pos x="10" y="39"/>
                </a:cxn>
                <a:cxn ang="0">
                  <a:pos x="6" y="43"/>
                </a:cxn>
                <a:cxn ang="0">
                  <a:pos x="0" y="49"/>
                </a:cxn>
                <a:cxn ang="0">
                  <a:pos x="2" y="51"/>
                </a:cxn>
                <a:cxn ang="0">
                  <a:pos x="19" y="51"/>
                </a:cxn>
                <a:cxn ang="0">
                  <a:pos x="19" y="147"/>
                </a:cxn>
                <a:cxn ang="0">
                  <a:pos x="20" y="166"/>
                </a:cxn>
                <a:cxn ang="0">
                  <a:pos x="26" y="178"/>
                </a:cxn>
                <a:cxn ang="0">
                  <a:pos x="35" y="186"/>
                </a:cxn>
                <a:cxn ang="0">
                  <a:pos x="47" y="188"/>
                </a:cxn>
                <a:cxn ang="0">
                  <a:pos x="61" y="186"/>
                </a:cxn>
                <a:cxn ang="0">
                  <a:pos x="74" y="178"/>
                </a:cxn>
                <a:cxn ang="0">
                  <a:pos x="85" y="164"/>
                </a:cxn>
                <a:cxn ang="0">
                  <a:pos x="81" y="161"/>
                </a:cxn>
                <a:cxn ang="0">
                  <a:pos x="72" y="169"/>
                </a:cxn>
                <a:cxn ang="0">
                  <a:pos x="62" y="172"/>
                </a:cxn>
                <a:cxn ang="0">
                  <a:pos x="54" y="170"/>
                </a:cxn>
                <a:cxn ang="0">
                  <a:pos x="49" y="164"/>
                </a:cxn>
                <a:cxn ang="0">
                  <a:pos x="47" y="156"/>
                </a:cxn>
                <a:cxn ang="0">
                  <a:pos x="45" y="143"/>
                </a:cxn>
                <a:cxn ang="0">
                  <a:pos x="45" y="51"/>
                </a:cxn>
                <a:cxn ang="0">
                  <a:pos x="78" y="51"/>
                </a:cxn>
                <a:cxn ang="0">
                  <a:pos x="78" y="42"/>
                </a:cxn>
              </a:cxnLst>
              <a:rect l="0" t="0" r="r" b="b"/>
              <a:pathLst>
                <a:path w="85" h="188">
                  <a:moveTo>
                    <a:pt x="78" y="42"/>
                  </a:moveTo>
                  <a:lnTo>
                    <a:pt x="45" y="42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9" y="4"/>
                  </a:lnTo>
                  <a:lnTo>
                    <a:pt x="37" y="9"/>
                  </a:lnTo>
                  <a:lnTo>
                    <a:pt x="27" y="21"/>
                  </a:lnTo>
                  <a:lnTo>
                    <a:pt x="19" y="32"/>
                  </a:lnTo>
                  <a:lnTo>
                    <a:pt x="10" y="39"/>
                  </a:lnTo>
                  <a:lnTo>
                    <a:pt x="6" y="43"/>
                  </a:lnTo>
                  <a:lnTo>
                    <a:pt x="0" y="49"/>
                  </a:lnTo>
                  <a:lnTo>
                    <a:pt x="2" y="51"/>
                  </a:lnTo>
                  <a:lnTo>
                    <a:pt x="19" y="51"/>
                  </a:lnTo>
                  <a:lnTo>
                    <a:pt x="19" y="147"/>
                  </a:lnTo>
                  <a:lnTo>
                    <a:pt x="20" y="166"/>
                  </a:lnTo>
                  <a:lnTo>
                    <a:pt x="26" y="178"/>
                  </a:lnTo>
                  <a:lnTo>
                    <a:pt x="35" y="186"/>
                  </a:lnTo>
                  <a:lnTo>
                    <a:pt x="47" y="188"/>
                  </a:lnTo>
                  <a:lnTo>
                    <a:pt x="61" y="186"/>
                  </a:lnTo>
                  <a:lnTo>
                    <a:pt x="74" y="178"/>
                  </a:lnTo>
                  <a:lnTo>
                    <a:pt x="85" y="164"/>
                  </a:lnTo>
                  <a:lnTo>
                    <a:pt x="81" y="161"/>
                  </a:lnTo>
                  <a:lnTo>
                    <a:pt x="72" y="169"/>
                  </a:lnTo>
                  <a:lnTo>
                    <a:pt x="62" y="172"/>
                  </a:lnTo>
                  <a:lnTo>
                    <a:pt x="54" y="170"/>
                  </a:lnTo>
                  <a:lnTo>
                    <a:pt x="49" y="164"/>
                  </a:lnTo>
                  <a:lnTo>
                    <a:pt x="47" y="156"/>
                  </a:lnTo>
                  <a:lnTo>
                    <a:pt x="45" y="143"/>
                  </a:lnTo>
                  <a:lnTo>
                    <a:pt x="45" y="51"/>
                  </a:lnTo>
                  <a:lnTo>
                    <a:pt x="78" y="51"/>
                  </a:lnTo>
                  <a:lnTo>
                    <a:pt x="78" y="4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1" name="Freeform 227"/>
            <p:cNvSpPr>
              <a:spLocks noEditPoints="1"/>
            </p:cNvSpPr>
            <p:nvPr/>
          </p:nvSpPr>
          <p:spPr bwMode="auto">
            <a:xfrm>
              <a:off x="3720" y="2397"/>
              <a:ext cx="32" cy="38"/>
            </a:xfrm>
            <a:custGeom>
              <a:avLst/>
              <a:gdLst/>
              <a:ahLst/>
              <a:cxnLst>
                <a:cxn ang="0">
                  <a:pos x="125" y="129"/>
                </a:cxn>
                <a:cxn ang="0">
                  <a:pos x="111" y="131"/>
                </a:cxn>
                <a:cxn ang="0">
                  <a:pos x="107" y="128"/>
                </a:cxn>
                <a:cxn ang="0">
                  <a:pos x="105" y="119"/>
                </a:cxn>
                <a:cxn ang="0">
                  <a:pos x="102" y="26"/>
                </a:cxn>
                <a:cxn ang="0">
                  <a:pos x="89" y="8"/>
                </a:cxn>
                <a:cxn ang="0">
                  <a:pos x="59" y="0"/>
                </a:cxn>
                <a:cxn ang="0">
                  <a:pos x="28" y="7"/>
                </a:cxn>
                <a:cxn ang="0">
                  <a:pos x="8" y="24"/>
                </a:cxn>
                <a:cxn ang="0">
                  <a:pos x="6" y="40"/>
                </a:cxn>
                <a:cxn ang="0">
                  <a:pos x="14" y="49"/>
                </a:cxn>
                <a:cxn ang="0">
                  <a:pos x="24" y="48"/>
                </a:cxn>
                <a:cxn ang="0">
                  <a:pos x="31" y="43"/>
                </a:cxn>
                <a:cxn ang="0">
                  <a:pos x="34" y="34"/>
                </a:cxn>
                <a:cxn ang="0">
                  <a:pos x="33" y="23"/>
                </a:cxn>
                <a:cxn ang="0">
                  <a:pos x="43" y="10"/>
                </a:cxn>
                <a:cxn ang="0">
                  <a:pos x="65" y="10"/>
                </a:cxn>
                <a:cxn ang="0">
                  <a:pos x="77" y="23"/>
                </a:cxn>
                <a:cxn ang="0">
                  <a:pos x="79" y="54"/>
                </a:cxn>
                <a:cxn ang="0">
                  <a:pos x="47" y="67"/>
                </a:cxn>
                <a:cxn ang="0">
                  <a:pos x="28" y="76"/>
                </a:cxn>
                <a:cxn ang="0">
                  <a:pos x="17" y="83"/>
                </a:cxn>
                <a:cxn ang="0">
                  <a:pos x="5" y="96"/>
                </a:cxn>
                <a:cxn ang="0">
                  <a:pos x="0" y="116"/>
                </a:cxn>
                <a:cxn ang="0">
                  <a:pos x="8" y="141"/>
                </a:cxn>
                <a:cxn ang="0">
                  <a:pos x="33" y="150"/>
                </a:cxn>
                <a:cxn ang="0">
                  <a:pos x="54" y="144"/>
                </a:cxn>
                <a:cxn ang="0">
                  <a:pos x="79" y="126"/>
                </a:cxn>
                <a:cxn ang="0">
                  <a:pos x="89" y="148"/>
                </a:cxn>
                <a:cxn ang="0">
                  <a:pos x="109" y="149"/>
                </a:cxn>
                <a:cxn ang="0">
                  <a:pos x="129" y="134"/>
                </a:cxn>
                <a:cxn ang="0">
                  <a:pos x="79" y="107"/>
                </a:cxn>
                <a:cxn ang="0">
                  <a:pos x="78" y="117"/>
                </a:cxn>
                <a:cxn ang="0">
                  <a:pos x="75" y="122"/>
                </a:cxn>
                <a:cxn ang="0">
                  <a:pos x="59" y="130"/>
                </a:cxn>
                <a:cxn ang="0">
                  <a:pos x="37" y="128"/>
                </a:cxn>
                <a:cxn ang="0">
                  <a:pos x="28" y="107"/>
                </a:cxn>
                <a:cxn ang="0">
                  <a:pos x="29" y="95"/>
                </a:cxn>
                <a:cxn ang="0">
                  <a:pos x="45" y="77"/>
                </a:cxn>
                <a:cxn ang="0">
                  <a:pos x="79" y="61"/>
                </a:cxn>
              </a:cxnLst>
              <a:rect l="0" t="0" r="r" b="b"/>
              <a:pathLst>
                <a:path w="129" h="150">
                  <a:moveTo>
                    <a:pt x="129" y="126"/>
                  </a:moveTo>
                  <a:lnTo>
                    <a:pt x="125" y="129"/>
                  </a:lnTo>
                  <a:lnTo>
                    <a:pt x="114" y="132"/>
                  </a:lnTo>
                  <a:lnTo>
                    <a:pt x="111" y="131"/>
                  </a:lnTo>
                  <a:lnTo>
                    <a:pt x="108" y="130"/>
                  </a:lnTo>
                  <a:lnTo>
                    <a:pt x="107" y="128"/>
                  </a:lnTo>
                  <a:lnTo>
                    <a:pt x="106" y="124"/>
                  </a:lnTo>
                  <a:lnTo>
                    <a:pt x="105" y="119"/>
                  </a:lnTo>
                  <a:lnTo>
                    <a:pt x="105" y="36"/>
                  </a:lnTo>
                  <a:lnTo>
                    <a:pt x="102" y="26"/>
                  </a:lnTo>
                  <a:lnTo>
                    <a:pt x="99" y="18"/>
                  </a:lnTo>
                  <a:lnTo>
                    <a:pt x="89" y="8"/>
                  </a:lnTo>
                  <a:lnTo>
                    <a:pt x="76" y="2"/>
                  </a:lnTo>
                  <a:lnTo>
                    <a:pt x="59" y="0"/>
                  </a:lnTo>
                  <a:lnTo>
                    <a:pt x="42" y="2"/>
                  </a:lnTo>
                  <a:lnTo>
                    <a:pt x="28" y="7"/>
                  </a:lnTo>
                  <a:lnTo>
                    <a:pt x="16" y="14"/>
                  </a:lnTo>
                  <a:lnTo>
                    <a:pt x="8" y="24"/>
                  </a:lnTo>
                  <a:lnTo>
                    <a:pt x="6" y="36"/>
                  </a:lnTo>
                  <a:lnTo>
                    <a:pt x="6" y="40"/>
                  </a:lnTo>
                  <a:lnTo>
                    <a:pt x="11" y="47"/>
                  </a:lnTo>
                  <a:lnTo>
                    <a:pt x="14" y="49"/>
                  </a:lnTo>
                  <a:lnTo>
                    <a:pt x="19" y="49"/>
                  </a:lnTo>
                  <a:lnTo>
                    <a:pt x="24" y="48"/>
                  </a:lnTo>
                  <a:lnTo>
                    <a:pt x="28" y="47"/>
                  </a:lnTo>
                  <a:lnTo>
                    <a:pt x="31" y="43"/>
                  </a:lnTo>
                  <a:lnTo>
                    <a:pt x="34" y="36"/>
                  </a:lnTo>
                  <a:lnTo>
                    <a:pt x="34" y="34"/>
                  </a:lnTo>
                  <a:lnTo>
                    <a:pt x="33" y="31"/>
                  </a:lnTo>
                  <a:lnTo>
                    <a:pt x="33" y="23"/>
                  </a:lnTo>
                  <a:lnTo>
                    <a:pt x="35" y="16"/>
                  </a:lnTo>
                  <a:lnTo>
                    <a:pt x="43" y="10"/>
                  </a:lnTo>
                  <a:lnTo>
                    <a:pt x="55" y="7"/>
                  </a:lnTo>
                  <a:lnTo>
                    <a:pt x="65" y="10"/>
                  </a:lnTo>
                  <a:lnTo>
                    <a:pt x="73" y="14"/>
                  </a:lnTo>
                  <a:lnTo>
                    <a:pt x="77" y="23"/>
                  </a:lnTo>
                  <a:lnTo>
                    <a:pt x="79" y="34"/>
                  </a:lnTo>
                  <a:lnTo>
                    <a:pt x="79" y="54"/>
                  </a:lnTo>
                  <a:lnTo>
                    <a:pt x="61" y="61"/>
                  </a:lnTo>
                  <a:lnTo>
                    <a:pt x="47" y="67"/>
                  </a:lnTo>
                  <a:lnTo>
                    <a:pt x="36" y="72"/>
                  </a:lnTo>
                  <a:lnTo>
                    <a:pt x="28" y="76"/>
                  </a:lnTo>
                  <a:lnTo>
                    <a:pt x="22" y="79"/>
                  </a:lnTo>
                  <a:lnTo>
                    <a:pt x="17" y="83"/>
                  </a:lnTo>
                  <a:lnTo>
                    <a:pt x="11" y="88"/>
                  </a:lnTo>
                  <a:lnTo>
                    <a:pt x="5" y="96"/>
                  </a:lnTo>
                  <a:lnTo>
                    <a:pt x="1" y="106"/>
                  </a:lnTo>
                  <a:lnTo>
                    <a:pt x="0" y="116"/>
                  </a:lnTo>
                  <a:lnTo>
                    <a:pt x="2" y="130"/>
                  </a:lnTo>
                  <a:lnTo>
                    <a:pt x="8" y="141"/>
                  </a:lnTo>
                  <a:lnTo>
                    <a:pt x="19" y="148"/>
                  </a:lnTo>
                  <a:lnTo>
                    <a:pt x="33" y="150"/>
                  </a:lnTo>
                  <a:lnTo>
                    <a:pt x="43" y="149"/>
                  </a:lnTo>
                  <a:lnTo>
                    <a:pt x="54" y="144"/>
                  </a:lnTo>
                  <a:lnTo>
                    <a:pt x="66" y="137"/>
                  </a:lnTo>
                  <a:lnTo>
                    <a:pt x="79" y="126"/>
                  </a:lnTo>
                  <a:lnTo>
                    <a:pt x="83" y="140"/>
                  </a:lnTo>
                  <a:lnTo>
                    <a:pt x="89" y="148"/>
                  </a:lnTo>
                  <a:lnTo>
                    <a:pt x="100" y="150"/>
                  </a:lnTo>
                  <a:lnTo>
                    <a:pt x="109" y="149"/>
                  </a:lnTo>
                  <a:lnTo>
                    <a:pt x="119" y="143"/>
                  </a:lnTo>
                  <a:lnTo>
                    <a:pt x="129" y="134"/>
                  </a:lnTo>
                  <a:lnTo>
                    <a:pt x="129" y="126"/>
                  </a:lnTo>
                  <a:close/>
                  <a:moveTo>
                    <a:pt x="79" y="107"/>
                  </a:moveTo>
                  <a:lnTo>
                    <a:pt x="79" y="112"/>
                  </a:lnTo>
                  <a:lnTo>
                    <a:pt x="78" y="117"/>
                  </a:lnTo>
                  <a:lnTo>
                    <a:pt x="77" y="119"/>
                  </a:lnTo>
                  <a:lnTo>
                    <a:pt x="75" y="122"/>
                  </a:lnTo>
                  <a:lnTo>
                    <a:pt x="71" y="124"/>
                  </a:lnTo>
                  <a:lnTo>
                    <a:pt x="59" y="130"/>
                  </a:lnTo>
                  <a:lnTo>
                    <a:pt x="48" y="131"/>
                  </a:lnTo>
                  <a:lnTo>
                    <a:pt x="37" y="128"/>
                  </a:lnTo>
                  <a:lnTo>
                    <a:pt x="30" y="119"/>
                  </a:lnTo>
                  <a:lnTo>
                    <a:pt x="28" y="107"/>
                  </a:lnTo>
                  <a:lnTo>
                    <a:pt x="28" y="106"/>
                  </a:lnTo>
                  <a:lnTo>
                    <a:pt x="29" y="95"/>
                  </a:lnTo>
                  <a:lnTo>
                    <a:pt x="35" y="85"/>
                  </a:lnTo>
                  <a:lnTo>
                    <a:pt x="45" y="77"/>
                  </a:lnTo>
                  <a:lnTo>
                    <a:pt x="59" y="70"/>
                  </a:lnTo>
                  <a:lnTo>
                    <a:pt x="79" y="61"/>
                  </a:lnTo>
                  <a:lnTo>
                    <a:pt x="79" y="10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2" name="Freeform 228"/>
            <p:cNvSpPr>
              <a:spLocks/>
            </p:cNvSpPr>
            <p:nvPr/>
          </p:nvSpPr>
          <p:spPr bwMode="auto">
            <a:xfrm>
              <a:off x="3753" y="2397"/>
              <a:ext cx="38" cy="37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2" y="19"/>
                </a:cxn>
                <a:cxn ang="0">
                  <a:pos x="5" y="18"/>
                </a:cxn>
                <a:cxn ang="0">
                  <a:pos x="8" y="18"/>
                </a:cxn>
                <a:cxn ang="0">
                  <a:pos x="15" y="20"/>
                </a:cxn>
                <a:cxn ang="0">
                  <a:pos x="19" y="26"/>
                </a:cxn>
                <a:cxn ang="0">
                  <a:pos x="20" y="39"/>
                </a:cxn>
                <a:cxn ang="0">
                  <a:pos x="20" y="118"/>
                </a:cxn>
                <a:cxn ang="0">
                  <a:pos x="19" y="129"/>
                </a:cxn>
                <a:cxn ang="0">
                  <a:pos x="17" y="136"/>
                </a:cxn>
                <a:cxn ang="0">
                  <a:pos x="9" y="141"/>
                </a:cxn>
                <a:cxn ang="0">
                  <a:pos x="0" y="142"/>
                </a:cxn>
                <a:cxn ang="0">
                  <a:pos x="0" y="147"/>
                </a:cxn>
                <a:cxn ang="0">
                  <a:pos x="67" y="147"/>
                </a:cxn>
                <a:cxn ang="0">
                  <a:pos x="67" y="142"/>
                </a:cxn>
                <a:cxn ang="0">
                  <a:pos x="55" y="140"/>
                </a:cxn>
                <a:cxn ang="0">
                  <a:pos x="48" y="135"/>
                </a:cxn>
                <a:cxn ang="0">
                  <a:pos x="47" y="125"/>
                </a:cxn>
                <a:cxn ang="0">
                  <a:pos x="47" y="36"/>
                </a:cxn>
                <a:cxn ang="0">
                  <a:pos x="56" y="26"/>
                </a:cxn>
                <a:cxn ang="0">
                  <a:pos x="65" y="22"/>
                </a:cxn>
                <a:cxn ang="0">
                  <a:pos x="72" y="18"/>
                </a:cxn>
                <a:cxn ang="0">
                  <a:pos x="79" y="18"/>
                </a:cxn>
                <a:cxn ang="0">
                  <a:pos x="90" y="19"/>
                </a:cxn>
                <a:cxn ang="0">
                  <a:pos x="97" y="25"/>
                </a:cxn>
                <a:cxn ang="0">
                  <a:pos x="101" y="35"/>
                </a:cxn>
                <a:cxn ang="0">
                  <a:pos x="103" y="48"/>
                </a:cxn>
                <a:cxn ang="0">
                  <a:pos x="103" y="116"/>
                </a:cxn>
                <a:cxn ang="0">
                  <a:pos x="102" y="128"/>
                </a:cxn>
                <a:cxn ang="0">
                  <a:pos x="98" y="136"/>
                </a:cxn>
                <a:cxn ang="0">
                  <a:pos x="92" y="140"/>
                </a:cxn>
                <a:cxn ang="0">
                  <a:pos x="83" y="142"/>
                </a:cxn>
                <a:cxn ang="0">
                  <a:pos x="83" y="147"/>
                </a:cxn>
                <a:cxn ang="0">
                  <a:pos x="149" y="147"/>
                </a:cxn>
                <a:cxn ang="0">
                  <a:pos x="149" y="142"/>
                </a:cxn>
                <a:cxn ang="0">
                  <a:pos x="139" y="141"/>
                </a:cxn>
                <a:cxn ang="0">
                  <a:pos x="133" y="137"/>
                </a:cxn>
                <a:cxn ang="0">
                  <a:pos x="131" y="131"/>
                </a:cxn>
                <a:cxn ang="0">
                  <a:pos x="130" y="122"/>
                </a:cxn>
                <a:cxn ang="0">
                  <a:pos x="130" y="48"/>
                </a:cxn>
                <a:cxn ang="0">
                  <a:pos x="128" y="31"/>
                </a:cxn>
                <a:cxn ang="0">
                  <a:pos x="124" y="18"/>
                </a:cxn>
                <a:cxn ang="0">
                  <a:pos x="115" y="8"/>
                </a:cxn>
                <a:cxn ang="0">
                  <a:pos x="104" y="2"/>
                </a:cxn>
                <a:cxn ang="0">
                  <a:pos x="92" y="0"/>
                </a:cxn>
                <a:cxn ang="0">
                  <a:pos x="84" y="1"/>
                </a:cxn>
                <a:cxn ang="0">
                  <a:pos x="75" y="4"/>
                </a:cxn>
                <a:cxn ang="0">
                  <a:pos x="67" y="8"/>
                </a:cxn>
                <a:cxn ang="0">
                  <a:pos x="57" y="16"/>
                </a:cxn>
                <a:cxn ang="0">
                  <a:pos x="45" y="26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29" y="5"/>
                </a:cxn>
                <a:cxn ang="0">
                  <a:pos x="15" y="10"/>
                </a:cxn>
                <a:cxn ang="0">
                  <a:pos x="0" y="14"/>
                </a:cxn>
                <a:cxn ang="0">
                  <a:pos x="0" y="19"/>
                </a:cxn>
              </a:cxnLst>
              <a:rect l="0" t="0" r="r" b="b"/>
              <a:pathLst>
                <a:path w="149" h="147">
                  <a:moveTo>
                    <a:pt x="0" y="19"/>
                  </a:moveTo>
                  <a:lnTo>
                    <a:pt x="2" y="19"/>
                  </a:lnTo>
                  <a:lnTo>
                    <a:pt x="5" y="18"/>
                  </a:lnTo>
                  <a:lnTo>
                    <a:pt x="8" y="18"/>
                  </a:lnTo>
                  <a:lnTo>
                    <a:pt x="15" y="20"/>
                  </a:lnTo>
                  <a:lnTo>
                    <a:pt x="19" y="26"/>
                  </a:lnTo>
                  <a:lnTo>
                    <a:pt x="20" y="39"/>
                  </a:lnTo>
                  <a:lnTo>
                    <a:pt x="20" y="118"/>
                  </a:lnTo>
                  <a:lnTo>
                    <a:pt x="19" y="129"/>
                  </a:lnTo>
                  <a:lnTo>
                    <a:pt x="17" y="136"/>
                  </a:lnTo>
                  <a:lnTo>
                    <a:pt x="9" y="141"/>
                  </a:lnTo>
                  <a:lnTo>
                    <a:pt x="0" y="142"/>
                  </a:lnTo>
                  <a:lnTo>
                    <a:pt x="0" y="147"/>
                  </a:lnTo>
                  <a:lnTo>
                    <a:pt x="67" y="147"/>
                  </a:lnTo>
                  <a:lnTo>
                    <a:pt x="67" y="142"/>
                  </a:lnTo>
                  <a:lnTo>
                    <a:pt x="55" y="140"/>
                  </a:lnTo>
                  <a:lnTo>
                    <a:pt x="48" y="135"/>
                  </a:lnTo>
                  <a:lnTo>
                    <a:pt x="47" y="125"/>
                  </a:lnTo>
                  <a:lnTo>
                    <a:pt x="47" y="36"/>
                  </a:lnTo>
                  <a:lnTo>
                    <a:pt x="56" y="26"/>
                  </a:lnTo>
                  <a:lnTo>
                    <a:pt x="65" y="22"/>
                  </a:lnTo>
                  <a:lnTo>
                    <a:pt x="72" y="18"/>
                  </a:lnTo>
                  <a:lnTo>
                    <a:pt x="79" y="18"/>
                  </a:lnTo>
                  <a:lnTo>
                    <a:pt x="90" y="19"/>
                  </a:lnTo>
                  <a:lnTo>
                    <a:pt x="97" y="25"/>
                  </a:lnTo>
                  <a:lnTo>
                    <a:pt x="101" y="35"/>
                  </a:lnTo>
                  <a:lnTo>
                    <a:pt x="103" y="48"/>
                  </a:lnTo>
                  <a:lnTo>
                    <a:pt x="103" y="116"/>
                  </a:lnTo>
                  <a:lnTo>
                    <a:pt x="102" y="128"/>
                  </a:lnTo>
                  <a:lnTo>
                    <a:pt x="98" y="136"/>
                  </a:lnTo>
                  <a:lnTo>
                    <a:pt x="92" y="140"/>
                  </a:lnTo>
                  <a:lnTo>
                    <a:pt x="83" y="142"/>
                  </a:lnTo>
                  <a:lnTo>
                    <a:pt x="83" y="147"/>
                  </a:lnTo>
                  <a:lnTo>
                    <a:pt x="149" y="147"/>
                  </a:lnTo>
                  <a:lnTo>
                    <a:pt x="149" y="142"/>
                  </a:lnTo>
                  <a:lnTo>
                    <a:pt x="139" y="141"/>
                  </a:lnTo>
                  <a:lnTo>
                    <a:pt x="133" y="137"/>
                  </a:lnTo>
                  <a:lnTo>
                    <a:pt x="131" y="131"/>
                  </a:lnTo>
                  <a:lnTo>
                    <a:pt x="130" y="122"/>
                  </a:lnTo>
                  <a:lnTo>
                    <a:pt x="130" y="48"/>
                  </a:lnTo>
                  <a:lnTo>
                    <a:pt x="128" y="31"/>
                  </a:lnTo>
                  <a:lnTo>
                    <a:pt x="124" y="18"/>
                  </a:lnTo>
                  <a:lnTo>
                    <a:pt x="115" y="8"/>
                  </a:lnTo>
                  <a:lnTo>
                    <a:pt x="104" y="2"/>
                  </a:lnTo>
                  <a:lnTo>
                    <a:pt x="92" y="0"/>
                  </a:lnTo>
                  <a:lnTo>
                    <a:pt x="84" y="1"/>
                  </a:lnTo>
                  <a:lnTo>
                    <a:pt x="75" y="4"/>
                  </a:lnTo>
                  <a:lnTo>
                    <a:pt x="67" y="8"/>
                  </a:lnTo>
                  <a:lnTo>
                    <a:pt x="57" y="16"/>
                  </a:lnTo>
                  <a:lnTo>
                    <a:pt x="45" y="26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29" y="5"/>
                  </a:lnTo>
                  <a:lnTo>
                    <a:pt x="15" y="10"/>
                  </a:lnTo>
                  <a:lnTo>
                    <a:pt x="0" y="1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3" name="Freeform 229"/>
            <p:cNvSpPr>
              <a:spLocks noEditPoints="1"/>
            </p:cNvSpPr>
            <p:nvPr/>
          </p:nvSpPr>
          <p:spPr bwMode="auto">
            <a:xfrm>
              <a:off x="3807" y="2382"/>
              <a:ext cx="34" cy="53"/>
            </a:xfrm>
            <a:custGeom>
              <a:avLst/>
              <a:gdLst/>
              <a:ahLst/>
              <a:cxnLst>
                <a:cxn ang="0">
                  <a:pos x="134" y="50"/>
                </a:cxn>
                <a:cxn ang="0">
                  <a:pos x="132" y="33"/>
                </a:cxn>
                <a:cxn ang="0">
                  <a:pos x="125" y="15"/>
                </a:cxn>
                <a:cxn ang="0">
                  <a:pos x="108" y="1"/>
                </a:cxn>
                <a:cxn ang="0">
                  <a:pos x="78" y="2"/>
                </a:cxn>
                <a:cxn ang="0">
                  <a:pos x="45" y="25"/>
                </a:cxn>
                <a:cxn ang="0">
                  <a:pos x="21" y="61"/>
                </a:cxn>
                <a:cxn ang="0">
                  <a:pos x="5" y="106"/>
                </a:cxn>
                <a:cxn ang="0">
                  <a:pos x="0" y="149"/>
                </a:cxn>
                <a:cxn ang="0">
                  <a:pos x="1" y="163"/>
                </a:cxn>
                <a:cxn ang="0">
                  <a:pos x="6" y="185"/>
                </a:cxn>
                <a:cxn ang="0">
                  <a:pos x="18" y="203"/>
                </a:cxn>
                <a:cxn ang="0">
                  <a:pos x="42" y="211"/>
                </a:cxn>
                <a:cxn ang="0">
                  <a:pos x="75" y="199"/>
                </a:cxn>
                <a:cxn ang="0">
                  <a:pos x="102" y="170"/>
                </a:cxn>
                <a:cxn ang="0">
                  <a:pos x="120" y="131"/>
                </a:cxn>
                <a:cxn ang="0">
                  <a:pos x="131" y="89"/>
                </a:cxn>
                <a:cxn ang="0">
                  <a:pos x="134" y="54"/>
                </a:cxn>
                <a:cxn ang="0">
                  <a:pos x="113" y="55"/>
                </a:cxn>
                <a:cxn ang="0">
                  <a:pos x="103" y="102"/>
                </a:cxn>
                <a:cxn ang="0">
                  <a:pos x="39" y="81"/>
                </a:cxn>
                <a:cxn ang="0">
                  <a:pos x="53" y="44"/>
                </a:cxn>
                <a:cxn ang="0">
                  <a:pos x="72" y="17"/>
                </a:cxn>
                <a:cxn ang="0">
                  <a:pos x="96" y="6"/>
                </a:cxn>
                <a:cxn ang="0">
                  <a:pos x="109" y="14"/>
                </a:cxn>
                <a:cxn ang="0">
                  <a:pos x="114" y="36"/>
                </a:cxn>
                <a:cxn ang="0">
                  <a:pos x="85" y="164"/>
                </a:cxn>
                <a:cxn ang="0">
                  <a:pos x="69" y="193"/>
                </a:cxn>
                <a:cxn ang="0">
                  <a:pos x="47" y="204"/>
                </a:cxn>
                <a:cxn ang="0">
                  <a:pos x="30" y="197"/>
                </a:cxn>
                <a:cxn ang="0">
                  <a:pos x="23" y="180"/>
                </a:cxn>
                <a:cxn ang="0">
                  <a:pos x="24" y="151"/>
                </a:cxn>
                <a:cxn ang="0">
                  <a:pos x="30" y="114"/>
                </a:cxn>
              </a:cxnLst>
              <a:rect l="0" t="0" r="r" b="b"/>
              <a:pathLst>
                <a:path w="134" h="211">
                  <a:moveTo>
                    <a:pt x="134" y="54"/>
                  </a:moveTo>
                  <a:lnTo>
                    <a:pt x="134" y="50"/>
                  </a:lnTo>
                  <a:lnTo>
                    <a:pt x="133" y="43"/>
                  </a:lnTo>
                  <a:lnTo>
                    <a:pt x="132" y="33"/>
                  </a:lnTo>
                  <a:lnTo>
                    <a:pt x="130" y="24"/>
                  </a:lnTo>
                  <a:lnTo>
                    <a:pt x="125" y="15"/>
                  </a:lnTo>
                  <a:lnTo>
                    <a:pt x="118" y="7"/>
                  </a:lnTo>
                  <a:lnTo>
                    <a:pt x="108" y="1"/>
                  </a:lnTo>
                  <a:lnTo>
                    <a:pt x="96" y="0"/>
                  </a:lnTo>
                  <a:lnTo>
                    <a:pt x="78" y="2"/>
                  </a:lnTo>
                  <a:lnTo>
                    <a:pt x="61" y="12"/>
                  </a:lnTo>
                  <a:lnTo>
                    <a:pt x="45" y="25"/>
                  </a:lnTo>
                  <a:lnTo>
                    <a:pt x="32" y="42"/>
                  </a:lnTo>
                  <a:lnTo>
                    <a:pt x="21" y="61"/>
                  </a:lnTo>
                  <a:lnTo>
                    <a:pt x="12" y="83"/>
                  </a:lnTo>
                  <a:lnTo>
                    <a:pt x="5" y="106"/>
                  </a:lnTo>
                  <a:lnTo>
                    <a:pt x="1" y="128"/>
                  </a:lnTo>
                  <a:lnTo>
                    <a:pt x="0" y="149"/>
                  </a:lnTo>
                  <a:lnTo>
                    <a:pt x="0" y="155"/>
                  </a:lnTo>
                  <a:lnTo>
                    <a:pt x="1" y="163"/>
                  </a:lnTo>
                  <a:lnTo>
                    <a:pt x="2" y="174"/>
                  </a:lnTo>
                  <a:lnTo>
                    <a:pt x="6" y="185"/>
                  </a:lnTo>
                  <a:lnTo>
                    <a:pt x="11" y="195"/>
                  </a:lnTo>
                  <a:lnTo>
                    <a:pt x="18" y="203"/>
                  </a:lnTo>
                  <a:lnTo>
                    <a:pt x="29" y="209"/>
                  </a:lnTo>
                  <a:lnTo>
                    <a:pt x="42" y="211"/>
                  </a:lnTo>
                  <a:lnTo>
                    <a:pt x="60" y="208"/>
                  </a:lnTo>
                  <a:lnTo>
                    <a:pt x="75" y="199"/>
                  </a:lnTo>
                  <a:lnTo>
                    <a:pt x="90" y="186"/>
                  </a:lnTo>
                  <a:lnTo>
                    <a:pt x="102" y="170"/>
                  </a:lnTo>
                  <a:lnTo>
                    <a:pt x="112" y="151"/>
                  </a:lnTo>
                  <a:lnTo>
                    <a:pt x="120" y="131"/>
                  </a:lnTo>
                  <a:lnTo>
                    <a:pt x="126" y="109"/>
                  </a:lnTo>
                  <a:lnTo>
                    <a:pt x="131" y="89"/>
                  </a:lnTo>
                  <a:lnTo>
                    <a:pt x="133" y="71"/>
                  </a:lnTo>
                  <a:lnTo>
                    <a:pt x="134" y="54"/>
                  </a:lnTo>
                  <a:close/>
                  <a:moveTo>
                    <a:pt x="114" y="36"/>
                  </a:moveTo>
                  <a:lnTo>
                    <a:pt x="113" y="55"/>
                  </a:lnTo>
                  <a:lnTo>
                    <a:pt x="108" y="77"/>
                  </a:lnTo>
                  <a:lnTo>
                    <a:pt x="103" y="102"/>
                  </a:lnTo>
                  <a:lnTo>
                    <a:pt x="33" y="102"/>
                  </a:lnTo>
                  <a:lnTo>
                    <a:pt x="39" y="81"/>
                  </a:lnTo>
                  <a:lnTo>
                    <a:pt x="45" y="62"/>
                  </a:lnTo>
                  <a:lnTo>
                    <a:pt x="53" y="44"/>
                  </a:lnTo>
                  <a:lnTo>
                    <a:pt x="62" y="29"/>
                  </a:lnTo>
                  <a:lnTo>
                    <a:pt x="72" y="17"/>
                  </a:lnTo>
                  <a:lnTo>
                    <a:pt x="83" y="9"/>
                  </a:lnTo>
                  <a:lnTo>
                    <a:pt x="96" y="6"/>
                  </a:lnTo>
                  <a:lnTo>
                    <a:pt x="104" y="8"/>
                  </a:lnTo>
                  <a:lnTo>
                    <a:pt x="109" y="14"/>
                  </a:lnTo>
                  <a:lnTo>
                    <a:pt x="113" y="23"/>
                  </a:lnTo>
                  <a:lnTo>
                    <a:pt x="114" y="36"/>
                  </a:lnTo>
                  <a:close/>
                  <a:moveTo>
                    <a:pt x="100" y="114"/>
                  </a:moveTo>
                  <a:lnTo>
                    <a:pt x="85" y="164"/>
                  </a:lnTo>
                  <a:lnTo>
                    <a:pt x="78" y="180"/>
                  </a:lnTo>
                  <a:lnTo>
                    <a:pt x="69" y="193"/>
                  </a:lnTo>
                  <a:lnTo>
                    <a:pt x="59" y="202"/>
                  </a:lnTo>
                  <a:lnTo>
                    <a:pt x="47" y="204"/>
                  </a:lnTo>
                  <a:lnTo>
                    <a:pt x="37" y="203"/>
                  </a:lnTo>
                  <a:lnTo>
                    <a:pt x="30" y="197"/>
                  </a:lnTo>
                  <a:lnTo>
                    <a:pt x="26" y="190"/>
                  </a:lnTo>
                  <a:lnTo>
                    <a:pt x="23" y="180"/>
                  </a:lnTo>
                  <a:lnTo>
                    <a:pt x="23" y="168"/>
                  </a:lnTo>
                  <a:lnTo>
                    <a:pt x="24" y="151"/>
                  </a:lnTo>
                  <a:lnTo>
                    <a:pt x="26" y="133"/>
                  </a:lnTo>
                  <a:lnTo>
                    <a:pt x="30" y="114"/>
                  </a:lnTo>
                  <a:lnTo>
                    <a:pt x="100" y="11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4" name="Freeform 230"/>
            <p:cNvSpPr>
              <a:spLocks/>
            </p:cNvSpPr>
            <p:nvPr/>
          </p:nvSpPr>
          <p:spPr bwMode="auto">
            <a:xfrm>
              <a:off x="3841" y="2408"/>
              <a:ext cx="25" cy="38"/>
            </a:xfrm>
            <a:custGeom>
              <a:avLst/>
              <a:gdLst/>
              <a:ahLst/>
              <a:cxnLst>
                <a:cxn ang="0">
                  <a:pos x="98" y="121"/>
                </a:cxn>
                <a:cxn ang="0">
                  <a:pos x="96" y="119"/>
                </a:cxn>
                <a:cxn ang="0">
                  <a:pos x="90" y="127"/>
                </a:cxn>
                <a:cxn ang="0">
                  <a:pos x="86" y="131"/>
                </a:cxn>
                <a:cxn ang="0">
                  <a:pos x="74" y="134"/>
                </a:cxn>
                <a:cxn ang="0">
                  <a:pos x="21" y="134"/>
                </a:cxn>
                <a:cxn ang="0">
                  <a:pos x="59" y="94"/>
                </a:cxn>
                <a:cxn ang="0">
                  <a:pos x="72" y="80"/>
                </a:cxn>
                <a:cxn ang="0">
                  <a:pos x="80" y="65"/>
                </a:cxn>
                <a:cxn ang="0">
                  <a:pos x="85" y="52"/>
                </a:cxn>
                <a:cxn ang="0">
                  <a:pos x="88" y="39"/>
                </a:cxn>
                <a:cxn ang="0">
                  <a:pos x="84" y="23"/>
                </a:cxn>
                <a:cxn ang="0">
                  <a:pos x="76" y="11"/>
                </a:cxn>
                <a:cxn ang="0">
                  <a:pos x="62" y="3"/>
                </a:cxn>
                <a:cxn ang="0">
                  <a:pos x="46" y="0"/>
                </a:cxn>
                <a:cxn ang="0">
                  <a:pos x="33" y="2"/>
                </a:cxn>
                <a:cxn ang="0">
                  <a:pos x="23" y="6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3" y="30"/>
                </a:cxn>
                <a:cxn ang="0">
                  <a:pos x="0" y="44"/>
                </a:cxn>
                <a:cxn ang="0">
                  <a:pos x="5" y="45"/>
                </a:cxn>
                <a:cxn ang="0">
                  <a:pos x="11" y="32"/>
                </a:cxn>
                <a:cxn ang="0">
                  <a:pos x="18" y="22"/>
                </a:cxn>
                <a:cxn ang="0">
                  <a:pos x="26" y="17"/>
                </a:cxn>
                <a:cxn ang="0">
                  <a:pos x="37" y="16"/>
                </a:cxn>
                <a:cxn ang="0">
                  <a:pos x="49" y="18"/>
                </a:cxn>
                <a:cxn ang="0">
                  <a:pos x="60" y="24"/>
                </a:cxn>
                <a:cxn ang="0">
                  <a:pos x="66" y="35"/>
                </a:cxn>
                <a:cxn ang="0">
                  <a:pos x="68" y="47"/>
                </a:cxn>
                <a:cxn ang="0">
                  <a:pos x="65" y="66"/>
                </a:cxn>
                <a:cxn ang="0">
                  <a:pos x="55" y="86"/>
                </a:cxn>
                <a:cxn ang="0">
                  <a:pos x="39" y="106"/>
                </a:cxn>
                <a:cxn ang="0">
                  <a:pos x="0" y="148"/>
                </a:cxn>
                <a:cxn ang="0">
                  <a:pos x="0" y="151"/>
                </a:cxn>
                <a:cxn ang="0">
                  <a:pos x="86" y="151"/>
                </a:cxn>
                <a:cxn ang="0">
                  <a:pos x="98" y="121"/>
                </a:cxn>
              </a:cxnLst>
              <a:rect l="0" t="0" r="r" b="b"/>
              <a:pathLst>
                <a:path w="98" h="151">
                  <a:moveTo>
                    <a:pt x="98" y="121"/>
                  </a:moveTo>
                  <a:lnTo>
                    <a:pt x="96" y="119"/>
                  </a:lnTo>
                  <a:lnTo>
                    <a:pt x="90" y="127"/>
                  </a:lnTo>
                  <a:lnTo>
                    <a:pt x="86" y="131"/>
                  </a:lnTo>
                  <a:lnTo>
                    <a:pt x="74" y="134"/>
                  </a:lnTo>
                  <a:lnTo>
                    <a:pt x="21" y="134"/>
                  </a:lnTo>
                  <a:lnTo>
                    <a:pt x="59" y="94"/>
                  </a:lnTo>
                  <a:lnTo>
                    <a:pt x="72" y="80"/>
                  </a:lnTo>
                  <a:lnTo>
                    <a:pt x="80" y="65"/>
                  </a:lnTo>
                  <a:lnTo>
                    <a:pt x="85" y="52"/>
                  </a:lnTo>
                  <a:lnTo>
                    <a:pt x="88" y="39"/>
                  </a:lnTo>
                  <a:lnTo>
                    <a:pt x="84" y="23"/>
                  </a:lnTo>
                  <a:lnTo>
                    <a:pt x="76" y="11"/>
                  </a:lnTo>
                  <a:lnTo>
                    <a:pt x="62" y="3"/>
                  </a:lnTo>
                  <a:lnTo>
                    <a:pt x="46" y="0"/>
                  </a:lnTo>
                  <a:lnTo>
                    <a:pt x="33" y="2"/>
                  </a:lnTo>
                  <a:lnTo>
                    <a:pt x="23" y="6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3" y="30"/>
                  </a:lnTo>
                  <a:lnTo>
                    <a:pt x="0" y="44"/>
                  </a:lnTo>
                  <a:lnTo>
                    <a:pt x="5" y="45"/>
                  </a:lnTo>
                  <a:lnTo>
                    <a:pt x="11" y="32"/>
                  </a:lnTo>
                  <a:lnTo>
                    <a:pt x="18" y="22"/>
                  </a:lnTo>
                  <a:lnTo>
                    <a:pt x="26" y="17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0" y="24"/>
                  </a:lnTo>
                  <a:lnTo>
                    <a:pt x="66" y="35"/>
                  </a:lnTo>
                  <a:lnTo>
                    <a:pt x="68" y="47"/>
                  </a:lnTo>
                  <a:lnTo>
                    <a:pt x="65" y="66"/>
                  </a:lnTo>
                  <a:lnTo>
                    <a:pt x="55" y="86"/>
                  </a:lnTo>
                  <a:lnTo>
                    <a:pt x="39" y="106"/>
                  </a:lnTo>
                  <a:lnTo>
                    <a:pt x="0" y="148"/>
                  </a:lnTo>
                  <a:lnTo>
                    <a:pt x="0" y="151"/>
                  </a:lnTo>
                  <a:lnTo>
                    <a:pt x="86" y="151"/>
                  </a:lnTo>
                  <a:lnTo>
                    <a:pt x="98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5" name="Freeform 231"/>
            <p:cNvSpPr>
              <a:spLocks noEditPoints="1"/>
            </p:cNvSpPr>
            <p:nvPr/>
          </p:nvSpPr>
          <p:spPr bwMode="auto">
            <a:xfrm>
              <a:off x="3899" y="2403"/>
              <a:ext cx="41" cy="21"/>
            </a:xfrm>
            <a:custGeom>
              <a:avLst/>
              <a:gdLst/>
              <a:ahLst/>
              <a:cxnLst>
                <a:cxn ang="0">
                  <a:pos x="163" y="18"/>
                </a:cxn>
                <a:cxn ang="0">
                  <a:pos x="163" y="0"/>
                </a:cxn>
                <a:cxn ang="0">
                  <a:pos x="0" y="0"/>
                </a:cxn>
                <a:cxn ang="0">
                  <a:pos x="0" y="18"/>
                </a:cxn>
                <a:cxn ang="0">
                  <a:pos x="163" y="18"/>
                </a:cxn>
                <a:cxn ang="0">
                  <a:pos x="163" y="82"/>
                </a:cxn>
                <a:cxn ang="0">
                  <a:pos x="163" y="64"/>
                </a:cxn>
                <a:cxn ang="0">
                  <a:pos x="0" y="64"/>
                </a:cxn>
                <a:cxn ang="0">
                  <a:pos x="0" y="82"/>
                </a:cxn>
                <a:cxn ang="0">
                  <a:pos x="163" y="82"/>
                </a:cxn>
              </a:cxnLst>
              <a:rect l="0" t="0" r="r" b="b"/>
              <a:pathLst>
                <a:path w="163" h="82">
                  <a:moveTo>
                    <a:pt x="163" y="18"/>
                  </a:moveTo>
                  <a:lnTo>
                    <a:pt x="163" y="0"/>
                  </a:lnTo>
                  <a:lnTo>
                    <a:pt x="0" y="0"/>
                  </a:lnTo>
                  <a:lnTo>
                    <a:pt x="0" y="18"/>
                  </a:lnTo>
                  <a:lnTo>
                    <a:pt x="163" y="18"/>
                  </a:lnTo>
                  <a:close/>
                  <a:moveTo>
                    <a:pt x="163" y="82"/>
                  </a:moveTo>
                  <a:lnTo>
                    <a:pt x="163" y="64"/>
                  </a:lnTo>
                  <a:lnTo>
                    <a:pt x="0" y="64"/>
                  </a:lnTo>
                  <a:lnTo>
                    <a:pt x="0" y="82"/>
                  </a:lnTo>
                  <a:lnTo>
                    <a:pt x="163" y="8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6" name="Freeform 232"/>
            <p:cNvSpPr>
              <a:spLocks/>
            </p:cNvSpPr>
            <p:nvPr/>
          </p:nvSpPr>
          <p:spPr bwMode="auto">
            <a:xfrm>
              <a:off x="3983" y="2327"/>
              <a:ext cx="48" cy="5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36" y="0"/>
                </a:cxn>
                <a:cxn ang="0">
                  <a:pos x="136" y="5"/>
                </a:cxn>
                <a:cxn ang="0">
                  <a:pos x="148" y="7"/>
                </a:cxn>
                <a:cxn ang="0">
                  <a:pos x="154" y="11"/>
                </a:cxn>
                <a:cxn ang="0">
                  <a:pos x="156" y="15"/>
                </a:cxn>
                <a:cxn ang="0">
                  <a:pos x="154" y="24"/>
                </a:cxn>
                <a:cxn ang="0">
                  <a:pos x="148" y="37"/>
                </a:cxn>
                <a:cxn ang="0">
                  <a:pos x="140" y="54"/>
                </a:cxn>
                <a:cxn ang="0">
                  <a:pos x="74" y="167"/>
                </a:cxn>
                <a:cxn ang="0">
                  <a:pos x="53" y="26"/>
                </a:cxn>
                <a:cxn ang="0">
                  <a:pos x="53" y="21"/>
                </a:cxn>
                <a:cxn ang="0">
                  <a:pos x="54" y="14"/>
                </a:cxn>
                <a:cxn ang="0">
                  <a:pos x="58" y="9"/>
                </a:cxn>
                <a:cxn ang="0">
                  <a:pos x="65" y="7"/>
                </a:cxn>
                <a:cxn ang="0">
                  <a:pos x="77" y="5"/>
                </a:cxn>
                <a:cxn ang="0">
                  <a:pos x="77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7" y="6"/>
                </a:cxn>
                <a:cxn ang="0">
                  <a:pos x="13" y="8"/>
                </a:cxn>
                <a:cxn ang="0">
                  <a:pos x="17" y="12"/>
                </a:cxn>
                <a:cxn ang="0">
                  <a:pos x="19" y="19"/>
                </a:cxn>
                <a:cxn ang="0">
                  <a:pos x="23" y="31"/>
                </a:cxn>
                <a:cxn ang="0">
                  <a:pos x="25" y="48"/>
                </a:cxn>
                <a:cxn ang="0">
                  <a:pos x="53" y="214"/>
                </a:cxn>
                <a:cxn ang="0">
                  <a:pos x="59" y="214"/>
                </a:cxn>
                <a:cxn ang="0">
                  <a:pos x="178" y="18"/>
                </a:cxn>
                <a:cxn ang="0">
                  <a:pos x="182" y="12"/>
                </a:cxn>
                <a:cxn ang="0">
                  <a:pos x="185" y="8"/>
                </a:cxn>
                <a:cxn ang="0">
                  <a:pos x="190" y="6"/>
                </a:cxn>
                <a:cxn ang="0">
                  <a:pos x="195" y="5"/>
                </a:cxn>
                <a:cxn ang="0">
                  <a:pos x="195" y="0"/>
                </a:cxn>
              </a:cxnLst>
              <a:rect l="0" t="0" r="r" b="b"/>
              <a:pathLst>
                <a:path w="195" h="214">
                  <a:moveTo>
                    <a:pt x="195" y="0"/>
                  </a:moveTo>
                  <a:lnTo>
                    <a:pt x="136" y="0"/>
                  </a:lnTo>
                  <a:lnTo>
                    <a:pt x="136" y="5"/>
                  </a:lnTo>
                  <a:lnTo>
                    <a:pt x="148" y="7"/>
                  </a:lnTo>
                  <a:lnTo>
                    <a:pt x="154" y="11"/>
                  </a:lnTo>
                  <a:lnTo>
                    <a:pt x="156" y="15"/>
                  </a:lnTo>
                  <a:lnTo>
                    <a:pt x="154" y="24"/>
                  </a:lnTo>
                  <a:lnTo>
                    <a:pt x="148" y="37"/>
                  </a:lnTo>
                  <a:lnTo>
                    <a:pt x="140" y="54"/>
                  </a:lnTo>
                  <a:lnTo>
                    <a:pt x="74" y="167"/>
                  </a:lnTo>
                  <a:lnTo>
                    <a:pt x="53" y="26"/>
                  </a:lnTo>
                  <a:lnTo>
                    <a:pt x="53" y="21"/>
                  </a:lnTo>
                  <a:lnTo>
                    <a:pt x="54" y="14"/>
                  </a:lnTo>
                  <a:lnTo>
                    <a:pt x="58" y="9"/>
                  </a:lnTo>
                  <a:lnTo>
                    <a:pt x="65" y="7"/>
                  </a:lnTo>
                  <a:lnTo>
                    <a:pt x="77" y="5"/>
                  </a:lnTo>
                  <a:lnTo>
                    <a:pt x="77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7" y="6"/>
                  </a:lnTo>
                  <a:lnTo>
                    <a:pt x="13" y="8"/>
                  </a:lnTo>
                  <a:lnTo>
                    <a:pt x="17" y="12"/>
                  </a:lnTo>
                  <a:lnTo>
                    <a:pt x="19" y="19"/>
                  </a:lnTo>
                  <a:lnTo>
                    <a:pt x="23" y="31"/>
                  </a:lnTo>
                  <a:lnTo>
                    <a:pt x="25" y="48"/>
                  </a:lnTo>
                  <a:lnTo>
                    <a:pt x="53" y="214"/>
                  </a:lnTo>
                  <a:lnTo>
                    <a:pt x="59" y="214"/>
                  </a:lnTo>
                  <a:lnTo>
                    <a:pt x="178" y="18"/>
                  </a:lnTo>
                  <a:lnTo>
                    <a:pt x="182" y="12"/>
                  </a:lnTo>
                  <a:lnTo>
                    <a:pt x="185" y="8"/>
                  </a:lnTo>
                  <a:lnTo>
                    <a:pt x="190" y="6"/>
                  </a:lnTo>
                  <a:lnTo>
                    <a:pt x="195" y="5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7" name="Freeform 233"/>
            <p:cNvSpPr>
              <a:spLocks noEditPoints="1"/>
            </p:cNvSpPr>
            <p:nvPr/>
          </p:nvSpPr>
          <p:spPr bwMode="auto">
            <a:xfrm>
              <a:off x="4054" y="2338"/>
              <a:ext cx="41" cy="41"/>
            </a:xfrm>
            <a:custGeom>
              <a:avLst/>
              <a:gdLst/>
              <a:ahLst/>
              <a:cxnLst>
                <a:cxn ang="0">
                  <a:pos x="164" y="80"/>
                </a:cxn>
                <a:cxn ang="0">
                  <a:pos x="164" y="62"/>
                </a:cxn>
                <a:cxn ang="0">
                  <a:pos x="92" y="62"/>
                </a:cxn>
                <a:cxn ang="0">
                  <a:pos x="92" y="0"/>
                </a:cxn>
                <a:cxn ang="0">
                  <a:pos x="74" y="0"/>
                </a:cxn>
                <a:cxn ang="0">
                  <a:pos x="74" y="62"/>
                </a:cxn>
                <a:cxn ang="0">
                  <a:pos x="0" y="62"/>
                </a:cxn>
                <a:cxn ang="0">
                  <a:pos x="0" y="80"/>
                </a:cxn>
                <a:cxn ang="0">
                  <a:pos x="74" y="80"/>
                </a:cxn>
                <a:cxn ang="0">
                  <a:pos x="74" y="137"/>
                </a:cxn>
                <a:cxn ang="0">
                  <a:pos x="92" y="137"/>
                </a:cxn>
                <a:cxn ang="0">
                  <a:pos x="92" y="80"/>
                </a:cxn>
                <a:cxn ang="0">
                  <a:pos x="164" y="80"/>
                </a:cxn>
                <a:cxn ang="0">
                  <a:pos x="164" y="164"/>
                </a:cxn>
                <a:cxn ang="0">
                  <a:pos x="164" y="147"/>
                </a:cxn>
                <a:cxn ang="0">
                  <a:pos x="0" y="147"/>
                </a:cxn>
                <a:cxn ang="0">
                  <a:pos x="0" y="164"/>
                </a:cxn>
                <a:cxn ang="0">
                  <a:pos x="164" y="164"/>
                </a:cxn>
              </a:cxnLst>
              <a:rect l="0" t="0" r="r" b="b"/>
              <a:pathLst>
                <a:path w="164" h="164">
                  <a:moveTo>
                    <a:pt x="164" y="80"/>
                  </a:moveTo>
                  <a:lnTo>
                    <a:pt x="164" y="62"/>
                  </a:lnTo>
                  <a:lnTo>
                    <a:pt x="92" y="62"/>
                  </a:lnTo>
                  <a:lnTo>
                    <a:pt x="92" y="0"/>
                  </a:lnTo>
                  <a:lnTo>
                    <a:pt x="74" y="0"/>
                  </a:lnTo>
                  <a:lnTo>
                    <a:pt x="74" y="62"/>
                  </a:lnTo>
                  <a:lnTo>
                    <a:pt x="0" y="62"/>
                  </a:lnTo>
                  <a:lnTo>
                    <a:pt x="0" y="80"/>
                  </a:lnTo>
                  <a:lnTo>
                    <a:pt x="74" y="80"/>
                  </a:lnTo>
                  <a:lnTo>
                    <a:pt x="74" y="137"/>
                  </a:lnTo>
                  <a:lnTo>
                    <a:pt x="92" y="137"/>
                  </a:lnTo>
                  <a:lnTo>
                    <a:pt x="92" y="80"/>
                  </a:lnTo>
                  <a:lnTo>
                    <a:pt x="164" y="80"/>
                  </a:lnTo>
                  <a:close/>
                  <a:moveTo>
                    <a:pt x="164" y="164"/>
                  </a:moveTo>
                  <a:lnTo>
                    <a:pt x="164" y="147"/>
                  </a:lnTo>
                  <a:lnTo>
                    <a:pt x="0" y="147"/>
                  </a:lnTo>
                  <a:lnTo>
                    <a:pt x="0" y="164"/>
                  </a:lnTo>
                  <a:lnTo>
                    <a:pt x="164" y="16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8" name="Freeform 234"/>
            <p:cNvSpPr>
              <a:spLocks/>
            </p:cNvSpPr>
            <p:nvPr/>
          </p:nvSpPr>
          <p:spPr bwMode="auto">
            <a:xfrm>
              <a:off x="4136" y="2306"/>
              <a:ext cx="54" cy="79"/>
            </a:xfrm>
            <a:custGeom>
              <a:avLst/>
              <a:gdLst/>
              <a:ahLst/>
              <a:cxnLst>
                <a:cxn ang="0">
                  <a:pos x="214" y="0"/>
                </a:cxn>
                <a:cxn ang="0">
                  <a:pos x="196" y="0"/>
                </a:cxn>
                <a:cxn ang="0">
                  <a:pos x="124" y="250"/>
                </a:cxn>
                <a:cxn ang="0">
                  <a:pos x="62" y="117"/>
                </a:cxn>
                <a:cxn ang="0">
                  <a:pos x="0" y="149"/>
                </a:cxn>
                <a:cxn ang="0">
                  <a:pos x="4" y="156"/>
                </a:cxn>
                <a:cxn ang="0">
                  <a:pos x="38" y="143"/>
                </a:cxn>
                <a:cxn ang="0">
                  <a:pos x="122" y="319"/>
                </a:cxn>
                <a:cxn ang="0">
                  <a:pos x="214" y="0"/>
                </a:cxn>
              </a:cxnLst>
              <a:rect l="0" t="0" r="r" b="b"/>
              <a:pathLst>
                <a:path w="214" h="319">
                  <a:moveTo>
                    <a:pt x="214" y="0"/>
                  </a:moveTo>
                  <a:lnTo>
                    <a:pt x="196" y="0"/>
                  </a:lnTo>
                  <a:lnTo>
                    <a:pt x="124" y="250"/>
                  </a:lnTo>
                  <a:lnTo>
                    <a:pt x="62" y="117"/>
                  </a:lnTo>
                  <a:lnTo>
                    <a:pt x="0" y="149"/>
                  </a:lnTo>
                  <a:lnTo>
                    <a:pt x="4" y="156"/>
                  </a:lnTo>
                  <a:lnTo>
                    <a:pt x="38" y="143"/>
                  </a:lnTo>
                  <a:lnTo>
                    <a:pt x="122" y="319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59" name="Rectangle 235"/>
            <p:cNvSpPr>
              <a:spLocks noChangeArrowheads="1"/>
            </p:cNvSpPr>
            <p:nvPr/>
          </p:nvSpPr>
          <p:spPr bwMode="auto">
            <a:xfrm>
              <a:off x="4186" y="2306"/>
              <a:ext cx="490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0" name="Freeform 236"/>
            <p:cNvSpPr>
              <a:spLocks/>
            </p:cNvSpPr>
            <p:nvPr/>
          </p:nvSpPr>
          <p:spPr bwMode="auto">
            <a:xfrm>
              <a:off x="4193" y="2327"/>
              <a:ext cx="49" cy="5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36" y="0"/>
                </a:cxn>
                <a:cxn ang="0">
                  <a:pos x="136" y="5"/>
                </a:cxn>
                <a:cxn ang="0">
                  <a:pos x="148" y="7"/>
                </a:cxn>
                <a:cxn ang="0">
                  <a:pos x="154" y="11"/>
                </a:cxn>
                <a:cxn ang="0">
                  <a:pos x="156" y="15"/>
                </a:cxn>
                <a:cxn ang="0">
                  <a:pos x="154" y="24"/>
                </a:cxn>
                <a:cxn ang="0">
                  <a:pos x="148" y="37"/>
                </a:cxn>
                <a:cxn ang="0">
                  <a:pos x="139" y="54"/>
                </a:cxn>
                <a:cxn ang="0">
                  <a:pos x="73" y="167"/>
                </a:cxn>
                <a:cxn ang="0">
                  <a:pos x="53" y="26"/>
                </a:cxn>
                <a:cxn ang="0">
                  <a:pos x="53" y="21"/>
                </a:cxn>
                <a:cxn ang="0">
                  <a:pos x="54" y="14"/>
                </a:cxn>
                <a:cxn ang="0">
                  <a:pos x="58" y="9"/>
                </a:cxn>
                <a:cxn ang="0">
                  <a:pos x="65" y="7"/>
                </a:cxn>
                <a:cxn ang="0">
                  <a:pos x="77" y="5"/>
                </a:cxn>
                <a:cxn ang="0">
                  <a:pos x="77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7" y="6"/>
                </a:cxn>
                <a:cxn ang="0">
                  <a:pos x="13" y="8"/>
                </a:cxn>
                <a:cxn ang="0">
                  <a:pos x="17" y="12"/>
                </a:cxn>
                <a:cxn ang="0">
                  <a:pos x="19" y="19"/>
                </a:cxn>
                <a:cxn ang="0">
                  <a:pos x="23" y="31"/>
                </a:cxn>
                <a:cxn ang="0">
                  <a:pos x="25" y="48"/>
                </a:cxn>
                <a:cxn ang="0">
                  <a:pos x="53" y="214"/>
                </a:cxn>
                <a:cxn ang="0">
                  <a:pos x="59" y="214"/>
                </a:cxn>
                <a:cxn ang="0">
                  <a:pos x="178" y="18"/>
                </a:cxn>
                <a:cxn ang="0">
                  <a:pos x="181" y="12"/>
                </a:cxn>
                <a:cxn ang="0">
                  <a:pos x="185" y="8"/>
                </a:cxn>
                <a:cxn ang="0">
                  <a:pos x="190" y="6"/>
                </a:cxn>
                <a:cxn ang="0">
                  <a:pos x="195" y="5"/>
                </a:cxn>
                <a:cxn ang="0">
                  <a:pos x="195" y="0"/>
                </a:cxn>
              </a:cxnLst>
              <a:rect l="0" t="0" r="r" b="b"/>
              <a:pathLst>
                <a:path w="195" h="214">
                  <a:moveTo>
                    <a:pt x="195" y="0"/>
                  </a:moveTo>
                  <a:lnTo>
                    <a:pt x="136" y="0"/>
                  </a:lnTo>
                  <a:lnTo>
                    <a:pt x="136" y="5"/>
                  </a:lnTo>
                  <a:lnTo>
                    <a:pt x="148" y="7"/>
                  </a:lnTo>
                  <a:lnTo>
                    <a:pt x="154" y="11"/>
                  </a:lnTo>
                  <a:lnTo>
                    <a:pt x="156" y="15"/>
                  </a:lnTo>
                  <a:lnTo>
                    <a:pt x="154" y="24"/>
                  </a:lnTo>
                  <a:lnTo>
                    <a:pt x="148" y="37"/>
                  </a:lnTo>
                  <a:lnTo>
                    <a:pt x="139" y="54"/>
                  </a:lnTo>
                  <a:lnTo>
                    <a:pt x="73" y="167"/>
                  </a:lnTo>
                  <a:lnTo>
                    <a:pt x="53" y="26"/>
                  </a:lnTo>
                  <a:lnTo>
                    <a:pt x="53" y="21"/>
                  </a:lnTo>
                  <a:lnTo>
                    <a:pt x="54" y="14"/>
                  </a:lnTo>
                  <a:lnTo>
                    <a:pt x="58" y="9"/>
                  </a:lnTo>
                  <a:lnTo>
                    <a:pt x="65" y="7"/>
                  </a:lnTo>
                  <a:lnTo>
                    <a:pt x="77" y="5"/>
                  </a:lnTo>
                  <a:lnTo>
                    <a:pt x="77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7" y="6"/>
                  </a:lnTo>
                  <a:lnTo>
                    <a:pt x="13" y="8"/>
                  </a:lnTo>
                  <a:lnTo>
                    <a:pt x="17" y="12"/>
                  </a:lnTo>
                  <a:lnTo>
                    <a:pt x="19" y="19"/>
                  </a:lnTo>
                  <a:lnTo>
                    <a:pt x="23" y="31"/>
                  </a:lnTo>
                  <a:lnTo>
                    <a:pt x="25" y="48"/>
                  </a:lnTo>
                  <a:lnTo>
                    <a:pt x="53" y="214"/>
                  </a:lnTo>
                  <a:lnTo>
                    <a:pt x="59" y="214"/>
                  </a:lnTo>
                  <a:lnTo>
                    <a:pt x="178" y="18"/>
                  </a:lnTo>
                  <a:lnTo>
                    <a:pt x="181" y="12"/>
                  </a:lnTo>
                  <a:lnTo>
                    <a:pt x="185" y="8"/>
                  </a:lnTo>
                  <a:lnTo>
                    <a:pt x="190" y="6"/>
                  </a:lnTo>
                  <a:lnTo>
                    <a:pt x="195" y="5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1" name="Freeform 237"/>
            <p:cNvSpPr>
              <a:spLocks/>
            </p:cNvSpPr>
            <p:nvPr/>
          </p:nvSpPr>
          <p:spPr bwMode="auto">
            <a:xfrm>
              <a:off x="4243" y="2319"/>
              <a:ext cx="25" cy="37"/>
            </a:xfrm>
            <a:custGeom>
              <a:avLst/>
              <a:gdLst/>
              <a:ahLst/>
              <a:cxnLst>
                <a:cxn ang="0">
                  <a:pos x="98" y="120"/>
                </a:cxn>
                <a:cxn ang="0">
                  <a:pos x="96" y="119"/>
                </a:cxn>
                <a:cxn ang="0">
                  <a:pos x="90" y="126"/>
                </a:cxn>
                <a:cxn ang="0">
                  <a:pos x="86" y="131"/>
                </a:cxn>
                <a:cxn ang="0">
                  <a:pos x="74" y="134"/>
                </a:cxn>
                <a:cxn ang="0">
                  <a:pos x="21" y="134"/>
                </a:cxn>
                <a:cxn ang="0">
                  <a:pos x="59" y="94"/>
                </a:cxn>
                <a:cxn ang="0">
                  <a:pos x="72" y="79"/>
                </a:cxn>
                <a:cxn ang="0">
                  <a:pos x="80" y="65"/>
                </a:cxn>
                <a:cxn ang="0">
                  <a:pos x="85" y="52"/>
                </a:cxn>
                <a:cxn ang="0">
                  <a:pos x="87" y="39"/>
                </a:cxn>
                <a:cxn ang="0">
                  <a:pos x="84" y="23"/>
                </a:cxn>
                <a:cxn ang="0">
                  <a:pos x="75" y="11"/>
                </a:cxn>
                <a:cxn ang="0">
                  <a:pos x="62" y="2"/>
                </a:cxn>
                <a:cxn ang="0">
                  <a:pos x="45" y="0"/>
                </a:cxn>
                <a:cxn ang="0">
                  <a:pos x="33" y="1"/>
                </a:cxn>
                <a:cxn ang="0">
                  <a:pos x="23" y="6"/>
                </a:cxn>
                <a:cxn ang="0">
                  <a:pos x="14" y="13"/>
                </a:cxn>
                <a:cxn ang="0">
                  <a:pos x="8" y="22"/>
                </a:cxn>
                <a:cxn ang="0">
                  <a:pos x="3" y="30"/>
                </a:cxn>
                <a:cxn ang="0">
                  <a:pos x="0" y="43"/>
                </a:cxn>
                <a:cxn ang="0">
                  <a:pos x="4" y="45"/>
                </a:cxn>
                <a:cxn ang="0">
                  <a:pos x="10" y="31"/>
                </a:cxn>
                <a:cxn ang="0">
                  <a:pos x="18" y="22"/>
                </a:cxn>
                <a:cxn ang="0">
                  <a:pos x="26" y="17"/>
                </a:cxn>
                <a:cxn ang="0">
                  <a:pos x="37" y="16"/>
                </a:cxn>
                <a:cxn ang="0">
                  <a:pos x="49" y="18"/>
                </a:cxn>
                <a:cxn ang="0">
                  <a:pos x="60" y="24"/>
                </a:cxn>
                <a:cxn ang="0">
                  <a:pos x="66" y="35"/>
                </a:cxn>
                <a:cxn ang="0">
                  <a:pos x="68" y="47"/>
                </a:cxn>
                <a:cxn ang="0">
                  <a:pos x="65" y="66"/>
                </a:cxn>
                <a:cxn ang="0">
                  <a:pos x="55" y="85"/>
                </a:cxn>
                <a:cxn ang="0">
                  <a:pos x="39" y="106"/>
                </a:cxn>
                <a:cxn ang="0">
                  <a:pos x="0" y="148"/>
                </a:cxn>
                <a:cxn ang="0">
                  <a:pos x="0" y="150"/>
                </a:cxn>
                <a:cxn ang="0">
                  <a:pos x="86" y="150"/>
                </a:cxn>
                <a:cxn ang="0">
                  <a:pos x="98" y="120"/>
                </a:cxn>
              </a:cxnLst>
              <a:rect l="0" t="0" r="r" b="b"/>
              <a:pathLst>
                <a:path w="98" h="150">
                  <a:moveTo>
                    <a:pt x="98" y="120"/>
                  </a:moveTo>
                  <a:lnTo>
                    <a:pt x="96" y="119"/>
                  </a:lnTo>
                  <a:lnTo>
                    <a:pt x="90" y="126"/>
                  </a:lnTo>
                  <a:lnTo>
                    <a:pt x="86" y="131"/>
                  </a:lnTo>
                  <a:lnTo>
                    <a:pt x="74" y="134"/>
                  </a:lnTo>
                  <a:lnTo>
                    <a:pt x="21" y="134"/>
                  </a:lnTo>
                  <a:lnTo>
                    <a:pt x="59" y="94"/>
                  </a:lnTo>
                  <a:lnTo>
                    <a:pt x="72" y="79"/>
                  </a:lnTo>
                  <a:lnTo>
                    <a:pt x="80" y="65"/>
                  </a:lnTo>
                  <a:lnTo>
                    <a:pt x="85" y="52"/>
                  </a:lnTo>
                  <a:lnTo>
                    <a:pt x="87" y="39"/>
                  </a:lnTo>
                  <a:lnTo>
                    <a:pt x="84" y="23"/>
                  </a:lnTo>
                  <a:lnTo>
                    <a:pt x="75" y="11"/>
                  </a:lnTo>
                  <a:lnTo>
                    <a:pt x="62" y="2"/>
                  </a:lnTo>
                  <a:lnTo>
                    <a:pt x="45" y="0"/>
                  </a:lnTo>
                  <a:lnTo>
                    <a:pt x="33" y="1"/>
                  </a:lnTo>
                  <a:lnTo>
                    <a:pt x="23" y="6"/>
                  </a:lnTo>
                  <a:lnTo>
                    <a:pt x="14" y="13"/>
                  </a:lnTo>
                  <a:lnTo>
                    <a:pt x="8" y="22"/>
                  </a:lnTo>
                  <a:lnTo>
                    <a:pt x="3" y="30"/>
                  </a:lnTo>
                  <a:lnTo>
                    <a:pt x="0" y="43"/>
                  </a:lnTo>
                  <a:lnTo>
                    <a:pt x="4" y="45"/>
                  </a:lnTo>
                  <a:lnTo>
                    <a:pt x="10" y="31"/>
                  </a:lnTo>
                  <a:lnTo>
                    <a:pt x="18" y="22"/>
                  </a:lnTo>
                  <a:lnTo>
                    <a:pt x="26" y="17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0" y="24"/>
                  </a:lnTo>
                  <a:lnTo>
                    <a:pt x="66" y="35"/>
                  </a:lnTo>
                  <a:lnTo>
                    <a:pt x="68" y="47"/>
                  </a:lnTo>
                  <a:lnTo>
                    <a:pt x="65" y="66"/>
                  </a:lnTo>
                  <a:lnTo>
                    <a:pt x="55" y="85"/>
                  </a:lnTo>
                  <a:lnTo>
                    <a:pt x="39" y="106"/>
                  </a:lnTo>
                  <a:lnTo>
                    <a:pt x="0" y="148"/>
                  </a:lnTo>
                  <a:lnTo>
                    <a:pt x="0" y="150"/>
                  </a:lnTo>
                  <a:lnTo>
                    <a:pt x="86" y="150"/>
                  </a:lnTo>
                  <a:lnTo>
                    <a:pt x="98" y="12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2" name="Rectangle 238"/>
            <p:cNvSpPr>
              <a:spLocks noChangeArrowheads="1"/>
            </p:cNvSpPr>
            <p:nvPr/>
          </p:nvSpPr>
          <p:spPr bwMode="auto">
            <a:xfrm>
              <a:off x="4296" y="2356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3" name="Freeform 239"/>
            <p:cNvSpPr>
              <a:spLocks/>
            </p:cNvSpPr>
            <p:nvPr/>
          </p:nvSpPr>
          <p:spPr bwMode="auto">
            <a:xfrm>
              <a:off x="4362" y="2325"/>
              <a:ext cx="35" cy="54"/>
            </a:xfrm>
            <a:custGeom>
              <a:avLst/>
              <a:gdLst/>
              <a:ahLst/>
              <a:cxnLst>
                <a:cxn ang="0">
                  <a:pos x="142" y="172"/>
                </a:cxn>
                <a:cxn ang="0">
                  <a:pos x="137" y="169"/>
                </a:cxn>
                <a:cxn ang="0">
                  <a:pos x="130" y="180"/>
                </a:cxn>
                <a:cxn ang="0">
                  <a:pos x="124" y="187"/>
                </a:cxn>
                <a:cxn ang="0">
                  <a:pos x="117" y="190"/>
                </a:cxn>
                <a:cxn ang="0">
                  <a:pos x="107" y="191"/>
                </a:cxn>
                <a:cxn ang="0">
                  <a:pos x="32" y="191"/>
                </a:cxn>
                <a:cxn ang="0">
                  <a:pos x="85" y="134"/>
                </a:cxn>
                <a:cxn ang="0">
                  <a:pos x="104" y="113"/>
                </a:cxn>
                <a:cxn ang="0">
                  <a:pos x="116" y="93"/>
                </a:cxn>
                <a:cxn ang="0">
                  <a:pos x="123" y="74"/>
                </a:cxn>
                <a:cxn ang="0">
                  <a:pos x="125" y="56"/>
                </a:cxn>
                <a:cxn ang="0">
                  <a:pos x="123" y="38"/>
                </a:cxn>
                <a:cxn ang="0">
                  <a:pos x="115" y="22"/>
                </a:cxn>
                <a:cxn ang="0">
                  <a:pos x="103" y="10"/>
                </a:cxn>
                <a:cxn ang="0">
                  <a:pos x="86" y="2"/>
                </a:cxn>
                <a:cxn ang="0">
                  <a:pos x="67" y="0"/>
                </a:cxn>
                <a:cxn ang="0">
                  <a:pos x="50" y="2"/>
                </a:cxn>
                <a:cxn ang="0">
                  <a:pos x="34" y="8"/>
                </a:cxn>
                <a:cxn ang="0">
                  <a:pos x="21" y="19"/>
                </a:cxn>
                <a:cxn ang="0">
                  <a:pos x="12" y="30"/>
                </a:cxn>
                <a:cxn ang="0">
                  <a:pos x="6" y="44"/>
                </a:cxn>
                <a:cxn ang="0">
                  <a:pos x="0" y="63"/>
                </a:cxn>
                <a:cxn ang="0">
                  <a:pos x="8" y="64"/>
                </a:cxn>
                <a:cxn ang="0">
                  <a:pos x="17" y="45"/>
                </a:cxn>
                <a:cxn ang="0">
                  <a:pos x="27" y="32"/>
                </a:cxn>
                <a:cxn ang="0">
                  <a:pos x="39" y="25"/>
                </a:cxn>
                <a:cxn ang="0">
                  <a:pos x="53" y="22"/>
                </a:cxn>
                <a:cxn ang="0">
                  <a:pos x="69" y="25"/>
                </a:cxn>
                <a:cxn ang="0">
                  <a:pos x="81" y="31"/>
                </a:cxn>
                <a:cxn ang="0">
                  <a:pos x="91" y="40"/>
                </a:cxn>
                <a:cxn ang="0">
                  <a:pos x="97" y="52"/>
                </a:cxn>
                <a:cxn ang="0">
                  <a:pos x="99" y="68"/>
                </a:cxn>
                <a:cxn ang="0">
                  <a:pos x="97" y="87"/>
                </a:cxn>
                <a:cxn ang="0">
                  <a:pos x="88" y="108"/>
                </a:cxn>
                <a:cxn ang="0">
                  <a:pos x="75" y="129"/>
                </a:cxn>
                <a:cxn ang="0">
                  <a:pos x="57" y="151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124" y="215"/>
                </a:cxn>
                <a:cxn ang="0">
                  <a:pos x="142" y="172"/>
                </a:cxn>
              </a:cxnLst>
              <a:rect l="0" t="0" r="r" b="b"/>
              <a:pathLst>
                <a:path w="142" h="215">
                  <a:moveTo>
                    <a:pt x="142" y="172"/>
                  </a:moveTo>
                  <a:lnTo>
                    <a:pt x="137" y="169"/>
                  </a:lnTo>
                  <a:lnTo>
                    <a:pt x="130" y="180"/>
                  </a:lnTo>
                  <a:lnTo>
                    <a:pt x="124" y="187"/>
                  </a:lnTo>
                  <a:lnTo>
                    <a:pt x="117" y="190"/>
                  </a:lnTo>
                  <a:lnTo>
                    <a:pt x="107" y="191"/>
                  </a:lnTo>
                  <a:lnTo>
                    <a:pt x="32" y="191"/>
                  </a:lnTo>
                  <a:lnTo>
                    <a:pt x="85" y="134"/>
                  </a:lnTo>
                  <a:lnTo>
                    <a:pt x="104" y="113"/>
                  </a:lnTo>
                  <a:lnTo>
                    <a:pt x="116" y="93"/>
                  </a:lnTo>
                  <a:lnTo>
                    <a:pt x="123" y="74"/>
                  </a:lnTo>
                  <a:lnTo>
                    <a:pt x="125" y="56"/>
                  </a:lnTo>
                  <a:lnTo>
                    <a:pt x="123" y="38"/>
                  </a:lnTo>
                  <a:lnTo>
                    <a:pt x="115" y="22"/>
                  </a:lnTo>
                  <a:lnTo>
                    <a:pt x="103" y="10"/>
                  </a:lnTo>
                  <a:lnTo>
                    <a:pt x="86" y="2"/>
                  </a:lnTo>
                  <a:lnTo>
                    <a:pt x="67" y="0"/>
                  </a:lnTo>
                  <a:lnTo>
                    <a:pt x="50" y="2"/>
                  </a:lnTo>
                  <a:lnTo>
                    <a:pt x="34" y="8"/>
                  </a:lnTo>
                  <a:lnTo>
                    <a:pt x="21" y="19"/>
                  </a:lnTo>
                  <a:lnTo>
                    <a:pt x="12" y="30"/>
                  </a:lnTo>
                  <a:lnTo>
                    <a:pt x="6" y="44"/>
                  </a:lnTo>
                  <a:lnTo>
                    <a:pt x="0" y="63"/>
                  </a:lnTo>
                  <a:lnTo>
                    <a:pt x="8" y="64"/>
                  </a:lnTo>
                  <a:lnTo>
                    <a:pt x="17" y="45"/>
                  </a:lnTo>
                  <a:lnTo>
                    <a:pt x="27" y="32"/>
                  </a:lnTo>
                  <a:lnTo>
                    <a:pt x="39" y="25"/>
                  </a:lnTo>
                  <a:lnTo>
                    <a:pt x="53" y="22"/>
                  </a:lnTo>
                  <a:lnTo>
                    <a:pt x="69" y="25"/>
                  </a:lnTo>
                  <a:lnTo>
                    <a:pt x="81" y="31"/>
                  </a:lnTo>
                  <a:lnTo>
                    <a:pt x="91" y="40"/>
                  </a:lnTo>
                  <a:lnTo>
                    <a:pt x="97" y="52"/>
                  </a:lnTo>
                  <a:lnTo>
                    <a:pt x="99" y="68"/>
                  </a:lnTo>
                  <a:lnTo>
                    <a:pt x="97" y="87"/>
                  </a:lnTo>
                  <a:lnTo>
                    <a:pt x="88" y="108"/>
                  </a:lnTo>
                  <a:lnTo>
                    <a:pt x="75" y="129"/>
                  </a:lnTo>
                  <a:lnTo>
                    <a:pt x="57" y="151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124" y="215"/>
                  </a:lnTo>
                  <a:lnTo>
                    <a:pt x="142" y="17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4" name="Freeform 240"/>
            <p:cNvSpPr>
              <a:spLocks/>
            </p:cNvSpPr>
            <p:nvPr/>
          </p:nvSpPr>
          <p:spPr bwMode="auto">
            <a:xfrm>
              <a:off x="4405" y="2327"/>
              <a:ext cx="49" cy="54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36" y="0"/>
                </a:cxn>
                <a:cxn ang="0">
                  <a:pos x="136" y="5"/>
                </a:cxn>
                <a:cxn ang="0">
                  <a:pos x="148" y="7"/>
                </a:cxn>
                <a:cxn ang="0">
                  <a:pos x="154" y="11"/>
                </a:cxn>
                <a:cxn ang="0">
                  <a:pos x="156" y="15"/>
                </a:cxn>
                <a:cxn ang="0">
                  <a:pos x="154" y="24"/>
                </a:cxn>
                <a:cxn ang="0">
                  <a:pos x="148" y="37"/>
                </a:cxn>
                <a:cxn ang="0">
                  <a:pos x="139" y="54"/>
                </a:cxn>
                <a:cxn ang="0">
                  <a:pos x="73" y="167"/>
                </a:cxn>
                <a:cxn ang="0">
                  <a:pos x="53" y="26"/>
                </a:cxn>
                <a:cxn ang="0">
                  <a:pos x="53" y="21"/>
                </a:cxn>
                <a:cxn ang="0">
                  <a:pos x="54" y="14"/>
                </a:cxn>
                <a:cxn ang="0">
                  <a:pos x="57" y="9"/>
                </a:cxn>
                <a:cxn ang="0">
                  <a:pos x="65" y="7"/>
                </a:cxn>
                <a:cxn ang="0">
                  <a:pos x="77" y="5"/>
                </a:cxn>
                <a:cxn ang="0">
                  <a:pos x="77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7" y="6"/>
                </a:cxn>
                <a:cxn ang="0">
                  <a:pos x="13" y="8"/>
                </a:cxn>
                <a:cxn ang="0">
                  <a:pos x="17" y="12"/>
                </a:cxn>
                <a:cxn ang="0">
                  <a:pos x="19" y="19"/>
                </a:cxn>
                <a:cxn ang="0">
                  <a:pos x="23" y="31"/>
                </a:cxn>
                <a:cxn ang="0">
                  <a:pos x="25" y="48"/>
                </a:cxn>
                <a:cxn ang="0">
                  <a:pos x="53" y="214"/>
                </a:cxn>
                <a:cxn ang="0">
                  <a:pos x="59" y="214"/>
                </a:cxn>
                <a:cxn ang="0">
                  <a:pos x="178" y="18"/>
                </a:cxn>
                <a:cxn ang="0">
                  <a:pos x="181" y="12"/>
                </a:cxn>
                <a:cxn ang="0">
                  <a:pos x="185" y="8"/>
                </a:cxn>
                <a:cxn ang="0">
                  <a:pos x="190" y="6"/>
                </a:cxn>
                <a:cxn ang="0">
                  <a:pos x="195" y="5"/>
                </a:cxn>
                <a:cxn ang="0">
                  <a:pos x="195" y="0"/>
                </a:cxn>
              </a:cxnLst>
              <a:rect l="0" t="0" r="r" b="b"/>
              <a:pathLst>
                <a:path w="195" h="214">
                  <a:moveTo>
                    <a:pt x="195" y="0"/>
                  </a:moveTo>
                  <a:lnTo>
                    <a:pt x="136" y="0"/>
                  </a:lnTo>
                  <a:lnTo>
                    <a:pt x="136" y="5"/>
                  </a:lnTo>
                  <a:lnTo>
                    <a:pt x="148" y="7"/>
                  </a:lnTo>
                  <a:lnTo>
                    <a:pt x="154" y="11"/>
                  </a:lnTo>
                  <a:lnTo>
                    <a:pt x="156" y="15"/>
                  </a:lnTo>
                  <a:lnTo>
                    <a:pt x="154" y="24"/>
                  </a:lnTo>
                  <a:lnTo>
                    <a:pt x="148" y="37"/>
                  </a:lnTo>
                  <a:lnTo>
                    <a:pt x="139" y="54"/>
                  </a:lnTo>
                  <a:lnTo>
                    <a:pt x="73" y="167"/>
                  </a:lnTo>
                  <a:lnTo>
                    <a:pt x="53" y="26"/>
                  </a:lnTo>
                  <a:lnTo>
                    <a:pt x="53" y="21"/>
                  </a:lnTo>
                  <a:lnTo>
                    <a:pt x="54" y="14"/>
                  </a:lnTo>
                  <a:lnTo>
                    <a:pt x="57" y="9"/>
                  </a:lnTo>
                  <a:lnTo>
                    <a:pt x="65" y="7"/>
                  </a:lnTo>
                  <a:lnTo>
                    <a:pt x="77" y="5"/>
                  </a:lnTo>
                  <a:lnTo>
                    <a:pt x="77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7" y="6"/>
                  </a:lnTo>
                  <a:lnTo>
                    <a:pt x="13" y="8"/>
                  </a:lnTo>
                  <a:lnTo>
                    <a:pt x="17" y="12"/>
                  </a:lnTo>
                  <a:lnTo>
                    <a:pt x="19" y="19"/>
                  </a:lnTo>
                  <a:lnTo>
                    <a:pt x="23" y="31"/>
                  </a:lnTo>
                  <a:lnTo>
                    <a:pt x="25" y="48"/>
                  </a:lnTo>
                  <a:lnTo>
                    <a:pt x="53" y="214"/>
                  </a:lnTo>
                  <a:lnTo>
                    <a:pt x="59" y="214"/>
                  </a:lnTo>
                  <a:lnTo>
                    <a:pt x="178" y="18"/>
                  </a:lnTo>
                  <a:lnTo>
                    <a:pt x="181" y="12"/>
                  </a:lnTo>
                  <a:lnTo>
                    <a:pt x="185" y="8"/>
                  </a:lnTo>
                  <a:lnTo>
                    <a:pt x="190" y="6"/>
                  </a:lnTo>
                  <a:lnTo>
                    <a:pt x="195" y="5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5" name="Freeform 241"/>
            <p:cNvSpPr>
              <a:spLocks/>
            </p:cNvSpPr>
            <p:nvPr/>
          </p:nvSpPr>
          <p:spPr bwMode="auto">
            <a:xfrm>
              <a:off x="4460" y="2327"/>
              <a:ext cx="44" cy="52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4" y="15"/>
                </a:cxn>
                <a:cxn ang="0">
                  <a:pos x="53" y="112"/>
                </a:cxn>
                <a:cxn ang="0">
                  <a:pos x="28" y="190"/>
                </a:cxn>
                <a:cxn ang="0">
                  <a:pos x="13" y="201"/>
                </a:cxn>
                <a:cxn ang="0">
                  <a:pos x="0" y="208"/>
                </a:cxn>
                <a:cxn ang="0">
                  <a:pos x="91" y="203"/>
                </a:cxn>
                <a:cxn ang="0">
                  <a:pos x="83" y="202"/>
                </a:cxn>
                <a:cxn ang="0">
                  <a:pos x="71" y="201"/>
                </a:cxn>
                <a:cxn ang="0">
                  <a:pos x="65" y="197"/>
                </a:cxn>
                <a:cxn ang="0">
                  <a:pos x="63" y="184"/>
                </a:cxn>
                <a:cxn ang="0">
                  <a:pos x="68" y="165"/>
                </a:cxn>
                <a:cxn ang="0">
                  <a:pos x="74" y="145"/>
                </a:cxn>
                <a:cxn ang="0">
                  <a:pos x="84" y="110"/>
                </a:cxn>
                <a:cxn ang="0">
                  <a:pos x="166" y="12"/>
                </a:cxn>
                <a:cxn ang="0">
                  <a:pos x="176" y="5"/>
                </a:cxn>
                <a:cxn ang="0">
                  <a:pos x="116" y="0"/>
                </a:cxn>
                <a:cxn ang="0">
                  <a:pos x="120" y="5"/>
                </a:cxn>
                <a:cxn ang="0">
                  <a:pos x="125" y="6"/>
                </a:cxn>
                <a:cxn ang="0">
                  <a:pos x="133" y="8"/>
                </a:cxn>
                <a:cxn ang="0">
                  <a:pos x="138" y="12"/>
                </a:cxn>
                <a:cxn ang="0">
                  <a:pos x="137" y="21"/>
                </a:cxn>
                <a:cxn ang="0">
                  <a:pos x="121" y="44"/>
                </a:cxn>
                <a:cxn ang="0">
                  <a:pos x="90" y="83"/>
                </a:cxn>
                <a:cxn ang="0">
                  <a:pos x="80" y="94"/>
                </a:cxn>
                <a:cxn ang="0">
                  <a:pos x="75" y="88"/>
                </a:cxn>
                <a:cxn ang="0">
                  <a:pos x="72" y="73"/>
                </a:cxn>
                <a:cxn ang="0">
                  <a:pos x="63" y="44"/>
                </a:cxn>
                <a:cxn ang="0">
                  <a:pos x="56" y="17"/>
                </a:cxn>
                <a:cxn ang="0">
                  <a:pos x="61" y="8"/>
                </a:cxn>
                <a:cxn ang="0">
                  <a:pos x="79" y="5"/>
                </a:cxn>
                <a:cxn ang="0">
                  <a:pos x="3" y="0"/>
                </a:cxn>
              </a:cxnLst>
              <a:rect l="0" t="0" r="r" b="b"/>
              <a:pathLst>
                <a:path w="176" h="208">
                  <a:moveTo>
                    <a:pt x="3" y="5"/>
                  </a:moveTo>
                  <a:lnTo>
                    <a:pt x="14" y="7"/>
                  </a:lnTo>
                  <a:lnTo>
                    <a:pt x="20" y="9"/>
                  </a:lnTo>
                  <a:lnTo>
                    <a:pt x="24" y="15"/>
                  </a:lnTo>
                  <a:lnTo>
                    <a:pt x="27" y="26"/>
                  </a:lnTo>
                  <a:lnTo>
                    <a:pt x="53" y="112"/>
                  </a:lnTo>
                  <a:lnTo>
                    <a:pt x="33" y="179"/>
                  </a:lnTo>
                  <a:lnTo>
                    <a:pt x="28" y="190"/>
                  </a:lnTo>
                  <a:lnTo>
                    <a:pt x="22" y="197"/>
                  </a:lnTo>
                  <a:lnTo>
                    <a:pt x="13" y="201"/>
                  </a:lnTo>
                  <a:lnTo>
                    <a:pt x="0" y="203"/>
                  </a:lnTo>
                  <a:lnTo>
                    <a:pt x="0" y="208"/>
                  </a:lnTo>
                  <a:lnTo>
                    <a:pt x="91" y="208"/>
                  </a:lnTo>
                  <a:lnTo>
                    <a:pt x="91" y="203"/>
                  </a:lnTo>
                  <a:lnTo>
                    <a:pt x="86" y="203"/>
                  </a:lnTo>
                  <a:lnTo>
                    <a:pt x="83" y="202"/>
                  </a:lnTo>
                  <a:lnTo>
                    <a:pt x="74" y="202"/>
                  </a:lnTo>
                  <a:lnTo>
                    <a:pt x="71" y="201"/>
                  </a:lnTo>
                  <a:lnTo>
                    <a:pt x="67" y="198"/>
                  </a:lnTo>
                  <a:lnTo>
                    <a:pt x="65" y="197"/>
                  </a:lnTo>
                  <a:lnTo>
                    <a:pt x="63" y="193"/>
                  </a:lnTo>
                  <a:lnTo>
                    <a:pt x="63" y="184"/>
                  </a:lnTo>
                  <a:lnTo>
                    <a:pt x="65" y="177"/>
                  </a:lnTo>
                  <a:lnTo>
                    <a:pt x="68" y="165"/>
                  </a:lnTo>
                  <a:lnTo>
                    <a:pt x="73" y="149"/>
                  </a:lnTo>
                  <a:lnTo>
                    <a:pt x="74" y="145"/>
                  </a:lnTo>
                  <a:lnTo>
                    <a:pt x="75" y="143"/>
                  </a:lnTo>
                  <a:lnTo>
                    <a:pt x="84" y="110"/>
                  </a:lnTo>
                  <a:lnTo>
                    <a:pt x="154" y="24"/>
                  </a:lnTo>
                  <a:lnTo>
                    <a:pt x="166" y="12"/>
                  </a:lnTo>
                  <a:lnTo>
                    <a:pt x="170" y="8"/>
                  </a:lnTo>
                  <a:lnTo>
                    <a:pt x="176" y="5"/>
                  </a:lnTo>
                  <a:lnTo>
                    <a:pt x="176" y="0"/>
                  </a:lnTo>
                  <a:lnTo>
                    <a:pt x="116" y="0"/>
                  </a:lnTo>
                  <a:lnTo>
                    <a:pt x="116" y="5"/>
                  </a:lnTo>
                  <a:lnTo>
                    <a:pt x="120" y="5"/>
                  </a:lnTo>
                  <a:lnTo>
                    <a:pt x="122" y="6"/>
                  </a:lnTo>
                  <a:lnTo>
                    <a:pt x="125" y="6"/>
                  </a:lnTo>
                  <a:lnTo>
                    <a:pt x="129" y="7"/>
                  </a:lnTo>
                  <a:lnTo>
                    <a:pt x="133" y="8"/>
                  </a:lnTo>
                  <a:lnTo>
                    <a:pt x="135" y="9"/>
                  </a:lnTo>
                  <a:lnTo>
                    <a:pt x="138" y="12"/>
                  </a:lnTo>
                  <a:lnTo>
                    <a:pt x="138" y="14"/>
                  </a:lnTo>
                  <a:lnTo>
                    <a:pt x="137" y="21"/>
                  </a:lnTo>
                  <a:lnTo>
                    <a:pt x="131" y="31"/>
                  </a:lnTo>
                  <a:lnTo>
                    <a:pt x="121" y="44"/>
                  </a:lnTo>
                  <a:lnTo>
                    <a:pt x="108" y="61"/>
                  </a:lnTo>
                  <a:lnTo>
                    <a:pt x="90" y="83"/>
                  </a:lnTo>
                  <a:lnTo>
                    <a:pt x="87" y="86"/>
                  </a:lnTo>
                  <a:lnTo>
                    <a:pt x="80" y="94"/>
                  </a:lnTo>
                  <a:lnTo>
                    <a:pt x="78" y="97"/>
                  </a:lnTo>
                  <a:lnTo>
                    <a:pt x="75" y="88"/>
                  </a:lnTo>
                  <a:lnTo>
                    <a:pt x="73" y="80"/>
                  </a:lnTo>
                  <a:lnTo>
                    <a:pt x="72" y="73"/>
                  </a:lnTo>
                  <a:lnTo>
                    <a:pt x="68" y="62"/>
                  </a:lnTo>
                  <a:lnTo>
                    <a:pt x="63" y="44"/>
                  </a:lnTo>
                  <a:lnTo>
                    <a:pt x="60" y="31"/>
                  </a:lnTo>
                  <a:lnTo>
                    <a:pt x="56" y="17"/>
                  </a:lnTo>
                  <a:lnTo>
                    <a:pt x="57" y="12"/>
                  </a:lnTo>
                  <a:lnTo>
                    <a:pt x="61" y="8"/>
                  </a:lnTo>
                  <a:lnTo>
                    <a:pt x="68" y="6"/>
                  </a:lnTo>
                  <a:lnTo>
                    <a:pt x="79" y="5"/>
                  </a:lnTo>
                  <a:lnTo>
                    <a:pt x="79" y="0"/>
                  </a:lnTo>
                  <a:lnTo>
                    <a:pt x="3" y="0"/>
                  </a:lnTo>
                  <a:lnTo>
                    <a:pt x="3" y="5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6" name="Rectangle 242"/>
            <p:cNvSpPr>
              <a:spLocks noChangeArrowheads="1"/>
            </p:cNvSpPr>
            <p:nvPr/>
          </p:nvSpPr>
          <p:spPr bwMode="auto">
            <a:xfrm>
              <a:off x="4527" y="2356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7" name="Freeform 243"/>
            <p:cNvSpPr>
              <a:spLocks/>
            </p:cNvSpPr>
            <p:nvPr/>
          </p:nvSpPr>
          <p:spPr bwMode="auto">
            <a:xfrm>
              <a:off x="4590" y="2327"/>
              <a:ext cx="54" cy="52"/>
            </a:xfrm>
            <a:custGeom>
              <a:avLst/>
              <a:gdLst/>
              <a:ahLst/>
              <a:cxnLst>
                <a:cxn ang="0">
                  <a:pos x="153" y="0"/>
                </a:cxn>
                <a:cxn ang="0">
                  <a:pos x="160" y="6"/>
                </a:cxn>
                <a:cxn ang="0">
                  <a:pos x="168" y="8"/>
                </a:cxn>
                <a:cxn ang="0">
                  <a:pos x="172" y="17"/>
                </a:cxn>
                <a:cxn ang="0">
                  <a:pos x="169" y="23"/>
                </a:cxn>
                <a:cxn ang="0">
                  <a:pos x="165" y="30"/>
                </a:cxn>
                <a:cxn ang="0">
                  <a:pos x="100" y="36"/>
                </a:cxn>
                <a:cxn ang="0">
                  <a:pos x="96" y="25"/>
                </a:cxn>
                <a:cxn ang="0">
                  <a:pos x="95" y="18"/>
                </a:cxn>
                <a:cxn ang="0">
                  <a:pos x="104" y="7"/>
                </a:cxn>
                <a:cxn ang="0">
                  <a:pos x="118" y="0"/>
                </a:cxn>
                <a:cxn ang="0">
                  <a:pos x="34" y="5"/>
                </a:cxn>
                <a:cxn ang="0">
                  <a:pos x="53" y="9"/>
                </a:cxn>
                <a:cxn ang="0">
                  <a:pos x="64" y="24"/>
                </a:cxn>
                <a:cxn ang="0">
                  <a:pos x="85" y="121"/>
                </a:cxn>
                <a:cxn ang="0">
                  <a:pos x="71" y="139"/>
                </a:cxn>
                <a:cxn ang="0">
                  <a:pos x="43" y="171"/>
                </a:cxn>
                <a:cxn ang="0">
                  <a:pos x="25" y="189"/>
                </a:cxn>
                <a:cxn ang="0">
                  <a:pos x="12" y="198"/>
                </a:cxn>
                <a:cxn ang="0">
                  <a:pos x="0" y="208"/>
                </a:cxn>
                <a:cxn ang="0">
                  <a:pos x="68" y="203"/>
                </a:cxn>
                <a:cxn ang="0">
                  <a:pos x="49" y="198"/>
                </a:cxn>
                <a:cxn ang="0">
                  <a:pos x="49" y="187"/>
                </a:cxn>
                <a:cxn ang="0">
                  <a:pos x="54" y="177"/>
                </a:cxn>
                <a:cxn ang="0">
                  <a:pos x="124" y="174"/>
                </a:cxn>
                <a:cxn ang="0">
                  <a:pos x="127" y="185"/>
                </a:cxn>
                <a:cxn ang="0">
                  <a:pos x="126" y="196"/>
                </a:cxn>
                <a:cxn ang="0">
                  <a:pos x="115" y="202"/>
                </a:cxn>
                <a:cxn ang="0">
                  <a:pos x="103" y="208"/>
                </a:cxn>
                <a:cxn ang="0">
                  <a:pos x="190" y="203"/>
                </a:cxn>
                <a:cxn ang="0">
                  <a:pos x="168" y="197"/>
                </a:cxn>
                <a:cxn ang="0">
                  <a:pos x="157" y="179"/>
                </a:cxn>
                <a:cxn ang="0">
                  <a:pos x="179" y="35"/>
                </a:cxn>
                <a:cxn ang="0">
                  <a:pos x="199" y="14"/>
                </a:cxn>
                <a:cxn ang="0">
                  <a:pos x="219" y="5"/>
                </a:cxn>
              </a:cxnLst>
              <a:rect l="0" t="0" r="r" b="b"/>
              <a:pathLst>
                <a:path w="219" h="208">
                  <a:moveTo>
                    <a:pt x="219" y="0"/>
                  </a:moveTo>
                  <a:lnTo>
                    <a:pt x="153" y="0"/>
                  </a:lnTo>
                  <a:lnTo>
                    <a:pt x="153" y="5"/>
                  </a:lnTo>
                  <a:lnTo>
                    <a:pt x="160" y="6"/>
                  </a:lnTo>
                  <a:lnTo>
                    <a:pt x="165" y="7"/>
                  </a:lnTo>
                  <a:lnTo>
                    <a:pt x="168" y="8"/>
                  </a:lnTo>
                  <a:lnTo>
                    <a:pt x="171" y="13"/>
                  </a:lnTo>
                  <a:lnTo>
                    <a:pt x="172" y="17"/>
                  </a:lnTo>
                  <a:lnTo>
                    <a:pt x="172" y="19"/>
                  </a:lnTo>
                  <a:lnTo>
                    <a:pt x="169" y="23"/>
                  </a:lnTo>
                  <a:lnTo>
                    <a:pt x="168" y="26"/>
                  </a:lnTo>
                  <a:lnTo>
                    <a:pt x="165" y="30"/>
                  </a:lnTo>
                  <a:lnTo>
                    <a:pt x="119" y="83"/>
                  </a:lnTo>
                  <a:lnTo>
                    <a:pt x="100" y="36"/>
                  </a:lnTo>
                  <a:lnTo>
                    <a:pt x="97" y="30"/>
                  </a:lnTo>
                  <a:lnTo>
                    <a:pt x="96" y="25"/>
                  </a:lnTo>
                  <a:lnTo>
                    <a:pt x="96" y="21"/>
                  </a:lnTo>
                  <a:lnTo>
                    <a:pt x="95" y="18"/>
                  </a:lnTo>
                  <a:lnTo>
                    <a:pt x="97" y="12"/>
                  </a:lnTo>
                  <a:lnTo>
                    <a:pt x="104" y="7"/>
                  </a:lnTo>
                  <a:lnTo>
                    <a:pt x="118" y="5"/>
                  </a:lnTo>
                  <a:lnTo>
                    <a:pt x="118" y="0"/>
                  </a:lnTo>
                  <a:lnTo>
                    <a:pt x="34" y="0"/>
                  </a:lnTo>
                  <a:lnTo>
                    <a:pt x="34" y="5"/>
                  </a:lnTo>
                  <a:lnTo>
                    <a:pt x="46" y="6"/>
                  </a:lnTo>
                  <a:lnTo>
                    <a:pt x="53" y="9"/>
                  </a:lnTo>
                  <a:lnTo>
                    <a:pt x="59" y="15"/>
                  </a:lnTo>
                  <a:lnTo>
                    <a:pt x="64" y="24"/>
                  </a:lnTo>
                  <a:lnTo>
                    <a:pt x="97" y="108"/>
                  </a:lnTo>
                  <a:lnTo>
                    <a:pt x="85" y="121"/>
                  </a:lnTo>
                  <a:lnTo>
                    <a:pt x="77" y="132"/>
                  </a:lnTo>
                  <a:lnTo>
                    <a:pt x="71" y="139"/>
                  </a:lnTo>
                  <a:lnTo>
                    <a:pt x="55" y="157"/>
                  </a:lnTo>
                  <a:lnTo>
                    <a:pt x="43" y="171"/>
                  </a:lnTo>
                  <a:lnTo>
                    <a:pt x="34" y="181"/>
                  </a:lnTo>
                  <a:lnTo>
                    <a:pt x="25" y="189"/>
                  </a:lnTo>
                  <a:lnTo>
                    <a:pt x="18" y="195"/>
                  </a:lnTo>
                  <a:lnTo>
                    <a:pt x="12" y="198"/>
                  </a:lnTo>
                  <a:lnTo>
                    <a:pt x="0" y="203"/>
                  </a:lnTo>
                  <a:lnTo>
                    <a:pt x="0" y="208"/>
                  </a:lnTo>
                  <a:lnTo>
                    <a:pt x="68" y="208"/>
                  </a:lnTo>
                  <a:lnTo>
                    <a:pt x="68" y="203"/>
                  </a:lnTo>
                  <a:lnTo>
                    <a:pt x="56" y="202"/>
                  </a:lnTo>
                  <a:lnTo>
                    <a:pt x="49" y="198"/>
                  </a:lnTo>
                  <a:lnTo>
                    <a:pt x="48" y="192"/>
                  </a:lnTo>
                  <a:lnTo>
                    <a:pt x="49" y="187"/>
                  </a:lnTo>
                  <a:lnTo>
                    <a:pt x="50" y="181"/>
                  </a:lnTo>
                  <a:lnTo>
                    <a:pt x="54" y="177"/>
                  </a:lnTo>
                  <a:lnTo>
                    <a:pt x="102" y="122"/>
                  </a:lnTo>
                  <a:lnTo>
                    <a:pt x="124" y="174"/>
                  </a:lnTo>
                  <a:lnTo>
                    <a:pt x="126" y="180"/>
                  </a:lnTo>
                  <a:lnTo>
                    <a:pt x="127" y="185"/>
                  </a:lnTo>
                  <a:lnTo>
                    <a:pt x="127" y="190"/>
                  </a:lnTo>
                  <a:lnTo>
                    <a:pt x="126" y="196"/>
                  </a:lnTo>
                  <a:lnTo>
                    <a:pt x="124" y="199"/>
                  </a:lnTo>
                  <a:lnTo>
                    <a:pt x="115" y="202"/>
                  </a:lnTo>
                  <a:lnTo>
                    <a:pt x="103" y="203"/>
                  </a:lnTo>
                  <a:lnTo>
                    <a:pt x="103" y="208"/>
                  </a:lnTo>
                  <a:lnTo>
                    <a:pt x="190" y="208"/>
                  </a:lnTo>
                  <a:lnTo>
                    <a:pt x="190" y="203"/>
                  </a:lnTo>
                  <a:lnTo>
                    <a:pt x="177" y="201"/>
                  </a:lnTo>
                  <a:lnTo>
                    <a:pt x="168" y="197"/>
                  </a:lnTo>
                  <a:lnTo>
                    <a:pt x="162" y="191"/>
                  </a:lnTo>
                  <a:lnTo>
                    <a:pt x="157" y="179"/>
                  </a:lnTo>
                  <a:lnTo>
                    <a:pt x="125" y="97"/>
                  </a:lnTo>
                  <a:lnTo>
                    <a:pt x="179" y="35"/>
                  </a:lnTo>
                  <a:lnTo>
                    <a:pt x="190" y="23"/>
                  </a:lnTo>
                  <a:lnTo>
                    <a:pt x="199" y="14"/>
                  </a:lnTo>
                  <a:lnTo>
                    <a:pt x="209" y="8"/>
                  </a:lnTo>
                  <a:lnTo>
                    <a:pt x="219" y="5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8" name="Freeform 244"/>
            <p:cNvSpPr>
              <a:spLocks/>
            </p:cNvSpPr>
            <p:nvPr/>
          </p:nvSpPr>
          <p:spPr bwMode="auto">
            <a:xfrm>
              <a:off x="4648" y="2319"/>
              <a:ext cx="24" cy="37"/>
            </a:xfrm>
            <a:custGeom>
              <a:avLst/>
              <a:gdLst/>
              <a:ahLst/>
              <a:cxnLst>
                <a:cxn ang="0">
                  <a:pos x="99" y="120"/>
                </a:cxn>
                <a:cxn ang="0">
                  <a:pos x="96" y="119"/>
                </a:cxn>
                <a:cxn ang="0">
                  <a:pos x="90" y="126"/>
                </a:cxn>
                <a:cxn ang="0">
                  <a:pos x="86" y="131"/>
                </a:cxn>
                <a:cxn ang="0">
                  <a:pos x="74" y="134"/>
                </a:cxn>
                <a:cxn ang="0">
                  <a:pos x="22" y="134"/>
                </a:cxn>
                <a:cxn ang="0">
                  <a:pos x="59" y="94"/>
                </a:cxn>
                <a:cxn ang="0">
                  <a:pos x="72" y="79"/>
                </a:cxn>
                <a:cxn ang="0">
                  <a:pos x="80" y="65"/>
                </a:cxn>
                <a:cxn ang="0">
                  <a:pos x="85" y="52"/>
                </a:cxn>
                <a:cxn ang="0">
                  <a:pos x="88" y="39"/>
                </a:cxn>
                <a:cxn ang="0">
                  <a:pos x="84" y="23"/>
                </a:cxn>
                <a:cxn ang="0">
                  <a:pos x="76" y="11"/>
                </a:cxn>
                <a:cxn ang="0">
                  <a:pos x="62" y="2"/>
                </a:cxn>
                <a:cxn ang="0">
                  <a:pos x="46" y="0"/>
                </a:cxn>
                <a:cxn ang="0">
                  <a:pos x="34" y="1"/>
                </a:cxn>
                <a:cxn ang="0">
                  <a:pos x="23" y="6"/>
                </a:cxn>
                <a:cxn ang="0">
                  <a:pos x="14" y="13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43"/>
                </a:cxn>
                <a:cxn ang="0">
                  <a:pos x="5" y="45"/>
                </a:cxn>
                <a:cxn ang="0">
                  <a:pos x="11" y="31"/>
                </a:cxn>
                <a:cxn ang="0">
                  <a:pos x="18" y="22"/>
                </a:cxn>
                <a:cxn ang="0">
                  <a:pos x="26" y="17"/>
                </a:cxn>
                <a:cxn ang="0">
                  <a:pos x="37" y="16"/>
                </a:cxn>
                <a:cxn ang="0">
                  <a:pos x="49" y="18"/>
                </a:cxn>
                <a:cxn ang="0">
                  <a:pos x="60" y="24"/>
                </a:cxn>
                <a:cxn ang="0">
                  <a:pos x="66" y="35"/>
                </a:cxn>
                <a:cxn ang="0">
                  <a:pos x="68" y="47"/>
                </a:cxn>
                <a:cxn ang="0">
                  <a:pos x="65" y="66"/>
                </a:cxn>
                <a:cxn ang="0">
                  <a:pos x="55" y="85"/>
                </a:cxn>
                <a:cxn ang="0">
                  <a:pos x="40" y="106"/>
                </a:cxn>
                <a:cxn ang="0">
                  <a:pos x="0" y="148"/>
                </a:cxn>
                <a:cxn ang="0">
                  <a:pos x="0" y="150"/>
                </a:cxn>
                <a:cxn ang="0">
                  <a:pos x="86" y="150"/>
                </a:cxn>
                <a:cxn ang="0">
                  <a:pos x="99" y="120"/>
                </a:cxn>
              </a:cxnLst>
              <a:rect l="0" t="0" r="r" b="b"/>
              <a:pathLst>
                <a:path w="99" h="150">
                  <a:moveTo>
                    <a:pt x="99" y="120"/>
                  </a:moveTo>
                  <a:lnTo>
                    <a:pt x="96" y="119"/>
                  </a:lnTo>
                  <a:lnTo>
                    <a:pt x="90" y="126"/>
                  </a:lnTo>
                  <a:lnTo>
                    <a:pt x="86" y="131"/>
                  </a:lnTo>
                  <a:lnTo>
                    <a:pt x="74" y="134"/>
                  </a:lnTo>
                  <a:lnTo>
                    <a:pt x="22" y="134"/>
                  </a:lnTo>
                  <a:lnTo>
                    <a:pt x="59" y="94"/>
                  </a:lnTo>
                  <a:lnTo>
                    <a:pt x="72" y="79"/>
                  </a:lnTo>
                  <a:lnTo>
                    <a:pt x="80" y="65"/>
                  </a:lnTo>
                  <a:lnTo>
                    <a:pt x="85" y="52"/>
                  </a:lnTo>
                  <a:lnTo>
                    <a:pt x="88" y="39"/>
                  </a:lnTo>
                  <a:lnTo>
                    <a:pt x="84" y="23"/>
                  </a:lnTo>
                  <a:lnTo>
                    <a:pt x="76" y="11"/>
                  </a:lnTo>
                  <a:lnTo>
                    <a:pt x="62" y="2"/>
                  </a:lnTo>
                  <a:lnTo>
                    <a:pt x="46" y="0"/>
                  </a:lnTo>
                  <a:lnTo>
                    <a:pt x="34" y="1"/>
                  </a:lnTo>
                  <a:lnTo>
                    <a:pt x="23" y="6"/>
                  </a:lnTo>
                  <a:lnTo>
                    <a:pt x="14" y="13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43"/>
                  </a:lnTo>
                  <a:lnTo>
                    <a:pt x="5" y="45"/>
                  </a:lnTo>
                  <a:lnTo>
                    <a:pt x="11" y="31"/>
                  </a:lnTo>
                  <a:lnTo>
                    <a:pt x="18" y="22"/>
                  </a:lnTo>
                  <a:lnTo>
                    <a:pt x="26" y="17"/>
                  </a:lnTo>
                  <a:lnTo>
                    <a:pt x="37" y="16"/>
                  </a:lnTo>
                  <a:lnTo>
                    <a:pt x="49" y="18"/>
                  </a:lnTo>
                  <a:lnTo>
                    <a:pt x="60" y="24"/>
                  </a:lnTo>
                  <a:lnTo>
                    <a:pt x="66" y="35"/>
                  </a:lnTo>
                  <a:lnTo>
                    <a:pt x="68" y="47"/>
                  </a:lnTo>
                  <a:lnTo>
                    <a:pt x="65" y="66"/>
                  </a:lnTo>
                  <a:lnTo>
                    <a:pt x="55" y="85"/>
                  </a:lnTo>
                  <a:lnTo>
                    <a:pt x="40" y="106"/>
                  </a:lnTo>
                  <a:lnTo>
                    <a:pt x="0" y="148"/>
                  </a:lnTo>
                  <a:lnTo>
                    <a:pt x="0" y="150"/>
                  </a:lnTo>
                  <a:lnTo>
                    <a:pt x="86" y="150"/>
                  </a:lnTo>
                  <a:lnTo>
                    <a:pt x="99" y="12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69" name="Rectangle 245"/>
            <p:cNvSpPr>
              <a:spLocks noChangeArrowheads="1"/>
            </p:cNvSpPr>
            <p:nvPr/>
          </p:nvSpPr>
          <p:spPr bwMode="auto">
            <a:xfrm>
              <a:off x="3978" y="2410"/>
              <a:ext cx="700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0" name="Freeform 246"/>
            <p:cNvSpPr>
              <a:spLocks/>
            </p:cNvSpPr>
            <p:nvPr/>
          </p:nvSpPr>
          <p:spPr bwMode="auto">
            <a:xfrm>
              <a:off x="4300" y="2437"/>
              <a:ext cx="54" cy="52"/>
            </a:xfrm>
            <a:custGeom>
              <a:avLst/>
              <a:gdLst/>
              <a:ahLst/>
              <a:cxnLst>
                <a:cxn ang="0">
                  <a:pos x="152" y="0"/>
                </a:cxn>
                <a:cxn ang="0">
                  <a:pos x="159" y="6"/>
                </a:cxn>
                <a:cxn ang="0">
                  <a:pos x="168" y="8"/>
                </a:cxn>
                <a:cxn ang="0">
                  <a:pos x="171" y="16"/>
                </a:cxn>
                <a:cxn ang="0">
                  <a:pos x="169" y="22"/>
                </a:cxn>
                <a:cxn ang="0">
                  <a:pos x="164" y="30"/>
                </a:cxn>
                <a:cxn ang="0">
                  <a:pos x="99" y="36"/>
                </a:cxn>
                <a:cxn ang="0">
                  <a:pos x="96" y="25"/>
                </a:cxn>
                <a:cxn ang="0">
                  <a:pos x="95" y="18"/>
                </a:cxn>
                <a:cxn ang="0">
                  <a:pos x="104" y="7"/>
                </a:cxn>
                <a:cxn ang="0">
                  <a:pos x="117" y="0"/>
                </a:cxn>
                <a:cxn ang="0">
                  <a:pos x="33" y="4"/>
                </a:cxn>
                <a:cxn ang="0">
                  <a:pos x="52" y="9"/>
                </a:cxn>
                <a:cxn ang="0">
                  <a:pos x="63" y="24"/>
                </a:cxn>
                <a:cxn ang="0">
                  <a:pos x="85" y="121"/>
                </a:cxn>
                <a:cxn ang="0">
                  <a:pos x="70" y="139"/>
                </a:cxn>
                <a:cxn ang="0">
                  <a:pos x="43" y="170"/>
                </a:cxn>
                <a:cxn ang="0">
                  <a:pos x="25" y="188"/>
                </a:cxn>
                <a:cxn ang="0">
                  <a:pos x="12" y="198"/>
                </a:cxn>
                <a:cxn ang="0">
                  <a:pos x="0" y="208"/>
                </a:cxn>
                <a:cxn ang="0">
                  <a:pos x="68" y="203"/>
                </a:cxn>
                <a:cxn ang="0">
                  <a:pos x="49" y="198"/>
                </a:cxn>
                <a:cxn ang="0">
                  <a:pos x="49" y="187"/>
                </a:cxn>
                <a:cxn ang="0">
                  <a:pos x="54" y="176"/>
                </a:cxn>
                <a:cxn ang="0">
                  <a:pos x="123" y="174"/>
                </a:cxn>
                <a:cxn ang="0">
                  <a:pos x="127" y="185"/>
                </a:cxn>
                <a:cxn ang="0">
                  <a:pos x="126" y="196"/>
                </a:cxn>
                <a:cxn ang="0">
                  <a:pos x="115" y="202"/>
                </a:cxn>
                <a:cxn ang="0">
                  <a:pos x="103" y="208"/>
                </a:cxn>
                <a:cxn ang="0">
                  <a:pos x="189" y="203"/>
                </a:cxn>
                <a:cxn ang="0">
                  <a:pos x="168" y="197"/>
                </a:cxn>
                <a:cxn ang="0">
                  <a:pos x="157" y="179"/>
                </a:cxn>
                <a:cxn ang="0">
                  <a:pos x="179" y="35"/>
                </a:cxn>
                <a:cxn ang="0">
                  <a:pos x="199" y="14"/>
                </a:cxn>
                <a:cxn ang="0">
                  <a:pos x="218" y="4"/>
                </a:cxn>
              </a:cxnLst>
              <a:rect l="0" t="0" r="r" b="b"/>
              <a:pathLst>
                <a:path w="218" h="208">
                  <a:moveTo>
                    <a:pt x="218" y="0"/>
                  </a:moveTo>
                  <a:lnTo>
                    <a:pt x="152" y="0"/>
                  </a:lnTo>
                  <a:lnTo>
                    <a:pt x="152" y="4"/>
                  </a:lnTo>
                  <a:lnTo>
                    <a:pt x="159" y="6"/>
                  </a:lnTo>
                  <a:lnTo>
                    <a:pt x="164" y="7"/>
                  </a:lnTo>
                  <a:lnTo>
                    <a:pt x="168" y="8"/>
                  </a:lnTo>
                  <a:lnTo>
                    <a:pt x="170" y="13"/>
                  </a:lnTo>
                  <a:lnTo>
                    <a:pt x="171" y="16"/>
                  </a:lnTo>
                  <a:lnTo>
                    <a:pt x="171" y="19"/>
                  </a:lnTo>
                  <a:lnTo>
                    <a:pt x="169" y="22"/>
                  </a:lnTo>
                  <a:lnTo>
                    <a:pt x="168" y="26"/>
                  </a:lnTo>
                  <a:lnTo>
                    <a:pt x="164" y="30"/>
                  </a:lnTo>
                  <a:lnTo>
                    <a:pt x="119" y="83"/>
                  </a:lnTo>
                  <a:lnTo>
                    <a:pt x="99" y="36"/>
                  </a:lnTo>
                  <a:lnTo>
                    <a:pt x="97" y="30"/>
                  </a:lnTo>
                  <a:lnTo>
                    <a:pt x="96" y="25"/>
                  </a:lnTo>
                  <a:lnTo>
                    <a:pt x="96" y="21"/>
                  </a:lnTo>
                  <a:lnTo>
                    <a:pt x="95" y="18"/>
                  </a:lnTo>
                  <a:lnTo>
                    <a:pt x="97" y="12"/>
                  </a:lnTo>
                  <a:lnTo>
                    <a:pt x="104" y="7"/>
                  </a:lnTo>
                  <a:lnTo>
                    <a:pt x="117" y="4"/>
                  </a:lnTo>
                  <a:lnTo>
                    <a:pt x="117" y="0"/>
                  </a:lnTo>
                  <a:lnTo>
                    <a:pt x="33" y="0"/>
                  </a:lnTo>
                  <a:lnTo>
                    <a:pt x="33" y="4"/>
                  </a:lnTo>
                  <a:lnTo>
                    <a:pt x="45" y="6"/>
                  </a:lnTo>
                  <a:lnTo>
                    <a:pt x="52" y="9"/>
                  </a:lnTo>
                  <a:lnTo>
                    <a:pt x="58" y="15"/>
                  </a:lnTo>
                  <a:lnTo>
                    <a:pt x="63" y="24"/>
                  </a:lnTo>
                  <a:lnTo>
                    <a:pt x="97" y="108"/>
                  </a:lnTo>
                  <a:lnTo>
                    <a:pt x="85" y="121"/>
                  </a:lnTo>
                  <a:lnTo>
                    <a:pt x="76" y="132"/>
                  </a:lnTo>
                  <a:lnTo>
                    <a:pt x="70" y="139"/>
                  </a:lnTo>
                  <a:lnTo>
                    <a:pt x="55" y="157"/>
                  </a:lnTo>
                  <a:lnTo>
                    <a:pt x="43" y="170"/>
                  </a:lnTo>
                  <a:lnTo>
                    <a:pt x="33" y="181"/>
                  </a:lnTo>
                  <a:lnTo>
                    <a:pt x="25" y="188"/>
                  </a:lnTo>
                  <a:lnTo>
                    <a:pt x="18" y="195"/>
                  </a:lnTo>
                  <a:lnTo>
                    <a:pt x="12" y="198"/>
                  </a:lnTo>
                  <a:lnTo>
                    <a:pt x="0" y="203"/>
                  </a:lnTo>
                  <a:lnTo>
                    <a:pt x="0" y="208"/>
                  </a:lnTo>
                  <a:lnTo>
                    <a:pt x="68" y="208"/>
                  </a:lnTo>
                  <a:lnTo>
                    <a:pt x="68" y="203"/>
                  </a:lnTo>
                  <a:lnTo>
                    <a:pt x="56" y="202"/>
                  </a:lnTo>
                  <a:lnTo>
                    <a:pt x="49" y="198"/>
                  </a:lnTo>
                  <a:lnTo>
                    <a:pt x="48" y="192"/>
                  </a:lnTo>
                  <a:lnTo>
                    <a:pt x="49" y="187"/>
                  </a:lnTo>
                  <a:lnTo>
                    <a:pt x="50" y="181"/>
                  </a:lnTo>
                  <a:lnTo>
                    <a:pt x="54" y="176"/>
                  </a:lnTo>
                  <a:lnTo>
                    <a:pt x="102" y="122"/>
                  </a:lnTo>
                  <a:lnTo>
                    <a:pt x="123" y="174"/>
                  </a:lnTo>
                  <a:lnTo>
                    <a:pt x="126" y="180"/>
                  </a:lnTo>
                  <a:lnTo>
                    <a:pt x="127" y="185"/>
                  </a:lnTo>
                  <a:lnTo>
                    <a:pt x="127" y="190"/>
                  </a:lnTo>
                  <a:lnTo>
                    <a:pt x="126" y="196"/>
                  </a:lnTo>
                  <a:lnTo>
                    <a:pt x="123" y="199"/>
                  </a:lnTo>
                  <a:lnTo>
                    <a:pt x="115" y="202"/>
                  </a:lnTo>
                  <a:lnTo>
                    <a:pt x="103" y="203"/>
                  </a:lnTo>
                  <a:lnTo>
                    <a:pt x="103" y="208"/>
                  </a:lnTo>
                  <a:lnTo>
                    <a:pt x="189" y="208"/>
                  </a:lnTo>
                  <a:lnTo>
                    <a:pt x="189" y="203"/>
                  </a:lnTo>
                  <a:lnTo>
                    <a:pt x="176" y="201"/>
                  </a:lnTo>
                  <a:lnTo>
                    <a:pt x="168" y="197"/>
                  </a:lnTo>
                  <a:lnTo>
                    <a:pt x="162" y="191"/>
                  </a:lnTo>
                  <a:lnTo>
                    <a:pt x="157" y="179"/>
                  </a:lnTo>
                  <a:lnTo>
                    <a:pt x="125" y="97"/>
                  </a:lnTo>
                  <a:lnTo>
                    <a:pt x="179" y="35"/>
                  </a:lnTo>
                  <a:lnTo>
                    <a:pt x="189" y="22"/>
                  </a:lnTo>
                  <a:lnTo>
                    <a:pt x="199" y="14"/>
                  </a:lnTo>
                  <a:lnTo>
                    <a:pt x="209" y="8"/>
                  </a:lnTo>
                  <a:lnTo>
                    <a:pt x="218" y="4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273" name="Group 249"/>
          <p:cNvGrpSpPr>
            <a:grpSpLocks noChangeAspect="1"/>
          </p:cNvGrpSpPr>
          <p:nvPr/>
        </p:nvGrpSpPr>
        <p:grpSpPr bwMode="auto">
          <a:xfrm>
            <a:off x="3500430" y="3000372"/>
            <a:ext cx="4826000" cy="762000"/>
            <a:chOff x="3465" y="2745"/>
            <a:chExt cx="1216" cy="192"/>
          </a:xfrm>
        </p:grpSpPr>
        <p:sp>
          <p:nvSpPr>
            <p:cNvPr id="1272" name="AutoShape 248"/>
            <p:cNvSpPr>
              <a:spLocks noChangeAspect="1" noChangeArrowheads="1" noTextEdit="1"/>
            </p:cNvSpPr>
            <p:nvPr/>
          </p:nvSpPr>
          <p:spPr bwMode="auto">
            <a:xfrm>
              <a:off x="3465" y="2745"/>
              <a:ext cx="121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4" name="Rectangle 250"/>
            <p:cNvSpPr>
              <a:spLocks noChangeArrowheads="1"/>
            </p:cNvSpPr>
            <p:nvPr/>
          </p:nvSpPr>
          <p:spPr bwMode="auto">
            <a:xfrm>
              <a:off x="3465" y="2745"/>
              <a:ext cx="1216" cy="192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5" name="Freeform 251"/>
            <p:cNvSpPr>
              <a:spLocks/>
            </p:cNvSpPr>
            <p:nvPr/>
          </p:nvSpPr>
          <p:spPr bwMode="auto">
            <a:xfrm>
              <a:off x="3474" y="2815"/>
              <a:ext cx="20" cy="44"/>
            </a:xfrm>
            <a:custGeom>
              <a:avLst/>
              <a:gdLst/>
              <a:ahLst/>
              <a:cxnLst>
                <a:cxn ang="0">
                  <a:pos x="61" y="28"/>
                </a:cxn>
                <a:cxn ang="0">
                  <a:pos x="43" y="28"/>
                </a:cxn>
                <a:cxn ang="0">
                  <a:pos x="49" y="3"/>
                </a:cxn>
                <a:cxn ang="0">
                  <a:pos x="49" y="1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36" y="11"/>
                </a:cxn>
                <a:cxn ang="0">
                  <a:pos x="27" y="19"/>
                </a:cxn>
                <a:cxn ang="0">
                  <a:pos x="18" y="25"/>
                </a:cxn>
                <a:cxn ang="0">
                  <a:pos x="12" y="29"/>
                </a:cxn>
                <a:cxn ang="0">
                  <a:pos x="8" y="30"/>
                </a:cxn>
                <a:cxn ang="0">
                  <a:pos x="6" y="31"/>
                </a:cxn>
                <a:cxn ang="0">
                  <a:pos x="5" y="32"/>
                </a:cxn>
                <a:cxn ang="0">
                  <a:pos x="4" y="34"/>
                </a:cxn>
                <a:cxn ang="0">
                  <a:pos x="4" y="35"/>
                </a:cxn>
                <a:cxn ang="0">
                  <a:pos x="23" y="35"/>
                </a:cxn>
                <a:cxn ang="0">
                  <a:pos x="5" y="102"/>
                </a:cxn>
                <a:cxn ang="0">
                  <a:pos x="5" y="103"/>
                </a:cxn>
                <a:cxn ang="0">
                  <a:pos x="4" y="105"/>
                </a:cxn>
                <a:cxn ang="0">
                  <a:pos x="4" y="106"/>
                </a:cxn>
                <a:cxn ang="0">
                  <a:pos x="2" y="114"/>
                </a:cxn>
                <a:cxn ang="0">
                  <a:pos x="1" y="120"/>
                </a:cxn>
                <a:cxn ang="0">
                  <a:pos x="0" y="124"/>
                </a:cxn>
                <a:cxn ang="0">
                  <a:pos x="1" y="127"/>
                </a:cxn>
                <a:cxn ang="0">
                  <a:pos x="2" y="129"/>
                </a:cxn>
                <a:cxn ang="0">
                  <a:pos x="4" y="132"/>
                </a:cxn>
                <a:cxn ang="0">
                  <a:pos x="7" y="133"/>
                </a:cxn>
                <a:cxn ang="0">
                  <a:pos x="11" y="133"/>
                </a:cxn>
                <a:cxn ang="0">
                  <a:pos x="18" y="132"/>
                </a:cxn>
                <a:cxn ang="0">
                  <a:pos x="26" y="127"/>
                </a:cxn>
                <a:cxn ang="0">
                  <a:pos x="35" y="118"/>
                </a:cxn>
                <a:cxn ang="0">
                  <a:pos x="45" y="104"/>
                </a:cxn>
                <a:cxn ang="0">
                  <a:pos x="42" y="103"/>
                </a:cxn>
                <a:cxn ang="0">
                  <a:pos x="34" y="112"/>
                </a:cxn>
                <a:cxn ang="0">
                  <a:pos x="29" y="117"/>
                </a:cxn>
                <a:cxn ang="0">
                  <a:pos x="25" y="120"/>
                </a:cxn>
                <a:cxn ang="0">
                  <a:pos x="23" y="122"/>
                </a:cxn>
                <a:cxn ang="0">
                  <a:pos x="21" y="120"/>
                </a:cxn>
                <a:cxn ang="0">
                  <a:pos x="19" y="119"/>
                </a:cxn>
                <a:cxn ang="0">
                  <a:pos x="19" y="115"/>
                </a:cxn>
                <a:cxn ang="0">
                  <a:pos x="40" y="35"/>
                </a:cxn>
                <a:cxn ang="0">
                  <a:pos x="60" y="35"/>
                </a:cxn>
                <a:cxn ang="0">
                  <a:pos x="61" y="28"/>
                </a:cxn>
              </a:cxnLst>
              <a:rect l="0" t="0" r="r" b="b"/>
              <a:pathLst>
                <a:path w="61" h="133">
                  <a:moveTo>
                    <a:pt x="61" y="28"/>
                  </a:moveTo>
                  <a:lnTo>
                    <a:pt x="43" y="28"/>
                  </a:lnTo>
                  <a:lnTo>
                    <a:pt x="49" y="3"/>
                  </a:lnTo>
                  <a:lnTo>
                    <a:pt x="49" y="1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36" y="11"/>
                  </a:lnTo>
                  <a:lnTo>
                    <a:pt x="27" y="19"/>
                  </a:lnTo>
                  <a:lnTo>
                    <a:pt x="18" y="25"/>
                  </a:lnTo>
                  <a:lnTo>
                    <a:pt x="12" y="29"/>
                  </a:lnTo>
                  <a:lnTo>
                    <a:pt x="8" y="30"/>
                  </a:lnTo>
                  <a:lnTo>
                    <a:pt x="6" y="31"/>
                  </a:lnTo>
                  <a:lnTo>
                    <a:pt x="5" y="32"/>
                  </a:lnTo>
                  <a:lnTo>
                    <a:pt x="4" y="34"/>
                  </a:lnTo>
                  <a:lnTo>
                    <a:pt x="4" y="35"/>
                  </a:lnTo>
                  <a:lnTo>
                    <a:pt x="23" y="35"/>
                  </a:lnTo>
                  <a:lnTo>
                    <a:pt x="5" y="102"/>
                  </a:lnTo>
                  <a:lnTo>
                    <a:pt x="5" y="103"/>
                  </a:lnTo>
                  <a:lnTo>
                    <a:pt x="4" y="105"/>
                  </a:lnTo>
                  <a:lnTo>
                    <a:pt x="4" y="106"/>
                  </a:lnTo>
                  <a:lnTo>
                    <a:pt x="2" y="114"/>
                  </a:lnTo>
                  <a:lnTo>
                    <a:pt x="1" y="120"/>
                  </a:lnTo>
                  <a:lnTo>
                    <a:pt x="0" y="124"/>
                  </a:lnTo>
                  <a:lnTo>
                    <a:pt x="1" y="127"/>
                  </a:lnTo>
                  <a:lnTo>
                    <a:pt x="2" y="129"/>
                  </a:lnTo>
                  <a:lnTo>
                    <a:pt x="4" y="132"/>
                  </a:lnTo>
                  <a:lnTo>
                    <a:pt x="7" y="133"/>
                  </a:lnTo>
                  <a:lnTo>
                    <a:pt x="11" y="133"/>
                  </a:lnTo>
                  <a:lnTo>
                    <a:pt x="18" y="132"/>
                  </a:lnTo>
                  <a:lnTo>
                    <a:pt x="26" y="127"/>
                  </a:lnTo>
                  <a:lnTo>
                    <a:pt x="35" y="118"/>
                  </a:lnTo>
                  <a:lnTo>
                    <a:pt x="45" y="104"/>
                  </a:lnTo>
                  <a:lnTo>
                    <a:pt x="42" y="103"/>
                  </a:lnTo>
                  <a:lnTo>
                    <a:pt x="34" y="112"/>
                  </a:lnTo>
                  <a:lnTo>
                    <a:pt x="29" y="117"/>
                  </a:lnTo>
                  <a:lnTo>
                    <a:pt x="25" y="120"/>
                  </a:lnTo>
                  <a:lnTo>
                    <a:pt x="23" y="122"/>
                  </a:lnTo>
                  <a:lnTo>
                    <a:pt x="21" y="120"/>
                  </a:lnTo>
                  <a:lnTo>
                    <a:pt x="19" y="119"/>
                  </a:lnTo>
                  <a:lnTo>
                    <a:pt x="19" y="115"/>
                  </a:lnTo>
                  <a:lnTo>
                    <a:pt x="40" y="35"/>
                  </a:lnTo>
                  <a:lnTo>
                    <a:pt x="60" y="35"/>
                  </a:lnTo>
                  <a:lnTo>
                    <a:pt x="61" y="2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6" name="Freeform 252"/>
            <p:cNvSpPr>
              <a:spLocks/>
            </p:cNvSpPr>
            <p:nvPr/>
          </p:nvSpPr>
          <p:spPr bwMode="auto">
            <a:xfrm>
              <a:off x="3495" y="2832"/>
              <a:ext cx="25" cy="38"/>
            </a:xfrm>
            <a:custGeom>
              <a:avLst/>
              <a:gdLst/>
              <a:ahLst/>
              <a:cxnLst>
                <a:cxn ang="0">
                  <a:pos x="74" y="89"/>
                </a:cxn>
                <a:cxn ang="0">
                  <a:pos x="71" y="89"/>
                </a:cxn>
                <a:cxn ang="0">
                  <a:pos x="68" y="94"/>
                </a:cxn>
                <a:cxn ang="0">
                  <a:pos x="64" y="98"/>
                </a:cxn>
                <a:cxn ang="0">
                  <a:pos x="61" y="99"/>
                </a:cxn>
                <a:cxn ang="0">
                  <a:pos x="15" y="99"/>
                </a:cxn>
                <a:cxn ang="0">
                  <a:pos x="44" y="71"/>
                </a:cxn>
                <a:cxn ang="0">
                  <a:pos x="56" y="56"/>
                </a:cxn>
                <a:cxn ang="0">
                  <a:pos x="63" y="42"/>
                </a:cxn>
                <a:cxn ang="0">
                  <a:pos x="65" y="29"/>
                </a:cxn>
                <a:cxn ang="0">
                  <a:pos x="63" y="18"/>
                </a:cxn>
                <a:cxn ang="0">
                  <a:pos x="56" y="8"/>
                </a:cxn>
                <a:cxn ang="0">
                  <a:pos x="46" y="2"/>
                </a:cxn>
                <a:cxn ang="0">
                  <a:pos x="34" y="0"/>
                </a:cxn>
                <a:cxn ang="0">
                  <a:pos x="21" y="2"/>
                </a:cxn>
                <a:cxn ang="0">
                  <a:pos x="10" y="10"/>
                </a:cxn>
                <a:cxn ang="0">
                  <a:pos x="5" y="15"/>
                </a:cxn>
                <a:cxn ang="0">
                  <a:pos x="2" y="23"/>
                </a:cxn>
                <a:cxn ang="0">
                  <a:pos x="0" y="33"/>
                </a:cxn>
                <a:cxn ang="0">
                  <a:pos x="3" y="34"/>
                </a:cxn>
                <a:cxn ang="0">
                  <a:pos x="10" y="21"/>
                </a:cxn>
                <a:cxn ang="0">
                  <a:pos x="17" y="14"/>
                </a:cxn>
                <a:cxn ang="0">
                  <a:pos x="27" y="12"/>
                </a:cxn>
                <a:cxn ang="0">
                  <a:pos x="37" y="13"/>
                </a:cxn>
                <a:cxn ang="0">
                  <a:pos x="44" y="19"/>
                </a:cxn>
                <a:cxn ang="0">
                  <a:pos x="49" y="25"/>
                </a:cxn>
                <a:cxn ang="0">
                  <a:pos x="50" y="35"/>
                </a:cxn>
                <a:cxn ang="0">
                  <a:pos x="48" y="50"/>
                </a:cxn>
                <a:cxn ang="0">
                  <a:pos x="40" y="64"/>
                </a:cxn>
                <a:cxn ang="0">
                  <a:pos x="28" y="80"/>
                </a:cxn>
                <a:cxn ang="0">
                  <a:pos x="0" y="110"/>
                </a:cxn>
                <a:cxn ang="0">
                  <a:pos x="0" y="113"/>
                </a:cxn>
                <a:cxn ang="0">
                  <a:pos x="65" y="113"/>
                </a:cxn>
                <a:cxn ang="0">
                  <a:pos x="74" y="89"/>
                </a:cxn>
              </a:cxnLst>
              <a:rect l="0" t="0" r="r" b="b"/>
              <a:pathLst>
                <a:path w="74" h="113">
                  <a:moveTo>
                    <a:pt x="74" y="89"/>
                  </a:moveTo>
                  <a:lnTo>
                    <a:pt x="71" y="89"/>
                  </a:lnTo>
                  <a:lnTo>
                    <a:pt x="68" y="94"/>
                  </a:lnTo>
                  <a:lnTo>
                    <a:pt x="64" y="98"/>
                  </a:lnTo>
                  <a:lnTo>
                    <a:pt x="61" y="99"/>
                  </a:lnTo>
                  <a:lnTo>
                    <a:pt x="15" y="99"/>
                  </a:lnTo>
                  <a:lnTo>
                    <a:pt x="44" y="71"/>
                  </a:lnTo>
                  <a:lnTo>
                    <a:pt x="56" y="56"/>
                  </a:lnTo>
                  <a:lnTo>
                    <a:pt x="63" y="42"/>
                  </a:lnTo>
                  <a:lnTo>
                    <a:pt x="65" y="29"/>
                  </a:lnTo>
                  <a:lnTo>
                    <a:pt x="63" y="18"/>
                  </a:lnTo>
                  <a:lnTo>
                    <a:pt x="56" y="8"/>
                  </a:lnTo>
                  <a:lnTo>
                    <a:pt x="46" y="2"/>
                  </a:lnTo>
                  <a:lnTo>
                    <a:pt x="34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5" y="15"/>
                  </a:lnTo>
                  <a:lnTo>
                    <a:pt x="2" y="23"/>
                  </a:lnTo>
                  <a:lnTo>
                    <a:pt x="0" y="33"/>
                  </a:lnTo>
                  <a:lnTo>
                    <a:pt x="3" y="34"/>
                  </a:lnTo>
                  <a:lnTo>
                    <a:pt x="10" y="21"/>
                  </a:lnTo>
                  <a:lnTo>
                    <a:pt x="17" y="14"/>
                  </a:lnTo>
                  <a:lnTo>
                    <a:pt x="27" y="12"/>
                  </a:lnTo>
                  <a:lnTo>
                    <a:pt x="37" y="13"/>
                  </a:lnTo>
                  <a:lnTo>
                    <a:pt x="44" y="19"/>
                  </a:lnTo>
                  <a:lnTo>
                    <a:pt x="49" y="25"/>
                  </a:lnTo>
                  <a:lnTo>
                    <a:pt x="50" y="35"/>
                  </a:lnTo>
                  <a:lnTo>
                    <a:pt x="48" y="50"/>
                  </a:lnTo>
                  <a:lnTo>
                    <a:pt x="40" y="64"/>
                  </a:lnTo>
                  <a:lnTo>
                    <a:pt x="28" y="80"/>
                  </a:lnTo>
                  <a:lnTo>
                    <a:pt x="0" y="110"/>
                  </a:lnTo>
                  <a:lnTo>
                    <a:pt x="0" y="113"/>
                  </a:lnTo>
                  <a:lnTo>
                    <a:pt x="65" y="113"/>
                  </a:lnTo>
                  <a:lnTo>
                    <a:pt x="74" y="89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7" name="Freeform 253"/>
            <p:cNvSpPr>
              <a:spLocks/>
            </p:cNvSpPr>
            <p:nvPr/>
          </p:nvSpPr>
          <p:spPr bwMode="auto">
            <a:xfrm>
              <a:off x="3527" y="2788"/>
              <a:ext cx="24" cy="37"/>
            </a:xfrm>
            <a:custGeom>
              <a:avLst/>
              <a:gdLst/>
              <a:ahLst/>
              <a:cxnLst>
                <a:cxn ang="0">
                  <a:pos x="74" y="90"/>
                </a:cxn>
                <a:cxn ang="0">
                  <a:pos x="72" y="90"/>
                </a:cxn>
                <a:cxn ang="0">
                  <a:pos x="68" y="94"/>
                </a:cxn>
                <a:cxn ang="0">
                  <a:pos x="64" y="99"/>
                </a:cxn>
                <a:cxn ang="0">
                  <a:pos x="62" y="100"/>
                </a:cxn>
                <a:cxn ang="0">
                  <a:pos x="15" y="100"/>
                </a:cxn>
                <a:cxn ang="0">
                  <a:pos x="44" y="71"/>
                </a:cxn>
                <a:cxn ang="0">
                  <a:pos x="56" y="57"/>
                </a:cxn>
                <a:cxn ang="0">
                  <a:pos x="63" y="42"/>
                </a:cxn>
                <a:cxn ang="0">
                  <a:pos x="65" y="29"/>
                </a:cxn>
                <a:cxn ang="0">
                  <a:pos x="63" y="18"/>
                </a:cxn>
                <a:cxn ang="0">
                  <a:pos x="56" y="8"/>
                </a:cxn>
                <a:cxn ang="0">
                  <a:pos x="46" y="2"/>
                </a:cxn>
                <a:cxn ang="0">
                  <a:pos x="34" y="0"/>
                </a:cxn>
                <a:cxn ang="0">
                  <a:pos x="21" y="2"/>
                </a:cxn>
                <a:cxn ang="0">
                  <a:pos x="10" y="10"/>
                </a:cxn>
                <a:cxn ang="0">
                  <a:pos x="5" y="16"/>
                </a:cxn>
                <a:cxn ang="0">
                  <a:pos x="2" y="23"/>
                </a:cxn>
                <a:cxn ang="0">
                  <a:pos x="0" y="33"/>
                </a:cxn>
                <a:cxn ang="0">
                  <a:pos x="3" y="35"/>
                </a:cxn>
                <a:cxn ang="0">
                  <a:pos x="10" y="21"/>
                </a:cxn>
                <a:cxn ang="0">
                  <a:pos x="17" y="15"/>
                </a:cxn>
                <a:cxn ang="0">
                  <a:pos x="27" y="12"/>
                </a:cxn>
                <a:cxn ang="0">
                  <a:pos x="37" y="14"/>
                </a:cxn>
                <a:cxn ang="0">
                  <a:pos x="44" y="19"/>
                </a:cxn>
                <a:cxn ang="0">
                  <a:pos x="49" y="27"/>
                </a:cxn>
                <a:cxn ang="0">
                  <a:pos x="51" y="36"/>
                </a:cxn>
                <a:cxn ang="0">
                  <a:pos x="48" y="50"/>
                </a:cxn>
                <a:cxn ang="0">
                  <a:pos x="41" y="64"/>
                </a:cxn>
                <a:cxn ang="0">
                  <a:pos x="28" y="80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65" y="113"/>
                </a:cxn>
                <a:cxn ang="0">
                  <a:pos x="74" y="90"/>
                </a:cxn>
              </a:cxnLst>
              <a:rect l="0" t="0" r="r" b="b"/>
              <a:pathLst>
                <a:path w="74" h="113">
                  <a:moveTo>
                    <a:pt x="74" y="90"/>
                  </a:moveTo>
                  <a:lnTo>
                    <a:pt x="72" y="90"/>
                  </a:lnTo>
                  <a:lnTo>
                    <a:pt x="68" y="94"/>
                  </a:lnTo>
                  <a:lnTo>
                    <a:pt x="64" y="99"/>
                  </a:lnTo>
                  <a:lnTo>
                    <a:pt x="62" y="100"/>
                  </a:lnTo>
                  <a:lnTo>
                    <a:pt x="15" y="100"/>
                  </a:lnTo>
                  <a:lnTo>
                    <a:pt x="44" y="71"/>
                  </a:lnTo>
                  <a:lnTo>
                    <a:pt x="56" y="57"/>
                  </a:lnTo>
                  <a:lnTo>
                    <a:pt x="63" y="42"/>
                  </a:lnTo>
                  <a:lnTo>
                    <a:pt x="65" y="29"/>
                  </a:lnTo>
                  <a:lnTo>
                    <a:pt x="63" y="18"/>
                  </a:lnTo>
                  <a:lnTo>
                    <a:pt x="56" y="8"/>
                  </a:lnTo>
                  <a:lnTo>
                    <a:pt x="46" y="2"/>
                  </a:lnTo>
                  <a:lnTo>
                    <a:pt x="34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5" y="16"/>
                  </a:lnTo>
                  <a:lnTo>
                    <a:pt x="2" y="23"/>
                  </a:lnTo>
                  <a:lnTo>
                    <a:pt x="0" y="33"/>
                  </a:lnTo>
                  <a:lnTo>
                    <a:pt x="3" y="35"/>
                  </a:lnTo>
                  <a:lnTo>
                    <a:pt x="10" y="21"/>
                  </a:lnTo>
                  <a:lnTo>
                    <a:pt x="17" y="15"/>
                  </a:lnTo>
                  <a:lnTo>
                    <a:pt x="27" y="12"/>
                  </a:lnTo>
                  <a:lnTo>
                    <a:pt x="37" y="14"/>
                  </a:lnTo>
                  <a:lnTo>
                    <a:pt x="44" y="19"/>
                  </a:lnTo>
                  <a:lnTo>
                    <a:pt x="49" y="27"/>
                  </a:lnTo>
                  <a:lnTo>
                    <a:pt x="51" y="36"/>
                  </a:lnTo>
                  <a:lnTo>
                    <a:pt x="48" y="50"/>
                  </a:lnTo>
                  <a:lnTo>
                    <a:pt x="41" y="64"/>
                  </a:lnTo>
                  <a:lnTo>
                    <a:pt x="28" y="80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65" y="113"/>
                  </a:lnTo>
                  <a:lnTo>
                    <a:pt x="74" y="9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8" name="Freeform 254"/>
            <p:cNvSpPr>
              <a:spLocks noEditPoints="1"/>
            </p:cNvSpPr>
            <p:nvPr/>
          </p:nvSpPr>
          <p:spPr bwMode="auto">
            <a:xfrm>
              <a:off x="3583" y="2828"/>
              <a:ext cx="41" cy="20"/>
            </a:xfrm>
            <a:custGeom>
              <a:avLst/>
              <a:gdLst/>
              <a:ahLst/>
              <a:cxnLst>
                <a:cxn ang="0">
                  <a:pos x="123" y="13"/>
                </a:cxn>
                <a:cxn ang="0">
                  <a:pos x="123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123" y="13"/>
                </a:cxn>
                <a:cxn ang="0">
                  <a:pos x="123" y="62"/>
                </a:cxn>
                <a:cxn ang="0">
                  <a:pos x="123" y="47"/>
                </a:cxn>
                <a:cxn ang="0">
                  <a:pos x="0" y="47"/>
                </a:cxn>
                <a:cxn ang="0">
                  <a:pos x="0" y="62"/>
                </a:cxn>
                <a:cxn ang="0">
                  <a:pos x="123" y="62"/>
                </a:cxn>
              </a:cxnLst>
              <a:rect l="0" t="0" r="r" b="b"/>
              <a:pathLst>
                <a:path w="123" h="62">
                  <a:moveTo>
                    <a:pt x="123" y="13"/>
                  </a:moveTo>
                  <a:lnTo>
                    <a:pt x="123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3" y="13"/>
                  </a:lnTo>
                  <a:close/>
                  <a:moveTo>
                    <a:pt x="123" y="62"/>
                  </a:moveTo>
                  <a:lnTo>
                    <a:pt x="123" y="47"/>
                  </a:lnTo>
                  <a:lnTo>
                    <a:pt x="0" y="47"/>
                  </a:lnTo>
                  <a:lnTo>
                    <a:pt x="0" y="62"/>
                  </a:lnTo>
                  <a:lnTo>
                    <a:pt x="123" y="6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79" name="Freeform 255"/>
            <p:cNvSpPr>
              <a:spLocks/>
            </p:cNvSpPr>
            <p:nvPr/>
          </p:nvSpPr>
          <p:spPr bwMode="auto">
            <a:xfrm>
              <a:off x="3663" y="2751"/>
              <a:ext cx="36" cy="53"/>
            </a:xfrm>
            <a:custGeom>
              <a:avLst/>
              <a:gdLst/>
              <a:ahLst/>
              <a:cxnLst>
                <a:cxn ang="0">
                  <a:pos x="107" y="128"/>
                </a:cxn>
                <a:cxn ang="0">
                  <a:pos x="104" y="127"/>
                </a:cxn>
                <a:cxn ang="0">
                  <a:pos x="98" y="136"/>
                </a:cxn>
                <a:cxn ang="0">
                  <a:pos x="93" y="140"/>
                </a:cxn>
                <a:cxn ang="0">
                  <a:pos x="88" y="142"/>
                </a:cxn>
                <a:cxn ang="0">
                  <a:pos x="81" y="143"/>
                </a:cxn>
                <a:cxn ang="0">
                  <a:pos x="24" y="143"/>
                </a:cxn>
                <a:cxn ang="0">
                  <a:pos x="64" y="100"/>
                </a:cxn>
                <a:cxn ang="0">
                  <a:pos x="77" y="85"/>
                </a:cxn>
                <a:cxn ang="0">
                  <a:pos x="87" y="70"/>
                </a:cxn>
                <a:cxn ang="0">
                  <a:pos x="93" y="56"/>
                </a:cxn>
                <a:cxn ang="0">
                  <a:pos x="95" y="42"/>
                </a:cxn>
                <a:cxn ang="0">
                  <a:pos x="93" y="28"/>
                </a:cxn>
                <a:cxn ang="0">
                  <a:pos x="86" y="16"/>
                </a:cxn>
                <a:cxn ang="0">
                  <a:pos x="77" y="7"/>
                </a:cxn>
                <a:cxn ang="0">
                  <a:pos x="64" y="2"/>
                </a:cxn>
                <a:cxn ang="0">
                  <a:pos x="51" y="0"/>
                </a:cxn>
                <a:cxn ang="0">
                  <a:pos x="38" y="1"/>
                </a:cxn>
                <a:cxn ang="0">
                  <a:pos x="26" y="6"/>
                </a:cxn>
                <a:cxn ang="0">
                  <a:pos x="17" y="14"/>
                </a:cxn>
                <a:cxn ang="0">
                  <a:pos x="10" y="23"/>
                </a:cxn>
                <a:cxn ang="0">
                  <a:pos x="4" y="33"/>
                </a:cxn>
                <a:cxn ang="0">
                  <a:pos x="1" y="47"/>
                </a:cxn>
                <a:cxn ang="0">
                  <a:pos x="5" y="48"/>
                </a:cxn>
                <a:cxn ang="0">
                  <a:pos x="13" y="34"/>
                </a:cxn>
                <a:cxn ang="0">
                  <a:pos x="21" y="24"/>
                </a:cxn>
                <a:cxn ang="0">
                  <a:pos x="30" y="18"/>
                </a:cxn>
                <a:cxn ang="0">
                  <a:pos x="41" y="17"/>
                </a:cxn>
                <a:cxn ang="0">
                  <a:pos x="54" y="19"/>
                </a:cxn>
                <a:cxn ang="0">
                  <a:pos x="65" y="26"/>
                </a:cxn>
                <a:cxn ang="0">
                  <a:pos x="72" y="37"/>
                </a:cxn>
                <a:cxn ang="0">
                  <a:pos x="74" y="50"/>
                </a:cxn>
                <a:cxn ang="0">
                  <a:pos x="72" y="65"/>
                </a:cxn>
                <a:cxn ang="0">
                  <a:pos x="66" y="80"/>
                </a:cxn>
                <a:cxn ang="0">
                  <a:pos x="56" y="97"/>
                </a:cxn>
                <a:cxn ang="0">
                  <a:pos x="43" y="113"/>
                </a:cxn>
                <a:cxn ang="0">
                  <a:pos x="0" y="158"/>
                </a:cxn>
                <a:cxn ang="0">
                  <a:pos x="0" y="161"/>
                </a:cxn>
                <a:cxn ang="0">
                  <a:pos x="94" y="161"/>
                </a:cxn>
                <a:cxn ang="0">
                  <a:pos x="107" y="128"/>
                </a:cxn>
              </a:cxnLst>
              <a:rect l="0" t="0" r="r" b="b"/>
              <a:pathLst>
                <a:path w="107" h="161">
                  <a:moveTo>
                    <a:pt x="107" y="128"/>
                  </a:moveTo>
                  <a:lnTo>
                    <a:pt x="104" y="127"/>
                  </a:lnTo>
                  <a:lnTo>
                    <a:pt x="98" y="136"/>
                  </a:lnTo>
                  <a:lnTo>
                    <a:pt x="93" y="140"/>
                  </a:lnTo>
                  <a:lnTo>
                    <a:pt x="88" y="142"/>
                  </a:lnTo>
                  <a:lnTo>
                    <a:pt x="81" y="143"/>
                  </a:lnTo>
                  <a:lnTo>
                    <a:pt x="24" y="143"/>
                  </a:lnTo>
                  <a:lnTo>
                    <a:pt x="64" y="100"/>
                  </a:lnTo>
                  <a:lnTo>
                    <a:pt x="77" y="85"/>
                  </a:lnTo>
                  <a:lnTo>
                    <a:pt x="87" y="70"/>
                  </a:lnTo>
                  <a:lnTo>
                    <a:pt x="93" y="56"/>
                  </a:lnTo>
                  <a:lnTo>
                    <a:pt x="95" y="42"/>
                  </a:lnTo>
                  <a:lnTo>
                    <a:pt x="93" y="28"/>
                  </a:lnTo>
                  <a:lnTo>
                    <a:pt x="86" y="16"/>
                  </a:lnTo>
                  <a:lnTo>
                    <a:pt x="77" y="7"/>
                  </a:lnTo>
                  <a:lnTo>
                    <a:pt x="64" y="2"/>
                  </a:lnTo>
                  <a:lnTo>
                    <a:pt x="51" y="0"/>
                  </a:lnTo>
                  <a:lnTo>
                    <a:pt x="38" y="1"/>
                  </a:lnTo>
                  <a:lnTo>
                    <a:pt x="26" y="6"/>
                  </a:lnTo>
                  <a:lnTo>
                    <a:pt x="17" y="14"/>
                  </a:lnTo>
                  <a:lnTo>
                    <a:pt x="10" y="23"/>
                  </a:lnTo>
                  <a:lnTo>
                    <a:pt x="4" y="33"/>
                  </a:lnTo>
                  <a:lnTo>
                    <a:pt x="1" y="47"/>
                  </a:lnTo>
                  <a:lnTo>
                    <a:pt x="5" y="48"/>
                  </a:lnTo>
                  <a:lnTo>
                    <a:pt x="13" y="34"/>
                  </a:lnTo>
                  <a:lnTo>
                    <a:pt x="21" y="24"/>
                  </a:lnTo>
                  <a:lnTo>
                    <a:pt x="30" y="18"/>
                  </a:lnTo>
                  <a:lnTo>
                    <a:pt x="41" y="17"/>
                  </a:lnTo>
                  <a:lnTo>
                    <a:pt x="54" y="19"/>
                  </a:lnTo>
                  <a:lnTo>
                    <a:pt x="65" y="26"/>
                  </a:lnTo>
                  <a:lnTo>
                    <a:pt x="72" y="37"/>
                  </a:lnTo>
                  <a:lnTo>
                    <a:pt x="74" y="50"/>
                  </a:lnTo>
                  <a:lnTo>
                    <a:pt x="72" y="65"/>
                  </a:lnTo>
                  <a:lnTo>
                    <a:pt x="66" y="80"/>
                  </a:lnTo>
                  <a:lnTo>
                    <a:pt x="56" y="97"/>
                  </a:lnTo>
                  <a:lnTo>
                    <a:pt x="43" y="113"/>
                  </a:lnTo>
                  <a:lnTo>
                    <a:pt x="0" y="158"/>
                  </a:lnTo>
                  <a:lnTo>
                    <a:pt x="0" y="161"/>
                  </a:lnTo>
                  <a:lnTo>
                    <a:pt x="94" y="161"/>
                  </a:lnTo>
                  <a:lnTo>
                    <a:pt x="107" y="12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0" name="Rectangle 256"/>
            <p:cNvSpPr>
              <a:spLocks noChangeArrowheads="1"/>
            </p:cNvSpPr>
            <p:nvPr/>
          </p:nvSpPr>
          <p:spPr bwMode="auto">
            <a:xfrm>
              <a:off x="3665" y="2836"/>
              <a:ext cx="40" cy="4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1" name="Freeform 257"/>
            <p:cNvSpPr>
              <a:spLocks noEditPoints="1"/>
            </p:cNvSpPr>
            <p:nvPr/>
          </p:nvSpPr>
          <p:spPr bwMode="auto">
            <a:xfrm>
              <a:off x="3662" y="2878"/>
              <a:ext cx="37" cy="51"/>
            </a:xfrm>
            <a:custGeom>
              <a:avLst/>
              <a:gdLst/>
              <a:ahLst/>
              <a:cxnLst>
                <a:cxn ang="0">
                  <a:pos x="94" y="8"/>
                </a:cxn>
                <a:cxn ang="0">
                  <a:pos x="82" y="1"/>
                </a:cxn>
                <a:cxn ang="0">
                  <a:pos x="54" y="2"/>
                </a:cxn>
                <a:cxn ang="0">
                  <a:pos x="30" y="17"/>
                </a:cxn>
                <a:cxn ang="0">
                  <a:pos x="22" y="41"/>
                </a:cxn>
                <a:cxn ang="0">
                  <a:pos x="29" y="60"/>
                </a:cxn>
                <a:cxn ang="0">
                  <a:pos x="31" y="73"/>
                </a:cxn>
                <a:cxn ang="0">
                  <a:pos x="23" y="82"/>
                </a:cxn>
                <a:cxn ang="0">
                  <a:pos x="23" y="90"/>
                </a:cxn>
                <a:cxn ang="0">
                  <a:pos x="28" y="96"/>
                </a:cxn>
                <a:cxn ang="0">
                  <a:pos x="8" y="111"/>
                </a:cxn>
                <a:cxn ang="0">
                  <a:pos x="0" y="121"/>
                </a:cxn>
                <a:cxn ang="0">
                  <a:pos x="3" y="138"/>
                </a:cxn>
                <a:cxn ang="0">
                  <a:pos x="24" y="153"/>
                </a:cxn>
                <a:cxn ang="0">
                  <a:pos x="57" y="153"/>
                </a:cxn>
                <a:cxn ang="0">
                  <a:pos x="81" y="140"/>
                </a:cxn>
                <a:cxn ang="0">
                  <a:pos x="90" y="119"/>
                </a:cxn>
                <a:cxn ang="0">
                  <a:pos x="81" y="101"/>
                </a:cxn>
                <a:cxn ang="0">
                  <a:pos x="56" y="87"/>
                </a:cxn>
                <a:cxn ang="0">
                  <a:pos x="46" y="84"/>
                </a:cxn>
                <a:cxn ang="0">
                  <a:pos x="40" y="80"/>
                </a:cxn>
                <a:cxn ang="0">
                  <a:pos x="41" y="73"/>
                </a:cxn>
                <a:cxn ang="0">
                  <a:pos x="48" y="67"/>
                </a:cxn>
                <a:cxn ang="0">
                  <a:pos x="50" y="69"/>
                </a:cxn>
                <a:cxn ang="0">
                  <a:pos x="73" y="65"/>
                </a:cxn>
                <a:cxn ang="0">
                  <a:pos x="98" y="44"/>
                </a:cxn>
                <a:cxn ang="0">
                  <a:pos x="101" y="27"/>
                </a:cxn>
                <a:cxn ang="0">
                  <a:pos x="111" y="18"/>
                </a:cxn>
                <a:cxn ang="0">
                  <a:pos x="34" y="98"/>
                </a:cxn>
                <a:cxn ang="0">
                  <a:pos x="36" y="100"/>
                </a:cxn>
                <a:cxn ang="0">
                  <a:pos x="58" y="106"/>
                </a:cxn>
                <a:cxn ang="0">
                  <a:pos x="75" y="119"/>
                </a:cxn>
                <a:cxn ang="0">
                  <a:pos x="73" y="135"/>
                </a:cxn>
                <a:cxn ang="0">
                  <a:pos x="57" y="147"/>
                </a:cxn>
                <a:cxn ang="0">
                  <a:pos x="30" y="147"/>
                </a:cxn>
                <a:cxn ang="0">
                  <a:pos x="15" y="135"/>
                </a:cxn>
                <a:cxn ang="0">
                  <a:pos x="14" y="121"/>
                </a:cxn>
                <a:cxn ang="0">
                  <a:pos x="18" y="111"/>
                </a:cxn>
                <a:cxn ang="0">
                  <a:pos x="28" y="102"/>
                </a:cxn>
                <a:cxn ang="0">
                  <a:pos x="33" y="98"/>
                </a:cxn>
                <a:cxn ang="0">
                  <a:pos x="69" y="4"/>
                </a:cxn>
                <a:cxn ang="0">
                  <a:pos x="77" y="7"/>
                </a:cxn>
                <a:cxn ang="0">
                  <a:pos x="81" y="12"/>
                </a:cxn>
                <a:cxn ang="0">
                  <a:pos x="82" y="22"/>
                </a:cxn>
                <a:cxn ang="0">
                  <a:pos x="75" y="49"/>
                </a:cxn>
                <a:cxn ang="0">
                  <a:pos x="62" y="62"/>
                </a:cxn>
                <a:cxn ang="0">
                  <a:pos x="47" y="62"/>
                </a:cxn>
                <a:cxn ang="0">
                  <a:pos x="40" y="46"/>
                </a:cxn>
                <a:cxn ang="0">
                  <a:pos x="49" y="18"/>
                </a:cxn>
                <a:cxn ang="0">
                  <a:pos x="69" y="4"/>
                </a:cxn>
              </a:cxnLst>
              <a:rect l="0" t="0" r="r" b="b"/>
              <a:pathLst>
                <a:path w="111" h="155">
                  <a:moveTo>
                    <a:pt x="111" y="8"/>
                  </a:moveTo>
                  <a:lnTo>
                    <a:pt x="94" y="8"/>
                  </a:lnTo>
                  <a:lnTo>
                    <a:pt x="92" y="7"/>
                  </a:lnTo>
                  <a:lnTo>
                    <a:pt x="82" y="1"/>
                  </a:lnTo>
                  <a:lnTo>
                    <a:pt x="69" y="0"/>
                  </a:lnTo>
                  <a:lnTo>
                    <a:pt x="54" y="2"/>
                  </a:lnTo>
                  <a:lnTo>
                    <a:pt x="41" y="8"/>
                  </a:lnTo>
                  <a:lnTo>
                    <a:pt x="30" y="17"/>
                  </a:lnTo>
                  <a:lnTo>
                    <a:pt x="24" y="28"/>
                  </a:lnTo>
                  <a:lnTo>
                    <a:pt x="22" y="41"/>
                  </a:lnTo>
                  <a:lnTo>
                    <a:pt x="24" y="52"/>
                  </a:lnTo>
                  <a:lnTo>
                    <a:pt x="29" y="60"/>
                  </a:lnTo>
                  <a:lnTo>
                    <a:pt x="40" y="66"/>
                  </a:lnTo>
                  <a:lnTo>
                    <a:pt x="31" y="73"/>
                  </a:lnTo>
                  <a:lnTo>
                    <a:pt x="26" y="77"/>
                  </a:lnTo>
                  <a:lnTo>
                    <a:pt x="23" y="82"/>
                  </a:lnTo>
                  <a:lnTo>
                    <a:pt x="22" y="86"/>
                  </a:lnTo>
                  <a:lnTo>
                    <a:pt x="23" y="90"/>
                  </a:lnTo>
                  <a:lnTo>
                    <a:pt x="25" y="93"/>
                  </a:lnTo>
                  <a:lnTo>
                    <a:pt x="28" y="96"/>
                  </a:lnTo>
                  <a:lnTo>
                    <a:pt x="16" y="104"/>
                  </a:lnTo>
                  <a:lnTo>
                    <a:pt x="8" y="111"/>
                  </a:lnTo>
                  <a:lnTo>
                    <a:pt x="3" y="116"/>
                  </a:lnTo>
                  <a:lnTo>
                    <a:pt x="0" y="121"/>
                  </a:lnTo>
                  <a:lnTo>
                    <a:pt x="0" y="127"/>
                  </a:lnTo>
                  <a:lnTo>
                    <a:pt x="3" y="138"/>
                  </a:lnTo>
                  <a:lnTo>
                    <a:pt x="12" y="147"/>
                  </a:lnTo>
                  <a:lnTo>
                    <a:pt x="24" y="153"/>
                  </a:lnTo>
                  <a:lnTo>
                    <a:pt x="40" y="155"/>
                  </a:lnTo>
                  <a:lnTo>
                    <a:pt x="57" y="153"/>
                  </a:lnTo>
                  <a:lnTo>
                    <a:pt x="71" y="148"/>
                  </a:lnTo>
                  <a:lnTo>
                    <a:pt x="81" y="140"/>
                  </a:lnTo>
                  <a:lnTo>
                    <a:pt x="88" y="130"/>
                  </a:lnTo>
                  <a:lnTo>
                    <a:pt x="90" y="119"/>
                  </a:lnTo>
                  <a:lnTo>
                    <a:pt x="88" y="109"/>
                  </a:lnTo>
                  <a:lnTo>
                    <a:pt x="81" y="101"/>
                  </a:lnTo>
                  <a:lnTo>
                    <a:pt x="71" y="93"/>
                  </a:lnTo>
                  <a:lnTo>
                    <a:pt x="56" y="87"/>
                  </a:lnTo>
                  <a:lnTo>
                    <a:pt x="50" y="86"/>
                  </a:lnTo>
                  <a:lnTo>
                    <a:pt x="46" y="84"/>
                  </a:lnTo>
                  <a:lnTo>
                    <a:pt x="43" y="82"/>
                  </a:lnTo>
                  <a:lnTo>
                    <a:pt x="40" y="80"/>
                  </a:lnTo>
                  <a:lnTo>
                    <a:pt x="39" y="77"/>
                  </a:lnTo>
                  <a:lnTo>
                    <a:pt x="41" y="73"/>
                  </a:lnTo>
                  <a:lnTo>
                    <a:pt x="46" y="69"/>
                  </a:lnTo>
                  <a:lnTo>
                    <a:pt x="48" y="67"/>
                  </a:lnTo>
                  <a:lnTo>
                    <a:pt x="49" y="67"/>
                  </a:lnTo>
                  <a:lnTo>
                    <a:pt x="50" y="69"/>
                  </a:lnTo>
                  <a:lnTo>
                    <a:pt x="57" y="69"/>
                  </a:lnTo>
                  <a:lnTo>
                    <a:pt x="73" y="65"/>
                  </a:lnTo>
                  <a:lnTo>
                    <a:pt x="88" y="56"/>
                  </a:lnTo>
                  <a:lnTo>
                    <a:pt x="98" y="44"/>
                  </a:lnTo>
                  <a:lnTo>
                    <a:pt x="101" y="31"/>
                  </a:lnTo>
                  <a:lnTo>
                    <a:pt x="101" y="27"/>
                  </a:lnTo>
                  <a:lnTo>
                    <a:pt x="99" y="18"/>
                  </a:lnTo>
                  <a:lnTo>
                    <a:pt x="111" y="18"/>
                  </a:lnTo>
                  <a:lnTo>
                    <a:pt x="111" y="8"/>
                  </a:lnTo>
                  <a:close/>
                  <a:moveTo>
                    <a:pt x="34" y="98"/>
                  </a:moveTo>
                  <a:lnTo>
                    <a:pt x="35" y="98"/>
                  </a:lnTo>
                  <a:lnTo>
                    <a:pt x="36" y="100"/>
                  </a:lnTo>
                  <a:lnTo>
                    <a:pt x="38" y="100"/>
                  </a:lnTo>
                  <a:lnTo>
                    <a:pt x="58" y="106"/>
                  </a:lnTo>
                  <a:lnTo>
                    <a:pt x="68" y="113"/>
                  </a:lnTo>
                  <a:lnTo>
                    <a:pt x="75" y="119"/>
                  </a:lnTo>
                  <a:lnTo>
                    <a:pt x="76" y="126"/>
                  </a:lnTo>
                  <a:lnTo>
                    <a:pt x="73" y="135"/>
                  </a:lnTo>
                  <a:lnTo>
                    <a:pt x="67" y="143"/>
                  </a:lnTo>
                  <a:lnTo>
                    <a:pt x="57" y="147"/>
                  </a:lnTo>
                  <a:lnTo>
                    <a:pt x="44" y="149"/>
                  </a:lnTo>
                  <a:lnTo>
                    <a:pt x="30" y="147"/>
                  </a:lnTo>
                  <a:lnTo>
                    <a:pt x="22" y="143"/>
                  </a:lnTo>
                  <a:lnTo>
                    <a:pt x="15" y="135"/>
                  </a:lnTo>
                  <a:lnTo>
                    <a:pt x="14" y="125"/>
                  </a:lnTo>
                  <a:lnTo>
                    <a:pt x="14" y="121"/>
                  </a:lnTo>
                  <a:lnTo>
                    <a:pt x="16" y="114"/>
                  </a:lnTo>
                  <a:lnTo>
                    <a:pt x="18" y="111"/>
                  </a:lnTo>
                  <a:lnTo>
                    <a:pt x="25" y="104"/>
                  </a:lnTo>
                  <a:lnTo>
                    <a:pt x="28" y="102"/>
                  </a:lnTo>
                  <a:lnTo>
                    <a:pt x="30" y="100"/>
                  </a:lnTo>
                  <a:lnTo>
                    <a:pt x="33" y="98"/>
                  </a:lnTo>
                  <a:lnTo>
                    <a:pt x="34" y="98"/>
                  </a:lnTo>
                  <a:close/>
                  <a:moveTo>
                    <a:pt x="69" y="4"/>
                  </a:moveTo>
                  <a:lnTo>
                    <a:pt x="73" y="6"/>
                  </a:lnTo>
                  <a:lnTo>
                    <a:pt x="77" y="7"/>
                  </a:lnTo>
                  <a:lnTo>
                    <a:pt x="79" y="9"/>
                  </a:lnTo>
                  <a:lnTo>
                    <a:pt x="81" y="12"/>
                  </a:lnTo>
                  <a:lnTo>
                    <a:pt x="82" y="17"/>
                  </a:lnTo>
                  <a:lnTo>
                    <a:pt x="82" y="22"/>
                  </a:lnTo>
                  <a:lnTo>
                    <a:pt x="80" y="35"/>
                  </a:lnTo>
                  <a:lnTo>
                    <a:pt x="75" y="49"/>
                  </a:lnTo>
                  <a:lnTo>
                    <a:pt x="69" y="57"/>
                  </a:lnTo>
                  <a:lnTo>
                    <a:pt x="62" y="62"/>
                  </a:lnTo>
                  <a:lnTo>
                    <a:pt x="55" y="64"/>
                  </a:lnTo>
                  <a:lnTo>
                    <a:pt x="47" y="62"/>
                  </a:lnTo>
                  <a:lnTo>
                    <a:pt x="41" y="55"/>
                  </a:lnTo>
                  <a:lnTo>
                    <a:pt x="40" y="46"/>
                  </a:lnTo>
                  <a:lnTo>
                    <a:pt x="43" y="31"/>
                  </a:lnTo>
                  <a:lnTo>
                    <a:pt x="49" y="18"/>
                  </a:lnTo>
                  <a:lnTo>
                    <a:pt x="58" y="8"/>
                  </a:lnTo>
                  <a:lnTo>
                    <a:pt x="69" y="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2" name="Freeform 258"/>
            <p:cNvSpPr>
              <a:spLocks/>
            </p:cNvSpPr>
            <p:nvPr/>
          </p:nvSpPr>
          <p:spPr bwMode="auto">
            <a:xfrm>
              <a:off x="3728" y="2780"/>
              <a:ext cx="20" cy="115"/>
            </a:xfrm>
            <a:custGeom>
              <a:avLst/>
              <a:gdLst/>
              <a:ahLst/>
              <a:cxnLst>
                <a:cxn ang="0">
                  <a:pos x="59" y="347"/>
                </a:cxn>
                <a:cxn ang="0">
                  <a:pos x="59" y="346"/>
                </a:cxn>
                <a:cxn ang="0">
                  <a:pos x="58" y="345"/>
                </a:cxn>
                <a:cxn ang="0">
                  <a:pos x="57" y="345"/>
                </a:cxn>
                <a:cxn ang="0">
                  <a:pos x="49" y="339"/>
                </a:cxn>
                <a:cxn ang="0">
                  <a:pos x="44" y="332"/>
                </a:cxn>
                <a:cxn ang="0">
                  <a:pos x="39" y="321"/>
                </a:cxn>
                <a:cxn ang="0">
                  <a:pos x="37" y="306"/>
                </a:cxn>
                <a:cxn ang="0">
                  <a:pos x="37" y="220"/>
                </a:cxn>
                <a:cxn ang="0">
                  <a:pos x="36" y="206"/>
                </a:cxn>
                <a:cxn ang="0">
                  <a:pos x="33" y="193"/>
                </a:cxn>
                <a:cxn ang="0">
                  <a:pos x="26" y="182"/>
                </a:cxn>
                <a:cxn ang="0">
                  <a:pos x="14" y="173"/>
                </a:cxn>
                <a:cxn ang="0">
                  <a:pos x="26" y="165"/>
                </a:cxn>
                <a:cxn ang="0">
                  <a:pos x="33" y="155"/>
                </a:cxn>
                <a:cxn ang="0">
                  <a:pos x="36" y="141"/>
                </a:cxn>
                <a:cxn ang="0">
                  <a:pos x="37" y="127"/>
                </a:cxn>
                <a:cxn ang="0">
                  <a:pos x="37" y="62"/>
                </a:cxn>
                <a:cxn ang="0">
                  <a:pos x="38" y="42"/>
                </a:cxn>
                <a:cxn ang="0">
                  <a:pos x="40" y="26"/>
                </a:cxn>
                <a:cxn ang="0">
                  <a:pos x="44" y="17"/>
                </a:cxn>
                <a:cxn ang="0">
                  <a:pos x="49" y="9"/>
                </a:cxn>
                <a:cxn ang="0">
                  <a:pos x="57" y="3"/>
                </a:cxn>
                <a:cxn ang="0">
                  <a:pos x="59" y="1"/>
                </a:cxn>
                <a:cxn ang="0">
                  <a:pos x="59" y="0"/>
                </a:cxn>
                <a:cxn ang="0">
                  <a:pos x="57" y="0"/>
                </a:cxn>
                <a:cxn ang="0">
                  <a:pos x="53" y="1"/>
                </a:cxn>
                <a:cxn ang="0">
                  <a:pos x="47" y="2"/>
                </a:cxn>
                <a:cxn ang="0">
                  <a:pos x="42" y="5"/>
                </a:cxn>
                <a:cxn ang="0">
                  <a:pos x="35" y="11"/>
                </a:cxn>
                <a:cxn ang="0">
                  <a:pos x="29" y="18"/>
                </a:cxn>
                <a:cxn ang="0">
                  <a:pos x="24" y="29"/>
                </a:cxn>
                <a:cxn ang="0">
                  <a:pos x="21" y="43"/>
                </a:cxn>
                <a:cxn ang="0">
                  <a:pos x="19" y="62"/>
                </a:cxn>
                <a:cxn ang="0">
                  <a:pos x="19" y="127"/>
                </a:cxn>
                <a:cxn ang="0">
                  <a:pos x="18" y="145"/>
                </a:cxn>
                <a:cxn ang="0">
                  <a:pos x="15" y="157"/>
                </a:cxn>
                <a:cxn ang="0">
                  <a:pos x="9" y="166"/>
                </a:cxn>
                <a:cxn ang="0">
                  <a:pos x="2" y="173"/>
                </a:cxn>
                <a:cxn ang="0">
                  <a:pos x="0" y="173"/>
                </a:cxn>
                <a:cxn ang="0">
                  <a:pos x="2" y="175"/>
                </a:cxn>
                <a:cxn ang="0">
                  <a:pos x="5" y="177"/>
                </a:cxn>
                <a:cxn ang="0">
                  <a:pos x="9" y="182"/>
                </a:cxn>
                <a:cxn ang="0">
                  <a:pos x="15" y="191"/>
                </a:cxn>
                <a:cxn ang="0">
                  <a:pos x="18" y="203"/>
                </a:cxn>
                <a:cxn ang="0">
                  <a:pos x="19" y="221"/>
                </a:cxn>
                <a:cxn ang="0">
                  <a:pos x="19" y="285"/>
                </a:cxn>
                <a:cxn ang="0">
                  <a:pos x="21" y="304"/>
                </a:cxn>
                <a:cxn ang="0">
                  <a:pos x="24" y="318"/>
                </a:cxn>
                <a:cxn ang="0">
                  <a:pos x="29" y="329"/>
                </a:cxn>
                <a:cxn ang="0">
                  <a:pos x="35" y="337"/>
                </a:cxn>
                <a:cxn ang="0">
                  <a:pos x="42" y="342"/>
                </a:cxn>
                <a:cxn ang="0">
                  <a:pos x="47" y="345"/>
                </a:cxn>
                <a:cxn ang="0">
                  <a:pos x="53" y="346"/>
                </a:cxn>
                <a:cxn ang="0">
                  <a:pos x="57" y="347"/>
                </a:cxn>
                <a:cxn ang="0">
                  <a:pos x="59" y="347"/>
                </a:cxn>
              </a:cxnLst>
              <a:rect l="0" t="0" r="r" b="b"/>
              <a:pathLst>
                <a:path w="59" h="347">
                  <a:moveTo>
                    <a:pt x="59" y="347"/>
                  </a:moveTo>
                  <a:lnTo>
                    <a:pt x="59" y="346"/>
                  </a:lnTo>
                  <a:lnTo>
                    <a:pt x="58" y="345"/>
                  </a:lnTo>
                  <a:lnTo>
                    <a:pt x="57" y="345"/>
                  </a:lnTo>
                  <a:lnTo>
                    <a:pt x="49" y="339"/>
                  </a:lnTo>
                  <a:lnTo>
                    <a:pt x="44" y="332"/>
                  </a:lnTo>
                  <a:lnTo>
                    <a:pt x="39" y="321"/>
                  </a:lnTo>
                  <a:lnTo>
                    <a:pt x="37" y="306"/>
                  </a:lnTo>
                  <a:lnTo>
                    <a:pt x="37" y="220"/>
                  </a:lnTo>
                  <a:lnTo>
                    <a:pt x="36" y="206"/>
                  </a:lnTo>
                  <a:lnTo>
                    <a:pt x="33" y="193"/>
                  </a:lnTo>
                  <a:lnTo>
                    <a:pt x="26" y="182"/>
                  </a:lnTo>
                  <a:lnTo>
                    <a:pt x="14" y="173"/>
                  </a:lnTo>
                  <a:lnTo>
                    <a:pt x="26" y="165"/>
                  </a:lnTo>
                  <a:lnTo>
                    <a:pt x="33" y="155"/>
                  </a:lnTo>
                  <a:lnTo>
                    <a:pt x="36" y="141"/>
                  </a:lnTo>
                  <a:lnTo>
                    <a:pt x="37" y="127"/>
                  </a:lnTo>
                  <a:lnTo>
                    <a:pt x="37" y="62"/>
                  </a:lnTo>
                  <a:lnTo>
                    <a:pt x="38" y="42"/>
                  </a:lnTo>
                  <a:lnTo>
                    <a:pt x="40" y="26"/>
                  </a:lnTo>
                  <a:lnTo>
                    <a:pt x="44" y="17"/>
                  </a:lnTo>
                  <a:lnTo>
                    <a:pt x="49" y="9"/>
                  </a:lnTo>
                  <a:lnTo>
                    <a:pt x="57" y="3"/>
                  </a:lnTo>
                  <a:lnTo>
                    <a:pt x="59" y="1"/>
                  </a:lnTo>
                  <a:lnTo>
                    <a:pt x="59" y="0"/>
                  </a:lnTo>
                  <a:lnTo>
                    <a:pt x="57" y="0"/>
                  </a:lnTo>
                  <a:lnTo>
                    <a:pt x="53" y="1"/>
                  </a:lnTo>
                  <a:lnTo>
                    <a:pt x="47" y="2"/>
                  </a:lnTo>
                  <a:lnTo>
                    <a:pt x="42" y="5"/>
                  </a:lnTo>
                  <a:lnTo>
                    <a:pt x="35" y="11"/>
                  </a:lnTo>
                  <a:lnTo>
                    <a:pt x="29" y="18"/>
                  </a:lnTo>
                  <a:lnTo>
                    <a:pt x="24" y="29"/>
                  </a:lnTo>
                  <a:lnTo>
                    <a:pt x="21" y="43"/>
                  </a:lnTo>
                  <a:lnTo>
                    <a:pt x="19" y="62"/>
                  </a:lnTo>
                  <a:lnTo>
                    <a:pt x="19" y="127"/>
                  </a:lnTo>
                  <a:lnTo>
                    <a:pt x="18" y="145"/>
                  </a:lnTo>
                  <a:lnTo>
                    <a:pt x="15" y="157"/>
                  </a:lnTo>
                  <a:lnTo>
                    <a:pt x="9" y="166"/>
                  </a:lnTo>
                  <a:lnTo>
                    <a:pt x="2" y="173"/>
                  </a:lnTo>
                  <a:lnTo>
                    <a:pt x="0" y="173"/>
                  </a:lnTo>
                  <a:lnTo>
                    <a:pt x="2" y="175"/>
                  </a:lnTo>
                  <a:lnTo>
                    <a:pt x="5" y="177"/>
                  </a:lnTo>
                  <a:lnTo>
                    <a:pt x="9" y="182"/>
                  </a:lnTo>
                  <a:lnTo>
                    <a:pt x="15" y="191"/>
                  </a:lnTo>
                  <a:lnTo>
                    <a:pt x="18" y="203"/>
                  </a:lnTo>
                  <a:lnTo>
                    <a:pt x="19" y="221"/>
                  </a:lnTo>
                  <a:lnTo>
                    <a:pt x="19" y="285"/>
                  </a:lnTo>
                  <a:lnTo>
                    <a:pt x="21" y="304"/>
                  </a:lnTo>
                  <a:lnTo>
                    <a:pt x="24" y="318"/>
                  </a:lnTo>
                  <a:lnTo>
                    <a:pt x="29" y="329"/>
                  </a:lnTo>
                  <a:lnTo>
                    <a:pt x="35" y="337"/>
                  </a:lnTo>
                  <a:lnTo>
                    <a:pt x="42" y="342"/>
                  </a:lnTo>
                  <a:lnTo>
                    <a:pt x="47" y="345"/>
                  </a:lnTo>
                  <a:lnTo>
                    <a:pt x="53" y="346"/>
                  </a:lnTo>
                  <a:lnTo>
                    <a:pt x="57" y="347"/>
                  </a:lnTo>
                  <a:lnTo>
                    <a:pt x="59" y="34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3" name="Freeform 259"/>
            <p:cNvSpPr>
              <a:spLocks/>
            </p:cNvSpPr>
            <p:nvPr/>
          </p:nvSpPr>
          <p:spPr bwMode="auto">
            <a:xfrm>
              <a:off x="3755" y="2804"/>
              <a:ext cx="21" cy="68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48" y="8"/>
                </a:cxn>
                <a:cxn ang="0">
                  <a:pos x="32" y="21"/>
                </a:cxn>
                <a:cxn ang="0">
                  <a:pos x="26" y="29"/>
                </a:cxn>
                <a:cxn ang="0">
                  <a:pos x="11" y="51"/>
                </a:cxn>
                <a:cxn ang="0">
                  <a:pos x="4" y="74"/>
                </a:cxn>
                <a:cxn ang="0">
                  <a:pos x="0" y="101"/>
                </a:cxn>
                <a:cxn ang="0">
                  <a:pos x="2" y="123"/>
                </a:cxn>
                <a:cxn ang="0">
                  <a:pos x="8" y="143"/>
                </a:cxn>
                <a:cxn ang="0">
                  <a:pos x="17" y="161"/>
                </a:cxn>
                <a:cxn ang="0">
                  <a:pos x="30" y="179"/>
                </a:cxn>
                <a:cxn ang="0">
                  <a:pos x="39" y="189"/>
                </a:cxn>
                <a:cxn ang="0">
                  <a:pos x="48" y="197"/>
                </a:cxn>
                <a:cxn ang="0">
                  <a:pos x="59" y="203"/>
                </a:cxn>
                <a:cxn ang="0">
                  <a:pos x="62" y="200"/>
                </a:cxn>
                <a:cxn ang="0">
                  <a:pos x="50" y="190"/>
                </a:cxn>
                <a:cxn ang="0">
                  <a:pos x="41" y="180"/>
                </a:cxn>
                <a:cxn ang="0">
                  <a:pos x="35" y="170"/>
                </a:cxn>
                <a:cxn ang="0">
                  <a:pos x="30" y="158"/>
                </a:cxn>
                <a:cxn ang="0">
                  <a:pos x="25" y="142"/>
                </a:cxn>
                <a:cxn ang="0">
                  <a:pos x="22" y="123"/>
                </a:cxn>
                <a:cxn ang="0">
                  <a:pos x="21" y="101"/>
                </a:cxn>
                <a:cxn ang="0">
                  <a:pos x="22" y="77"/>
                </a:cxn>
                <a:cxn ang="0">
                  <a:pos x="26" y="57"/>
                </a:cxn>
                <a:cxn ang="0">
                  <a:pos x="31" y="41"/>
                </a:cxn>
                <a:cxn ang="0">
                  <a:pos x="37" y="31"/>
                </a:cxn>
                <a:cxn ang="0">
                  <a:pos x="42" y="22"/>
                </a:cxn>
                <a:cxn ang="0">
                  <a:pos x="51" y="13"/>
                </a:cxn>
                <a:cxn ang="0">
                  <a:pos x="62" y="3"/>
                </a:cxn>
                <a:cxn ang="0">
                  <a:pos x="60" y="0"/>
                </a:cxn>
              </a:cxnLst>
              <a:rect l="0" t="0" r="r" b="b"/>
              <a:pathLst>
                <a:path w="62" h="203">
                  <a:moveTo>
                    <a:pt x="60" y="0"/>
                  </a:moveTo>
                  <a:lnTo>
                    <a:pt x="48" y="8"/>
                  </a:lnTo>
                  <a:lnTo>
                    <a:pt x="32" y="21"/>
                  </a:lnTo>
                  <a:lnTo>
                    <a:pt x="26" y="29"/>
                  </a:lnTo>
                  <a:lnTo>
                    <a:pt x="11" y="51"/>
                  </a:lnTo>
                  <a:lnTo>
                    <a:pt x="4" y="74"/>
                  </a:lnTo>
                  <a:lnTo>
                    <a:pt x="0" y="101"/>
                  </a:lnTo>
                  <a:lnTo>
                    <a:pt x="2" y="123"/>
                  </a:lnTo>
                  <a:lnTo>
                    <a:pt x="8" y="143"/>
                  </a:lnTo>
                  <a:lnTo>
                    <a:pt x="17" y="161"/>
                  </a:lnTo>
                  <a:lnTo>
                    <a:pt x="30" y="179"/>
                  </a:lnTo>
                  <a:lnTo>
                    <a:pt x="39" y="189"/>
                  </a:lnTo>
                  <a:lnTo>
                    <a:pt x="48" y="197"/>
                  </a:lnTo>
                  <a:lnTo>
                    <a:pt x="59" y="203"/>
                  </a:lnTo>
                  <a:lnTo>
                    <a:pt x="62" y="200"/>
                  </a:lnTo>
                  <a:lnTo>
                    <a:pt x="50" y="190"/>
                  </a:lnTo>
                  <a:lnTo>
                    <a:pt x="41" y="180"/>
                  </a:lnTo>
                  <a:lnTo>
                    <a:pt x="35" y="170"/>
                  </a:lnTo>
                  <a:lnTo>
                    <a:pt x="30" y="158"/>
                  </a:lnTo>
                  <a:lnTo>
                    <a:pt x="25" y="142"/>
                  </a:lnTo>
                  <a:lnTo>
                    <a:pt x="22" y="123"/>
                  </a:lnTo>
                  <a:lnTo>
                    <a:pt x="21" y="101"/>
                  </a:lnTo>
                  <a:lnTo>
                    <a:pt x="22" y="77"/>
                  </a:lnTo>
                  <a:lnTo>
                    <a:pt x="26" y="57"/>
                  </a:lnTo>
                  <a:lnTo>
                    <a:pt x="31" y="41"/>
                  </a:lnTo>
                  <a:lnTo>
                    <a:pt x="37" y="31"/>
                  </a:lnTo>
                  <a:lnTo>
                    <a:pt x="42" y="22"/>
                  </a:lnTo>
                  <a:lnTo>
                    <a:pt x="51" y="13"/>
                  </a:lnTo>
                  <a:lnTo>
                    <a:pt x="62" y="3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4" name="Freeform 260"/>
            <p:cNvSpPr>
              <a:spLocks/>
            </p:cNvSpPr>
            <p:nvPr/>
          </p:nvSpPr>
          <p:spPr bwMode="auto">
            <a:xfrm>
              <a:off x="3784" y="2806"/>
              <a:ext cx="49" cy="54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102" y="0"/>
                </a:cxn>
                <a:cxn ang="0">
                  <a:pos x="102" y="3"/>
                </a:cxn>
                <a:cxn ang="0">
                  <a:pos x="108" y="4"/>
                </a:cxn>
                <a:cxn ang="0">
                  <a:pos x="112" y="5"/>
                </a:cxn>
                <a:cxn ang="0">
                  <a:pos x="115" y="7"/>
                </a:cxn>
                <a:cxn ang="0">
                  <a:pos x="117" y="8"/>
                </a:cxn>
                <a:cxn ang="0">
                  <a:pos x="117" y="12"/>
                </a:cxn>
                <a:cxn ang="0">
                  <a:pos x="116" y="17"/>
                </a:cxn>
                <a:cxn ang="0">
                  <a:pos x="111" y="27"/>
                </a:cxn>
                <a:cxn ang="0">
                  <a:pos x="105" y="39"/>
                </a:cxn>
                <a:cxn ang="0">
                  <a:pos x="55" y="124"/>
                </a:cxn>
                <a:cxn ang="0">
                  <a:pos x="39" y="18"/>
                </a:cxn>
                <a:cxn ang="0">
                  <a:pos x="39" y="15"/>
                </a:cxn>
                <a:cxn ang="0">
                  <a:pos x="40" y="8"/>
                </a:cxn>
                <a:cxn ang="0">
                  <a:pos x="46" y="5"/>
                </a:cxn>
                <a:cxn ang="0">
                  <a:pos x="58" y="3"/>
                </a:cxn>
                <a:cxn ang="0">
                  <a:pos x="58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6" y="4"/>
                </a:cxn>
                <a:cxn ang="0">
                  <a:pos x="11" y="6"/>
                </a:cxn>
                <a:cxn ang="0">
                  <a:pos x="14" y="12"/>
                </a:cxn>
                <a:cxn ang="0">
                  <a:pos x="16" y="21"/>
                </a:cxn>
                <a:cxn ang="0">
                  <a:pos x="19" y="35"/>
                </a:cxn>
                <a:cxn ang="0">
                  <a:pos x="39" y="160"/>
                </a:cxn>
                <a:cxn ang="0">
                  <a:pos x="44" y="160"/>
                </a:cxn>
                <a:cxn ang="0">
                  <a:pos x="133" y="13"/>
                </a:cxn>
                <a:cxn ang="0">
                  <a:pos x="137" y="8"/>
                </a:cxn>
                <a:cxn ang="0">
                  <a:pos x="139" y="5"/>
                </a:cxn>
                <a:cxn ang="0">
                  <a:pos x="142" y="4"/>
                </a:cxn>
                <a:cxn ang="0">
                  <a:pos x="147" y="3"/>
                </a:cxn>
                <a:cxn ang="0">
                  <a:pos x="147" y="0"/>
                </a:cxn>
              </a:cxnLst>
              <a:rect l="0" t="0" r="r" b="b"/>
              <a:pathLst>
                <a:path w="147" h="160">
                  <a:moveTo>
                    <a:pt x="147" y="0"/>
                  </a:moveTo>
                  <a:lnTo>
                    <a:pt x="102" y="0"/>
                  </a:lnTo>
                  <a:lnTo>
                    <a:pt x="102" y="3"/>
                  </a:lnTo>
                  <a:lnTo>
                    <a:pt x="108" y="4"/>
                  </a:lnTo>
                  <a:lnTo>
                    <a:pt x="112" y="5"/>
                  </a:lnTo>
                  <a:lnTo>
                    <a:pt x="115" y="7"/>
                  </a:lnTo>
                  <a:lnTo>
                    <a:pt x="117" y="8"/>
                  </a:lnTo>
                  <a:lnTo>
                    <a:pt x="117" y="12"/>
                  </a:lnTo>
                  <a:lnTo>
                    <a:pt x="116" y="17"/>
                  </a:lnTo>
                  <a:lnTo>
                    <a:pt x="111" y="27"/>
                  </a:lnTo>
                  <a:lnTo>
                    <a:pt x="105" y="39"/>
                  </a:lnTo>
                  <a:lnTo>
                    <a:pt x="55" y="124"/>
                  </a:lnTo>
                  <a:lnTo>
                    <a:pt x="39" y="18"/>
                  </a:lnTo>
                  <a:lnTo>
                    <a:pt x="39" y="15"/>
                  </a:lnTo>
                  <a:lnTo>
                    <a:pt x="40" y="8"/>
                  </a:lnTo>
                  <a:lnTo>
                    <a:pt x="46" y="5"/>
                  </a:lnTo>
                  <a:lnTo>
                    <a:pt x="58" y="3"/>
                  </a:lnTo>
                  <a:lnTo>
                    <a:pt x="58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6" y="4"/>
                  </a:lnTo>
                  <a:lnTo>
                    <a:pt x="11" y="6"/>
                  </a:lnTo>
                  <a:lnTo>
                    <a:pt x="14" y="12"/>
                  </a:lnTo>
                  <a:lnTo>
                    <a:pt x="16" y="21"/>
                  </a:lnTo>
                  <a:lnTo>
                    <a:pt x="19" y="35"/>
                  </a:lnTo>
                  <a:lnTo>
                    <a:pt x="39" y="160"/>
                  </a:lnTo>
                  <a:lnTo>
                    <a:pt x="44" y="160"/>
                  </a:lnTo>
                  <a:lnTo>
                    <a:pt x="133" y="13"/>
                  </a:lnTo>
                  <a:lnTo>
                    <a:pt x="137" y="8"/>
                  </a:lnTo>
                  <a:lnTo>
                    <a:pt x="139" y="5"/>
                  </a:lnTo>
                  <a:lnTo>
                    <a:pt x="142" y="4"/>
                  </a:lnTo>
                  <a:lnTo>
                    <a:pt x="147" y="3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5" name="Rectangle 261"/>
            <p:cNvSpPr>
              <a:spLocks noChangeArrowheads="1"/>
            </p:cNvSpPr>
            <p:nvPr/>
          </p:nvSpPr>
          <p:spPr bwMode="auto">
            <a:xfrm>
              <a:off x="3855" y="2835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6" name="Freeform 262"/>
            <p:cNvSpPr>
              <a:spLocks/>
            </p:cNvSpPr>
            <p:nvPr/>
          </p:nvSpPr>
          <p:spPr bwMode="auto">
            <a:xfrm>
              <a:off x="3925" y="2806"/>
              <a:ext cx="45" cy="52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19" y="11"/>
                </a:cxn>
                <a:cxn ang="0">
                  <a:pos x="40" y="84"/>
                </a:cxn>
                <a:cxn ang="0">
                  <a:pos x="22" y="142"/>
                </a:cxn>
                <a:cxn ang="0">
                  <a:pos x="10" y="150"/>
                </a:cxn>
                <a:cxn ang="0">
                  <a:pos x="0" y="155"/>
                </a:cxn>
                <a:cxn ang="0">
                  <a:pos x="69" y="152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49" y="145"/>
                </a:cxn>
                <a:cxn ang="0">
                  <a:pos x="48" y="138"/>
                </a:cxn>
                <a:cxn ang="0">
                  <a:pos x="52" y="123"/>
                </a:cxn>
                <a:cxn ang="0">
                  <a:pos x="57" y="108"/>
                </a:cxn>
                <a:cxn ang="0">
                  <a:pos x="63" y="82"/>
                </a:cxn>
                <a:cxn ang="0">
                  <a:pos x="120" y="13"/>
                </a:cxn>
                <a:cxn ang="0">
                  <a:pos x="125" y="8"/>
                </a:cxn>
                <a:cxn ang="0">
                  <a:pos x="130" y="5"/>
                </a:cxn>
                <a:cxn ang="0">
                  <a:pos x="133" y="0"/>
                </a:cxn>
                <a:cxn ang="0">
                  <a:pos x="87" y="3"/>
                </a:cxn>
                <a:cxn ang="0">
                  <a:pos x="93" y="4"/>
                </a:cxn>
                <a:cxn ang="0">
                  <a:pos x="99" y="5"/>
                </a:cxn>
                <a:cxn ang="0">
                  <a:pos x="104" y="11"/>
                </a:cxn>
                <a:cxn ang="0">
                  <a:pos x="99" y="23"/>
                </a:cxn>
                <a:cxn ang="0">
                  <a:pos x="82" y="46"/>
                </a:cxn>
                <a:cxn ang="0">
                  <a:pos x="64" y="66"/>
                </a:cxn>
                <a:cxn ang="0">
                  <a:pos x="59" y="72"/>
                </a:cxn>
                <a:cxn ang="0">
                  <a:pos x="54" y="56"/>
                </a:cxn>
                <a:cxn ang="0">
                  <a:pos x="48" y="33"/>
                </a:cxn>
                <a:cxn ang="0">
                  <a:pos x="43" y="16"/>
                </a:cxn>
                <a:cxn ang="0">
                  <a:pos x="44" y="7"/>
                </a:cxn>
                <a:cxn ang="0">
                  <a:pos x="50" y="5"/>
                </a:cxn>
                <a:cxn ang="0">
                  <a:pos x="60" y="3"/>
                </a:cxn>
                <a:cxn ang="0">
                  <a:pos x="3" y="0"/>
                </a:cxn>
              </a:cxnLst>
              <a:rect l="0" t="0" r="r" b="b"/>
              <a:pathLst>
                <a:path w="133" h="155">
                  <a:moveTo>
                    <a:pt x="3" y="3"/>
                  </a:moveTo>
                  <a:lnTo>
                    <a:pt x="11" y="4"/>
                  </a:lnTo>
                  <a:lnTo>
                    <a:pt x="16" y="7"/>
                  </a:lnTo>
                  <a:lnTo>
                    <a:pt x="19" y="11"/>
                  </a:lnTo>
                  <a:lnTo>
                    <a:pt x="21" y="18"/>
                  </a:lnTo>
                  <a:lnTo>
                    <a:pt x="40" y="84"/>
                  </a:lnTo>
                  <a:lnTo>
                    <a:pt x="26" y="134"/>
                  </a:lnTo>
                  <a:lnTo>
                    <a:pt x="22" y="142"/>
                  </a:lnTo>
                  <a:lnTo>
                    <a:pt x="17" y="148"/>
                  </a:lnTo>
                  <a:lnTo>
                    <a:pt x="10" y="150"/>
                  </a:lnTo>
                  <a:lnTo>
                    <a:pt x="0" y="152"/>
                  </a:lnTo>
                  <a:lnTo>
                    <a:pt x="0" y="155"/>
                  </a:lnTo>
                  <a:lnTo>
                    <a:pt x="69" y="155"/>
                  </a:lnTo>
                  <a:lnTo>
                    <a:pt x="69" y="152"/>
                  </a:lnTo>
                  <a:lnTo>
                    <a:pt x="65" y="151"/>
                  </a:lnTo>
                  <a:lnTo>
                    <a:pt x="61" y="151"/>
                  </a:lnTo>
                  <a:lnTo>
                    <a:pt x="55" y="150"/>
                  </a:lnTo>
                  <a:lnTo>
                    <a:pt x="52" y="149"/>
                  </a:lnTo>
                  <a:lnTo>
                    <a:pt x="50" y="148"/>
                  </a:lnTo>
                  <a:lnTo>
                    <a:pt x="49" y="145"/>
                  </a:lnTo>
                  <a:lnTo>
                    <a:pt x="48" y="142"/>
                  </a:lnTo>
                  <a:lnTo>
                    <a:pt x="48" y="138"/>
                  </a:lnTo>
                  <a:lnTo>
                    <a:pt x="50" y="132"/>
                  </a:lnTo>
                  <a:lnTo>
                    <a:pt x="52" y="123"/>
                  </a:lnTo>
                  <a:lnTo>
                    <a:pt x="55" y="111"/>
                  </a:lnTo>
                  <a:lnTo>
                    <a:pt x="57" y="108"/>
                  </a:lnTo>
                  <a:lnTo>
                    <a:pt x="57" y="107"/>
                  </a:lnTo>
                  <a:lnTo>
                    <a:pt x="63" y="82"/>
                  </a:lnTo>
                  <a:lnTo>
                    <a:pt x="116" y="17"/>
                  </a:lnTo>
                  <a:lnTo>
                    <a:pt x="120" y="13"/>
                  </a:lnTo>
                  <a:lnTo>
                    <a:pt x="122" y="11"/>
                  </a:lnTo>
                  <a:lnTo>
                    <a:pt x="125" y="8"/>
                  </a:lnTo>
                  <a:lnTo>
                    <a:pt x="127" y="6"/>
                  </a:lnTo>
                  <a:lnTo>
                    <a:pt x="130" y="5"/>
                  </a:lnTo>
                  <a:lnTo>
                    <a:pt x="133" y="3"/>
                  </a:lnTo>
                  <a:lnTo>
                    <a:pt x="133" y="0"/>
                  </a:lnTo>
                  <a:lnTo>
                    <a:pt x="87" y="0"/>
                  </a:lnTo>
                  <a:lnTo>
                    <a:pt x="87" y="3"/>
                  </a:lnTo>
                  <a:lnTo>
                    <a:pt x="90" y="3"/>
                  </a:lnTo>
                  <a:lnTo>
                    <a:pt x="93" y="4"/>
                  </a:lnTo>
                  <a:lnTo>
                    <a:pt x="94" y="4"/>
                  </a:lnTo>
                  <a:lnTo>
                    <a:pt x="99" y="5"/>
                  </a:lnTo>
                  <a:lnTo>
                    <a:pt x="102" y="6"/>
                  </a:lnTo>
                  <a:lnTo>
                    <a:pt x="104" y="11"/>
                  </a:lnTo>
                  <a:lnTo>
                    <a:pt x="103" y="15"/>
                  </a:lnTo>
                  <a:lnTo>
                    <a:pt x="99" y="23"/>
                  </a:lnTo>
                  <a:lnTo>
                    <a:pt x="92" y="33"/>
                  </a:lnTo>
                  <a:lnTo>
                    <a:pt x="82" y="46"/>
                  </a:lnTo>
                  <a:lnTo>
                    <a:pt x="69" y="61"/>
                  </a:lnTo>
                  <a:lnTo>
                    <a:pt x="64" y="66"/>
                  </a:lnTo>
                  <a:lnTo>
                    <a:pt x="63" y="68"/>
                  </a:lnTo>
                  <a:lnTo>
                    <a:pt x="59" y="72"/>
                  </a:lnTo>
                  <a:lnTo>
                    <a:pt x="57" y="64"/>
                  </a:lnTo>
                  <a:lnTo>
                    <a:pt x="54" y="56"/>
                  </a:lnTo>
                  <a:lnTo>
                    <a:pt x="52" y="46"/>
                  </a:lnTo>
                  <a:lnTo>
                    <a:pt x="48" y="33"/>
                  </a:lnTo>
                  <a:lnTo>
                    <a:pt x="45" y="23"/>
                  </a:lnTo>
                  <a:lnTo>
                    <a:pt x="43" y="16"/>
                  </a:lnTo>
                  <a:lnTo>
                    <a:pt x="43" y="9"/>
                  </a:lnTo>
                  <a:lnTo>
                    <a:pt x="44" y="7"/>
                  </a:lnTo>
                  <a:lnTo>
                    <a:pt x="47" y="6"/>
                  </a:lnTo>
                  <a:lnTo>
                    <a:pt x="50" y="5"/>
                  </a:lnTo>
                  <a:lnTo>
                    <a:pt x="54" y="4"/>
                  </a:lnTo>
                  <a:lnTo>
                    <a:pt x="60" y="3"/>
                  </a:lnTo>
                  <a:lnTo>
                    <a:pt x="60" y="0"/>
                  </a:lnTo>
                  <a:lnTo>
                    <a:pt x="3" y="0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7" name="Freeform 263"/>
            <p:cNvSpPr>
              <a:spLocks/>
            </p:cNvSpPr>
            <p:nvPr/>
          </p:nvSpPr>
          <p:spPr bwMode="auto">
            <a:xfrm>
              <a:off x="3971" y="2804"/>
              <a:ext cx="21" cy="68"/>
            </a:xfrm>
            <a:custGeom>
              <a:avLst/>
              <a:gdLst/>
              <a:ahLst/>
              <a:cxnLst>
                <a:cxn ang="0">
                  <a:pos x="3" y="203"/>
                </a:cxn>
                <a:cxn ang="0">
                  <a:pos x="15" y="196"/>
                </a:cxn>
                <a:cxn ang="0">
                  <a:pos x="30" y="182"/>
                </a:cxn>
                <a:cxn ang="0">
                  <a:pos x="37" y="175"/>
                </a:cxn>
                <a:cxn ang="0">
                  <a:pos x="51" y="153"/>
                </a:cxn>
                <a:cxn ang="0">
                  <a:pos x="59" y="129"/>
                </a:cxn>
                <a:cxn ang="0">
                  <a:pos x="62" y="103"/>
                </a:cxn>
                <a:cxn ang="0">
                  <a:pos x="60" y="81"/>
                </a:cxn>
                <a:cxn ang="0">
                  <a:pos x="55" y="61"/>
                </a:cxn>
                <a:cxn ang="0">
                  <a:pos x="46" y="42"/>
                </a:cxn>
                <a:cxn ang="0">
                  <a:pos x="32" y="24"/>
                </a:cxn>
                <a:cxn ang="0">
                  <a:pos x="24" y="14"/>
                </a:cxn>
                <a:cxn ang="0">
                  <a:pos x="15" y="7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13" y="13"/>
                </a:cxn>
                <a:cxn ang="0">
                  <a:pos x="21" y="23"/>
                </a:cxn>
                <a:cxn ang="0">
                  <a:pos x="28" y="33"/>
                </a:cxn>
                <a:cxn ang="0">
                  <a:pos x="32" y="45"/>
                </a:cxn>
                <a:cxn ang="0">
                  <a:pos x="38" y="62"/>
                </a:cxn>
                <a:cxn ang="0">
                  <a:pos x="40" y="81"/>
                </a:cxn>
                <a:cxn ang="0">
                  <a:pos x="41" y="103"/>
                </a:cxn>
                <a:cxn ang="0">
                  <a:pos x="40" y="126"/>
                </a:cxn>
                <a:cxn ang="0">
                  <a:pos x="37" y="146"/>
                </a:cxn>
                <a:cxn ang="0">
                  <a:pos x="31" y="163"/>
                </a:cxn>
                <a:cxn ang="0">
                  <a:pos x="26" y="172"/>
                </a:cxn>
                <a:cxn ang="0">
                  <a:pos x="20" y="181"/>
                </a:cxn>
                <a:cxn ang="0">
                  <a:pos x="11" y="190"/>
                </a:cxn>
                <a:cxn ang="0">
                  <a:pos x="0" y="200"/>
                </a:cxn>
                <a:cxn ang="0">
                  <a:pos x="3" y="203"/>
                </a:cxn>
              </a:cxnLst>
              <a:rect l="0" t="0" r="r" b="b"/>
              <a:pathLst>
                <a:path w="62" h="203">
                  <a:moveTo>
                    <a:pt x="3" y="203"/>
                  </a:moveTo>
                  <a:lnTo>
                    <a:pt x="15" y="196"/>
                  </a:lnTo>
                  <a:lnTo>
                    <a:pt x="30" y="182"/>
                  </a:lnTo>
                  <a:lnTo>
                    <a:pt x="37" y="175"/>
                  </a:lnTo>
                  <a:lnTo>
                    <a:pt x="51" y="153"/>
                  </a:lnTo>
                  <a:lnTo>
                    <a:pt x="59" y="129"/>
                  </a:lnTo>
                  <a:lnTo>
                    <a:pt x="62" y="103"/>
                  </a:lnTo>
                  <a:lnTo>
                    <a:pt x="60" y="81"/>
                  </a:lnTo>
                  <a:lnTo>
                    <a:pt x="55" y="61"/>
                  </a:lnTo>
                  <a:lnTo>
                    <a:pt x="46" y="42"/>
                  </a:lnTo>
                  <a:lnTo>
                    <a:pt x="32" y="24"/>
                  </a:lnTo>
                  <a:lnTo>
                    <a:pt x="24" y="14"/>
                  </a:lnTo>
                  <a:lnTo>
                    <a:pt x="15" y="7"/>
                  </a:lnTo>
                  <a:lnTo>
                    <a:pt x="4" y="0"/>
                  </a:lnTo>
                  <a:lnTo>
                    <a:pt x="0" y="3"/>
                  </a:lnTo>
                  <a:lnTo>
                    <a:pt x="13" y="13"/>
                  </a:lnTo>
                  <a:lnTo>
                    <a:pt x="21" y="23"/>
                  </a:lnTo>
                  <a:lnTo>
                    <a:pt x="28" y="33"/>
                  </a:lnTo>
                  <a:lnTo>
                    <a:pt x="32" y="45"/>
                  </a:lnTo>
                  <a:lnTo>
                    <a:pt x="38" y="62"/>
                  </a:lnTo>
                  <a:lnTo>
                    <a:pt x="40" y="81"/>
                  </a:lnTo>
                  <a:lnTo>
                    <a:pt x="41" y="103"/>
                  </a:lnTo>
                  <a:lnTo>
                    <a:pt x="40" y="126"/>
                  </a:lnTo>
                  <a:lnTo>
                    <a:pt x="37" y="146"/>
                  </a:lnTo>
                  <a:lnTo>
                    <a:pt x="31" y="163"/>
                  </a:lnTo>
                  <a:lnTo>
                    <a:pt x="26" y="172"/>
                  </a:lnTo>
                  <a:lnTo>
                    <a:pt x="20" y="181"/>
                  </a:lnTo>
                  <a:lnTo>
                    <a:pt x="11" y="190"/>
                  </a:lnTo>
                  <a:lnTo>
                    <a:pt x="0" y="200"/>
                  </a:lnTo>
                  <a:lnTo>
                    <a:pt x="3" y="20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8" name="Freeform 264"/>
            <p:cNvSpPr>
              <a:spLocks noEditPoints="1"/>
            </p:cNvSpPr>
            <p:nvPr/>
          </p:nvSpPr>
          <p:spPr bwMode="auto">
            <a:xfrm>
              <a:off x="4018" y="2817"/>
              <a:ext cx="41" cy="41"/>
            </a:xfrm>
            <a:custGeom>
              <a:avLst/>
              <a:gdLst/>
              <a:ahLst/>
              <a:cxnLst>
                <a:cxn ang="0">
                  <a:pos x="122" y="59"/>
                </a:cxn>
                <a:cxn ang="0">
                  <a:pos x="122" y="46"/>
                </a:cxn>
                <a:cxn ang="0">
                  <a:pos x="68" y="46"/>
                </a:cxn>
                <a:cxn ang="0">
                  <a:pos x="68" y="0"/>
                </a:cxn>
                <a:cxn ang="0">
                  <a:pos x="55" y="0"/>
                </a:cxn>
                <a:cxn ang="0">
                  <a:pos x="55" y="46"/>
                </a:cxn>
                <a:cxn ang="0">
                  <a:pos x="0" y="46"/>
                </a:cxn>
                <a:cxn ang="0">
                  <a:pos x="0" y="59"/>
                </a:cxn>
                <a:cxn ang="0">
                  <a:pos x="55" y="59"/>
                </a:cxn>
                <a:cxn ang="0">
                  <a:pos x="55" y="103"/>
                </a:cxn>
                <a:cxn ang="0">
                  <a:pos x="68" y="103"/>
                </a:cxn>
                <a:cxn ang="0">
                  <a:pos x="68" y="59"/>
                </a:cxn>
                <a:cxn ang="0">
                  <a:pos x="122" y="59"/>
                </a:cxn>
                <a:cxn ang="0">
                  <a:pos x="122" y="122"/>
                </a:cxn>
                <a:cxn ang="0">
                  <a:pos x="122" y="110"/>
                </a:cxn>
                <a:cxn ang="0">
                  <a:pos x="0" y="110"/>
                </a:cxn>
                <a:cxn ang="0">
                  <a:pos x="0" y="122"/>
                </a:cxn>
                <a:cxn ang="0">
                  <a:pos x="122" y="122"/>
                </a:cxn>
              </a:cxnLst>
              <a:rect l="0" t="0" r="r" b="b"/>
              <a:pathLst>
                <a:path w="122" h="122">
                  <a:moveTo>
                    <a:pt x="122" y="59"/>
                  </a:moveTo>
                  <a:lnTo>
                    <a:pt x="122" y="46"/>
                  </a:lnTo>
                  <a:lnTo>
                    <a:pt x="68" y="46"/>
                  </a:lnTo>
                  <a:lnTo>
                    <a:pt x="68" y="0"/>
                  </a:lnTo>
                  <a:lnTo>
                    <a:pt x="55" y="0"/>
                  </a:lnTo>
                  <a:lnTo>
                    <a:pt x="55" y="46"/>
                  </a:lnTo>
                  <a:lnTo>
                    <a:pt x="0" y="46"/>
                  </a:lnTo>
                  <a:lnTo>
                    <a:pt x="0" y="59"/>
                  </a:lnTo>
                  <a:lnTo>
                    <a:pt x="55" y="59"/>
                  </a:lnTo>
                  <a:lnTo>
                    <a:pt x="55" y="103"/>
                  </a:lnTo>
                  <a:lnTo>
                    <a:pt x="68" y="103"/>
                  </a:lnTo>
                  <a:lnTo>
                    <a:pt x="68" y="59"/>
                  </a:lnTo>
                  <a:lnTo>
                    <a:pt x="122" y="59"/>
                  </a:lnTo>
                  <a:close/>
                  <a:moveTo>
                    <a:pt x="122" y="122"/>
                  </a:moveTo>
                  <a:lnTo>
                    <a:pt x="122" y="110"/>
                  </a:lnTo>
                  <a:lnTo>
                    <a:pt x="0" y="110"/>
                  </a:lnTo>
                  <a:lnTo>
                    <a:pt x="0" y="122"/>
                  </a:lnTo>
                  <a:lnTo>
                    <a:pt x="122" y="12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89" name="Freeform 265"/>
            <p:cNvSpPr>
              <a:spLocks/>
            </p:cNvSpPr>
            <p:nvPr/>
          </p:nvSpPr>
          <p:spPr bwMode="auto">
            <a:xfrm>
              <a:off x="4100" y="2780"/>
              <a:ext cx="54" cy="79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147" y="0"/>
                </a:cxn>
                <a:cxn ang="0">
                  <a:pos x="93" y="187"/>
                </a:cxn>
                <a:cxn ang="0">
                  <a:pos x="47" y="87"/>
                </a:cxn>
                <a:cxn ang="0">
                  <a:pos x="0" y="112"/>
                </a:cxn>
                <a:cxn ang="0">
                  <a:pos x="4" y="117"/>
                </a:cxn>
                <a:cxn ang="0">
                  <a:pos x="29" y="107"/>
                </a:cxn>
                <a:cxn ang="0">
                  <a:pos x="92" y="239"/>
                </a:cxn>
                <a:cxn ang="0">
                  <a:pos x="162" y="0"/>
                </a:cxn>
              </a:cxnLst>
              <a:rect l="0" t="0" r="r" b="b"/>
              <a:pathLst>
                <a:path w="162" h="239">
                  <a:moveTo>
                    <a:pt x="162" y="0"/>
                  </a:moveTo>
                  <a:lnTo>
                    <a:pt x="147" y="0"/>
                  </a:lnTo>
                  <a:lnTo>
                    <a:pt x="93" y="187"/>
                  </a:lnTo>
                  <a:lnTo>
                    <a:pt x="47" y="87"/>
                  </a:lnTo>
                  <a:lnTo>
                    <a:pt x="0" y="112"/>
                  </a:lnTo>
                  <a:lnTo>
                    <a:pt x="4" y="117"/>
                  </a:lnTo>
                  <a:lnTo>
                    <a:pt x="29" y="107"/>
                  </a:lnTo>
                  <a:lnTo>
                    <a:pt x="92" y="239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0" name="Rectangle 266"/>
            <p:cNvSpPr>
              <a:spLocks noChangeArrowheads="1"/>
            </p:cNvSpPr>
            <p:nvPr/>
          </p:nvSpPr>
          <p:spPr bwMode="auto">
            <a:xfrm>
              <a:off x="4153" y="2780"/>
              <a:ext cx="49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1" name="Freeform 267"/>
            <p:cNvSpPr>
              <a:spLocks/>
            </p:cNvSpPr>
            <p:nvPr/>
          </p:nvSpPr>
          <p:spPr bwMode="auto">
            <a:xfrm>
              <a:off x="4158" y="2806"/>
              <a:ext cx="49" cy="54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103" y="0"/>
                </a:cxn>
                <a:cxn ang="0">
                  <a:pos x="103" y="3"/>
                </a:cxn>
                <a:cxn ang="0">
                  <a:pos x="108" y="4"/>
                </a:cxn>
                <a:cxn ang="0">
                  <a:pos x="113" y="5"/>
                </a:cxn>
                <a:cxn ang="0">
                  <a:pos x="115" y="7"/>
                </a:cxn>
                <a:cxn ang="0">
                  <a:pos x="117" y="8"/>
                </a:cxn>
                <a:cxn ang="0">
                  <a:pos x="117" y="12"/>
                </a:cxn>
                <a:cxn ang="0">
                  <a:pos x="116" y="17"/>
                </a:cxn>
                <a:cxn ang="0">
                  <a:pos x="112" y="27"/>
                </a:cxn>
                <a:cxn ang="0">
                  <a:pos x="105" y="39"/>
                </a:cxn>
                <a:cxn ang="0">
                  <a:pos x="55" y="124"/>
                </a:cxn>
                <a:cxn ang="0">
                  <a:pos x="40" y="18"/>
                </a:cxn>
                <a:cxn ang="0">
                  <a:pos x="40" y="15"/>
                </a:cxn>
                <a:cxn ang="0">
                  <a:pos x="41" y="8"/>
                </a:cxn>
                <a:cxn ang="0">
                  <a:pos x="46" y="5"/>
                </a:cxn>
                <a:cxn ang="0">
                  <a:pos x="58" y="3"/>
                </a:cxn>
                <a:cxn ang="0">
                  <a:pos x="58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7" y="4"/>
                </a:cxn>
                <a:cxn ang="0">
                  <a:pos x="11" y="6"/>
                </a:cxn>
                <a:cxn ang="0">
                  <a:pos x="14" y="12"/>
                </a:cxn>
                <a:cxn ang="0">
                  <a:pos x="16" y="21"/>
                </a:cxn>
                <a:cxn ang="0">
                  <a:pos x="20" y="35"/>
                </a:cxn>
                <a:cxn ang="0">
                  <a:pos x="40" y="160"/>
                </a:cxn>
                <a:cxn ang="0">
                  <a:pos x="44" y="160"/>
                </a:cxn>
                <a:cxn ang="0">
                  <a:pos x="134" y="13"/>
                </a:cxn>
                <a:cxn ang="0">
                  <a:pos x="137" y="8"/>
                </a:cxn>
                <a:cxn ang="0">
                  <a:pos x="139" y="5"/>
                </a:cxn>
                <a:cxn ang="0">
                  <a:pos x="143" y="4"/>
                </a:cxn>
                <a:cxn ang="0">
                  <a:pos x="147" y="3"/>
                </a:cxn>
                <a:cxn ang="0">
                  <a:pos x="147" y="0"/>
                </a:cxn>
              </a:cxnLst>
              <a:rect l="0" t="0" r="r" b="b"/>
              <a:pathLst>
                <a:path w="147" h="160">
                  <a:moveTo>
                    <a:pt x="147" y="0"/>
                  </a:moveTo>
                  <a:lnTo>
                    <a:pt x="103" y="0"/>
                  </a:lnTo>
                  <a:lnTo>
                    <a:pt x="103" y="3"/>
                  </a:lnTo>
                  <a:lnTo>
                    <a:pt x="108" y="4"/>
                  </a:lnTo>
                  <a:lnTo>
                    <a:pt x="113" y="5"/>
                  </a:lnTo>
                  <a:lnTo>
                    <a:pt x="115" y="7"/>
                  </a:lnTo>
                  <a:lnTo>
                    <a:pt x="117" y="8"/>
                  </a:lnTo>
                  <a:lnTo>
                    <a:pt x="117" y="12"/>
                  </a:lnTo>
                  <a:lnTo>
                    <a:pt x="116" y="17"/>
                  </a:lnTo>
                  <a:lnTo>
                    <a:pt x="112" y="27"/>
                  </a:lnTo>
                  <a:lnTo>
                    <a:pt x="105" y="39"/>
                  </a:lnTo>
                  <a:lnTo>
                    <a:pt x="55" y="124"/>
                  </a:lnTo>
                  <a:lnTo>
                    <a:pt x="40" y="18"/>
                  </a:lnTo>
                  <a:lnTo>
                    <a:pt x="40" y="15"/>
                  </a:lnTo>
                  <a:lnTo>
                    <a:pt x="41" y="8"/>
                  </a:lnTo>
                  <a:lnTo>
                    <a:pt x="46" y="5"/>
                  </a:lnTo>
                  <a:lnTo>
                    <a:pt x="58" y="3"/>
                  </a:lnTo>
                  <a:lnTo>
                    <a:pt x="58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7" y="4"/>
                  </a:lnTo>
                  <a:lnTo>
                    <a:pt x="11" y="6"/>
                  </a:lnTo>
                  <a:lnTo>
                    <a:pt x="14" y="12"/>
                  </a:lnTo>
                  <a:lnTo>
                    <a:pt x="16" y="21"/>
                  </a:lnTo>
                  <a:lnTo>
                    <a:pt x="20" y="35"/>
                  </a:lnTo>
                  <a:lnTo>
                    <a:pt x="40" y="160"/>
                  </a:lnTo>
                  <a:lnTo>
                    <a:pt x="44" y="160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39" y="5"/>
                  </a:lnTo>
                  <a:lnTo>
                    <a:pt x="143" y="4"/>
                  </a:lnTo>
                  <a:lnTo>
                    <a:pt x="147" y="3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2" name="Freeform 268"/>
            <p:cNvSpPr>
              <a:spLocks/>
            </p:cNvSpPr>
            <p:nvPr/>
          </p:nvSpPr>
          <p:spPr bwMode="auto">
            <a:xfrm>
              <a:off x="4208" y="2797"/>
              <a:ext cx="25" cy="38"/>
            </a:xfrm>
            <a:custGeom>
              <a:avLst/>
              <a:gdLst/>
              <a:ahLst/>
              <a:cxnLst>
                <a:cxn ang="0">
                  <a:pos x="74" y="90"/>
                </a:cxn>
                <a:cxn ang="0">
                  <a:pos x="72" y="90"/>
                </a:cxn>
                <a:cxn ang="0">
                  <a:pos x="69" y="94"/>
                </a:cxn>
                <a:cxn ang="0">
                  <a:pos x="65" y="98"/>
                </a:cxn>
                <a:cxn ang="0">
                  <a:pos x="62" y="99"/>
                </a:cxn>
                <a:cxn ang="0">
                  <a:pos x="16" y="99"/>
                </a:cxn>
                <a:cxn ang="0">
                  <a:pos x="45" y="71"/>
                </a:cxn>
                <a:cxn ang="0">
                  <a:pos x="57" y="56"/>
                </a:cxn>
                <a:cxn ang="0">
                  <a:pos x="63" y="42"/>
                </a:cxn>
                <a:cxn ang="0">
                  <a:pos x="66" y="29"/>
                </a:cxn>
                <a:cxn ang="0">
                  <a:pos x="63" y="18"/>
                </a:cxn>
                <a:cxn ang="0">
                  <a:pos x="57" y="8"/>
                </a:cxn>
                <a:cxn ang="0">
                  <a:pos x="47" y="2"/>
                </a:cxn>
                <a:cxn ang="0">
                  <a:pos x="35" y="0"/>
                </a:cxn>
                <a:cxn ang="0">
                  <a:pos x="21" y="2"/>
                </a:cxn>
                <a:cxn ang="0">
                  <a:pos x="10" y="10"/>
                </a:cxn>
                <a:cxn ang="0">
                  <a:pos x="6" y="15"/>
                </a:cxn>
                <a:cxn ang="0">
                  <a:pos x="3" y="23"/>
                </a:cxn>
                <a:cxn ang="0">
                  <a:pos x="0" y="33"/>
                </a:cxn>
                <a:cxn ang="0">
                  <a:pos x="4" y="34"/>
                </a:cxn>
                <a:cxn ang="0">
                  <a:pos x="10" y="21"/>
                </a:cxn>
                <a:cxn ang="0">
                  <a:pos x="18" y="14"/>
                </a:cxn>
                <a:cxn ang="0">
                  <a:pos x="28" y="12"/>
                </a:cxn>
                <a:cxn ang="0">
                  <a:pos x="38" y="13"/>
                </a:cxn>
                <a:cxn ang="0">
                  <a:pos x="45" y="19"/>
                </a:cxn>
                <a:cxn ang="0">
                  <a:pos x="50" y="27"/>
                </a:cxn>
                <a:cxn ang="0">
                  <a:pos x="51" y="35"/>
                </a:cxn>
                <a:cxn ang="0">
                  <a:pos x="49" y="50"/>
                </a:cxn>
                <a:cxn ang="0">
                  <a:pos x="41" y="64"/>
                </a:cxn>
                <a:cxn ang="0">
                  <a:pos x="29" y="80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66" y="113"/>
                </a:cxn>
                <a:cxn ang="0">
                  <a:pos x="74" y="90"/>
                </a:cxn>
              </a:cxnLst>
              <a:rect l="0" t="0" r="r" b="b"/>
              <a:pathLst>
                <a:path w="74" h="113">
                  <a:moveTo>
                    <a:pt x="74" y="90"/>
                  </a:moveTo>
                  <a:lnTo>
                    <a:pt x="72" y="90"/>
                  </a:lnTo>
                  <a:lnTo>
                    <a:pt x="69" y="94"/>
                  </a:lnTo>
                  <a:lnTo>
                    <a:pt x="65" y="98"/>
                  </a:lnTo>
                  <a:lnTo>
                    <a:pt x="62" y="99"/>
                  </a:lnTo>
                  <a:lnTo>
                    <a:pt x="16" y="99"/>
                  </a:lnTo>
                  <a:lnTo>
                    <a:pt x="45" y="71"/>
                  </a:lnTo>
                  <a:lnTo>
                    <a:pt x="57" y="56"/>
                  </a:lnTo>
                  <a:lnTo>
                    <a:pt x="63" y="42"/>
                  </a:lnTo>
                  <a:lnTo>
                    <a:pt x="66" y="29"/>
                  </a:lnTo>
                  <a:lnTo>
                    <a:pt x="63" y="18"/>
                  </a:lnTo>
                  <a:lnTo>
                    <a:pt x="57" y="8"/>
                  </a:lnTo>
                  <a:lnTo>
                    <a:pt x="47" y="2"/>
                  </a:lnTo>
                  <a:lnTo>
                    <a:pt x="35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6" y="15"/>
                  </a:lnTo>
                  <a:lnTo>
                    <a:pt x="3" y="23"/>
                  </a:lnTo>
                  <a:lnTo>
                    <a:pt x="0" y="33"/>
                  </a:lnTo>
                  <a:lnTo>
                    <a:pt x="4" y="34"/>
                  </a:lnTo>
                  <a:lnTo>
                    <a:pt x="10" y="21"/>
                  </a:lnTo>
                  <a:lnTo>
                    <a:pt x="18" y="14"/>
                  </a:lnTo>
                  <a:lnTo>
                    <a:pt x="28" y="12"/>
                  </a:lnTo>
                  <a:lnTo>
                    <a:pt x="38" y="13"/>
                  </a:lnTo>
                  <a:lnTo>
                    <a:pt x="45" y="19"/>
                  </a:lnTo>
                  <a:lnTo>
                    <a:pt x="50" y="27"/>
                  </a:lnTo>
                  <a:lnTo>
                    <a:pt x="51" y="35"/>
                  </a:lnTo>
                  <a:lnTo>
                    <a:pt x="49" y="50"/>
                  </a:lnTo>
                  <a:lnTo>
                    <a:pt x="41" y="64"/>
                  </a:lnTo>
                  <a:lnTo>
                    <a:pt x="29" y="80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66" y="113"/>
                  </a:lnTo>
                  <a:lnTo>
                    <a:pt x="74" y="9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3" name="Rectangle 269"/>
            <p:cNvSpPr>
              <a:spLocks noChangeArrowheads="1"/>
            </p:cNvSpPr>
            <p:nvPr/>
          </p:nvSpPr>
          <p:spPr bwMode="auto">
            <a:xfrm>
              <a:off x="4260" y="2835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4" name="Freeform 270"/>
            <p:cNvSpPr>
              <a:spLocks/>
            </p:cNvSpPr>
            <p:nvPr/>
          </p:nvSpPr>
          <p:spPr bwMode="auto">
            <a:xfrm>
              <a:off x="4327" y="2804"/>
              <a:ext cx="36" cy="54"/>
            </a:xfrm>
            <a:custGeom>
              <a:avLst/>
              <a:gdLst/>
              <a:ahLst/>
              <a:cxnLst>
                <a:cxn ang="0">
                  <a:pos x="108" y="128"/>
                </a:cxn>
                <a:cxn ang="0">
                  <a:pos x="104" y="127"/>
                </a:cxn>
                <a:cxn ang="0">
                  <a:pos x="99" y="136"/>
                </a:cxn>
                <a:cxn ang="0">
                  <a:pos x="93" y="140"/>
                </a:cxn>
                <a:cxn ang="0">
                  <a:pos x="89" y="143"/>
                </a:cxn>
                <a:cxn ang="0">
                  <a:pos x="81" y="144"/>
                </a:cxn>
                <a:cxn ang="0">
                  <a:pos x="25" y="144"/>
                </a:cxn>
                <a:cxn ang="0">
                  <a:pos x="64" y="101"/>
                </a:cxn>
                <a:cxn ang="0">
                  <a:pos x="78" y="85"/>
                </a:cxn>
                <a:cxn ang="0">
                  <a:pos x="88" y="71"/>
                </a:cxn>
                <a:cxn ang="0">
                  <a:pos x="93" y="56"/>
                </a:cxn>
                <a:cxn ang="0">
                  <a:pos x="95" y="42"/>
                </a:cxn>
                <a:cxn ang="0">
                  <a:pos x="93" y="29"/>
                </a:cxn>
                <a:cxn ang="0">
                  <a:pos x="87" y="17"/>
                </a:cxn>
                <a:cxn ang="0">
                  <a:pos x="78" y="8"/>
                </a:cxn>
                <a:cxn ang="0">
                  <a:pos x="64" y="2"/>
                </a:cxn>
                <a:cxn ang="0">
                  <a:pos x="51" y="0"/>
                </a:cxn>
                <a:cxn ang="0">
                  <a:pos x="38" y="1"/>
                </a:cxn>
                <a:cxn ang="0">
                  <a:pos x="27" y="7"/>
                </a:cxn>
                <a:cxn ang="0">
                  <a:pos x="17" y="14"/>
                </a:cxn>
                <a:cxn ang="0">
                  <a:pos x="10" y="23"/>
                </a:cxn>
                <a:cxn ang="0">
                  <a:pos x="5" y="33"/>
                </a:cxn>
                <a:cxn ang="0">
                  <a:pos x="1" y="48"/>
                </a:cxn>
                <a:cxn ang="0">
                  <a:pos x="6" y="49"/>
                </a:cxn>
                <a:cxn ang="0">
                  <a:pos x="14" y="34"/>
                </a:cxn>
                <a:cxn ang="0">
                  <a:pos x="21" y="24"/>
                </a:cxn>
                <a:cxn ang="0">
                  <a:pos x="30" y="19"/>
                </a:cxn>
                <a:cxn ang="0">
                  <a:pos x="41" y="18"/>
                </a:cxn>
                <a:cxn ang="0">
                  <a:pos x="55" y="20"/>
                </a:cxn>
                <a:cxn ang="0">
                  <a:pos x="66" y="27"/>
                </a:cxn>
                <a:cxn ang="0">
                  <a:pos x="72" y="38"/>
                </a:cxn>
                <a:cxn ang="0">
                  <a:pos x="74" y="51"/>
                </a:cxn>
                <a:cxn ang="0">
                  <a:pos x="72" y="65"/>
                </a:cxn>
                <a:cxn ang="0">
                  <a:pos x="67" y="81"/>
                </a:cxn>
                <a:cxn ang="0">
                  <a:pos x="57" y="97"/>
                </a:cxn>
                <a:cxn ang="0">
                  <a:pos x="43" y="114"/>
                </a:cxn>
                <a:cxn ang="0">
                  <a:pos x="0" y="158"/>
                </a:cxn>
                <a:cxn ang="0">
                  <a:pos x="0" y="161"/>
                </a:cxn>
                <a:cxn ang="0">
                  <a:pos x="94" y="161"/>
                </a:cxn>
                <a:cxn ang="0">
                  <a:pos x="108" y="128"/>
                </a:cxn>
              </a:cxnLst>
              <a:rect l="0" t="0" r="r" b="b"/>
              <a:pathLst>
                <a:path w="108" h="161">
                  <a:moveTo>
                    <a:pt x="108" y="128"/>
                  </a:moveTo>
                  <a:lnTo>
                    <a:pt x="104" y="127"/>
                  </a:lnTo>
                  <a:lnTo>
                    <a:pt x="99" y="136"/>
                  </a:lnTo>
                  <a:lnTo>
                    <a:pt x="93" y="140"/>
                  </a:lnTo>
                  <a:lnTo>
                    <a:pt x="89" y="143"/>
                  </a:lnTo>
                  <a:lnTo>
                    <a:pt x="81" y="144"/>
                  </a:lnTo>
                  <a:lnTo>
                    <a:pt x="25" y="144"/>
                  </a:lnTo>
                  <a:lnTo>
                    <a:pt x="64" y="101"/>
                  </a:lnTo>
                  <a:lnTo>
                    <a:pt x="78" y="85"/>
                  </a:lnTo>
                  <a:lnTo>
                    <a:pt x="88" y="71"/>
                  </a:lnTo>
                  <a:lnTo>
                    <a:pt x="93" y="56"/>
                  </a:lnTo>
                  <a:lnTo>
                    <a:pt x="95" y="42"/>
                  </a:lnTo>
                  <a:lnTo>
                    <a:pt x="93" y="29"/>
                  </a:lnTo>
                  <a:lnTo>
                    <a:pt x="87" y="17"/>
                  </a:lnTo>
                  <a:lnTo>
                    <a:pt x="78" y="8"/>
                  </a:lnTo>
                  <a:lnTo>
                    <a:pt x="64" y="2"/>
                  </a:lnTo>
                  <a:lnTo>
                    <a:pt x="51" y="0"/>
                  </a:lnTo>
                  <a:lnTo>
                    <a:pt x="38" y="1"/>
                  </a:lnTo>
                  <a:lnTo>
                    <a:pt x="27" y="7"/>
                  </a:lnTo>
                  <a:lnTo>
                    <a:pt x="17" y="14"/>
                  </a:lnTo>
                  <a:lnTo>
                    <a:pt x="10" y="23"/>
                  </a:lnTo>
                  <a:lnTo>
                    <a:pt x="5" y="33"/>
                  </a:lnTo>
                  <a:lnTo>
                    <a:pt x="1" y="48"/>
                  </a:lnTo>
                  <a:lnTo>
                    <a:pt x="6" y="49"/>
                  </a:lnTo>
                  <a:lnTo>
                    <a:pt x="14" y="34"/>
                  </a:lnTo>
                  <a:lnTo>
                    <a:pt x="21" y="24"/>
                  </a:lnTo>
                  <a:lnTo>
                    <a:pt x="30" y="19"/>
                  </a:lnTo>
                  <a:lnTo>
                    <a:pt x="41" y="18"/>
                  </a:lnTo>
                  <a:lnTo>
                    <a:pt x="55" y="20"/>
                  </a:lnTo>
                  <a:lnTo>
                    <a:pt x="66" y="27"/>
                  </a:lnTo>
                  <a:lnTo>
                    <a:pt x="72" y="38"/>
                  </a:lnTo>
                  <a:lnTo>
                    <a:pt x="74" y="51"/>
                  </a:lnTo>
                  <a:lnTo>
                    <a:pt x="72" y="65"/>
                  </a:lnTo>
                  <a:lnTo>
                    <a:pt x="67" y="81"/>
                  </a:lnTo>
                  <a:lnTo>
                    <a:pt x="57" y="97"/>
                  </a:lnTo>
                  <a:lnTo>
                    <a:pt x="43" y="114"/>
                  </a:lnTo>
                  <a:lnTo>
                    <a:pt x="0" y="158"/>
                  </a:lnTo>
                  <a:lnTo>
                    <a:pt x="0" y="161"/>
                  </a:lnTo>
                  <a:lnTo>
                    <a:pt x="94" y="161"/>
                  </a:lnTo>
                  <a:lnTo>
                    <a:pt x="108" y="12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5" name="Freeform 271"/>
            <p:cNvSpPr>
              <a:spLocks/>
            </p:cNvSpPr>
            <p:nvPr/>
          </p:nvSpPr>
          <p:spPr bwMode="auto">
            <a:xfrm>
              <a:off x="4370" y="2806"/>
              <a:ext cx="49" cy="54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103" y="0"/>
                </a:cxn>
                <a:cxn ang="0">
                  <a:pos x="103" y="3"/>
                </a:cxn>
                <a:cxn ang="0">
                  <a:pos x="108" y="4"/>
                </a:cxn>
                <a:cxn ang="0">
                  <a:pos x="113" y="5"/>
                </a:cxn>
                <a:cxn ang="0">
                  <a:pos x="115" y="7"/>
                </a:cxn>
                <a:cxn ang="0">
                  <a:pos x="117" y="8"/>
                </a:cxn>
                <a:cxn ang="0">
                  <a:pos x="117" y="12"/>
                </a:cxn>
                <a:cxn ang="0">
                  <a:pos x="116" y="17"/>
                </a:cxn>
                <a:cxn ang="0">
                  <a:pos x="112" y="27"/>
                </a:cxn>
                <a:cxn ang="0">
                  <a:pos x="105" y="39"/>
                </a:cxn>
                <a:cxn ang="0">
                  <a:pos x="55" y="124"/>
                </a:cxn>
                <a:cxn ang="0">
                  <a:pos x="40" y="18"/>
                </a:cxn>
                <a:cxn ang="0">
                  <a:pos x="40" y="15"/>
                </a:cxn>
                <a:cxn ang="0">
                  <a:pos x="41" y="8"/>
                </a:cxn>
                <a:cxn ang="0">
                  <a:pos x="46" y="5"/>
                </a:cxn>
                <a:cxn ang="0">
                  <a:pos x="58" y="3"/>
                </a:cxn>
                <a:cxn ang="0">
                  <a:pos x="58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6" y="4"/>
                </a:cxn>
                <a:cxn ang="0">
                  <a:pos x="11" y="6"/>
                </a:cxn>
                <a:cxn ang="0">
                  <a:pos x="14" y="12"/>
                </a:cxn>
                <a:cxn ang="0">
                  <a:pos x="16" y="21"/>
                </a:cxn>
                <a:cxn ang="0">
                  <a:pos x="20" y="35"/>
                </a:cxn>
                <a:cxn ang="0">
                  <a:pos x="40" y="160"/>
                </a:cxn>
                <a:cxn ang="0">
                  <a:pos x="44" y="160"/>
                </a:cxn>
                <a:cxn ang="0">
                  <a:pos x="134" y="13"/>
                </a:cxn>
                <a:cxn ang="0">
                  <a:pos x="137" y="8"/>
                </a:cxn>
                <a:cxn ang="0">
                  <a:pos x="139" y="5"/>
                </a:cxn>
                <a:cxn ang="0">
                  <a:pos x="142" y="4"/>
                </a:cxn>
                <a:cxn ang="0">
                  <a:pos x="147" y="3"/>
                </a:cxn>
                <a:cxn ang="0">
                  <a:pos x="147" y="0"/>
                </a:cxn>
              </a:cxnLst>
              <a:rect l="0" t="0" r="r" b="b"/>
              <a:pathLst>
                <a:path w="147" h="160">
                  <a:moveTo>
                    <a:pt x="147" y="0"/>
                  </a:moveTo>
                  <a:lnTo>
                    <a:pt x="103" y="0"/>
                  </a:lnTo>
                  <a:lnTo>
                    <a:pt x="103" y="3"/>
                  </a:lnTo>
                  <a:lnTo>
                    <a:pt x="108" y="4"/>
                  </a:lnTo>
                  <a:lnTo>
                    <a:pt x="113" y="5"/>
                  </a:lnTo>
                  <a:lnTo>
                    <a:pt x="115" y="7"/>
                  </a:lnTo>
                  <a:lnTo>
                    <a:pt x="117" y="8"/>
                  </a:lnTo>
                  <a:lnTo>
                    <a:pt x="117" y="12"/>
                  </a:lnTo>
                  <a:lnTo>
                    <a:pt x="116" y="17"/>
                  </a:lnTo>
                  <a:lnTo>
                    <a:pt x="112" y="27"/>
                  </a:lnTo>
                  <a:lnTo>
                    <a:pt x="105" y="39"/>
                  </a:lnTo>
                  <a:lnTo>
                    <a:pt x="55" y="124"/>
                  </a:lnTo>
                  <a:lnTo>
                    <a:pt x="40" y="18"/>
                  </a:lnTo>
                  <a:lnTo>
                    <a:pt x="40" y="15"/>
                  </a:lnTo>
                  <a:lnTo>
                    <a:pt x="41" y="8"/>
                  </a:lnTo>
                  <a:lnTo>
                    <a:pt x="46" y="5"/>
                  </a:lnTo>
                  <a:lnTo>
                    <a:pt x="58" y="3"/>
                  </a:lnTo>
                  <a:lnTo>
                    <a:pt x="58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6" y="4"/>
                  </a:lnTo>
                  <a:lnTo>
                    <a:pt x="11" y="6"/>
                  </a:lnTo>
                  <a:lnTo>
                    <a:pt x="14" y="12"/>
                  </a:lnTo>
                  <a:lnTo>
                    <a:pt x="16" y="21"/>
                  </a:lnTo>
                  <a:lnTo>
                    <a:pt x="20" y="35"/>
                  </a:lnTo>
                  <a:lnTo>
                    <a:pt x="40" y="160"/>
                  </a:lnTo>
                  <a:lnTo>
                    <a:pt x="44" y="160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39" y="5"/>
                  </a:lnTo>
                  <a:lnTo>
                    <a:pt x="142" y="4"/>
                  </a:lnTo>
                  <a:lnTo>
                    <a:pt x="147" y="3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6" name="Freeform 272"/>
            <p:cNvSpPr>
              <a:spLocks/>
            </p:cNvSpPr>
            <p:nvPr/>
          </p:nvSpPr>
          <p:spPr bwMode="auto">
            <a:xfrm>
              <a:off x="4425" y="2806"/>
              <a:ext cx="44" cy="52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18" y="11"/>
                </a:cxn>
                <a:cxn ang="0">
                  <a:pos x="39" y="84"/>
                </a:cxn>
                <a:cxn ang="0">
                  <a:pos x="22" y="142"/>
                </a:cxn>
                <a:cxn ang="0">
                  <a:pos x="10" y="150"/>
                </a:cxn>
                <a:cxn ang="0">
                  <a:pos x="0" y="155"/>
                </a:cxn>
                <a:cxn ang="0">
                  <a:pos x="68" y="152"/>
                </a:cxn>
                <a:cxn ang="0">
                  <a:pos x="60" y="151"/>
                </a:cxn>
                <a:cxn ang="0">
                  <a:pos x="52" y="149"/>
                </a:cxn>
                <a:cxn ang="0">
                  <a:pos x="48" y="145"/>
                </a:cxn>
                <a:cxn ang="0">
                  <a:pos x="47" y="138"/>
                </a:cxn>
                <a:cxn ang="0">
                  <a:pos x="52" y="123"/>
                </a:cxn>
                <a:cxn ang="0">
                  <a:pos x="56" y="108"/>
                </a:cxn>
                <a:cxn ang="0">
                  <a:pos x="63" y="82"/>
                </a:cxn>
                <a:cxn ang="0">
                  <a:pos x="119" y="13"/>
                </a:cxn>
                <a:cxn ang="0">
                  <a:pos x="125" y="8"/>
                </a:cxn>
                <a:cxn ang="0">
                  <a:pos x="129" y="5"/>
                </a:cxn>
                <a:cxn ang="0">
                  <a:pos x="132" y="0"/>
                </a:cxn>
                <a:cxn ang="0">
                  <a:pos x="87" y="3"/>
                </a:cxn>
                <a:cxn ang="0">
                  <a:pos x="92" y="4"/>
                </a:cxn>
                <a:cxn ang="0">
                  <a:pos x="98" y="5"/>
                </a:cxn>
                <a:cxn ang="0">
                  <a:pos x="104" y="11"/>
                </a:cxn>
                <a:cxn ang="0">
                  <a:pos x="98" y="23"/>
                </a:cxn>
                <a:cxn ang="0">
                  <a:pos x="81" y="46"/>
                </a:cxn>
                <a:cxn ang="0">
                  <a:pos x="64" y="66"/>
                </a:cxn>
                <a:cxn ang="0">
                  <a:pos x="58" y="72"/>
                </a:cxn>
                <a:cxn ang="0">
                  <a:pos x="54" y="56"/>
                </a:cxn>
                <a:cxn ang="0">
                  <a:pos x="47" y="33"/>
                </a:cxn>
                <a:cxn ang="0">
                  <a:pos x="43" y="16"/>
                </a:cxn>
                <a:cxn ang="0">
                  <a:pos x="44" y="7"/>
                </a:cxn>
                <a:cxn ang="0">
                  <a:pos x="49" y="5"/>
                </a:cxn>
                <a:cxn ang="0">
                  <a:pos x="59" y="3"/>
                </a:cxn>
                <a:cxn ang="0">
                  <a:pos x="3" y="0"/>
                </a:cxn>
              </a:cxnLst>
              <a:rect l="0" t="0" r="r" b="b"/>
              <a:pathLst>
                <a:path w="132" h="155">
                  <a:moveTo>
                    <a:pt x="3" y="3"/>
                  </a:moveTo>
                  <a:lnTo>
                    <a:pt x="11" y="4"/>
                  </a:lnTo>
                  <a:lnTo>
                    <a:pt x="15" y="7"/>
                  </a:lnTo>
                  <a:lnTo>
                    <a:pt x="18" y="11"/>
                  </a:lnTo>
                  <a:lnTo>
                    <a:pt x="21" y="18"/>
                  </a:lnTo>
                  <a:lnTo>
                    <a:pt x="39" y="84"/>
                  </a:lnTo>
                  <a:lnTo>
                    <a:pt x="25" y="134"/>
                  </a:lnTo>
                  <a:lnTo>
                    <a:pt x="22" y="142"/>
                  </a:lnTo>
                  <a:lnTo>
                    <a:pt x="16" y="148"/>
                  </a:lnTo>
                  <a:lnTo>
                    <a:pt x="10" y="150"/>
                  </a:lnTo>
                  <a:lnTo>
                    <a:pt x="0" y="152"/>
                  </a:lnTo>
                  <a:lnTo>
                    <a:pt x="0" y="155"/>
                  </a:lnTo>
                  <a:lnTo>
                    <a:pt x="68" y="155"/>
                  </a:lnTo>
                  <a:lnTo>
                    <a:pt x="68" y="152"/>
                  </a:lnTo>
                  <a:lnTo>
                    <a:pt x="65" y="151"/>
                  </a:lnTo>
                  <a:lnTo>
                    <a:pt x="60" y="151"/>
                  </a:lnTo>
                  <a:lnTo>
                    <a:pt x="55" y="150"/>
                  </a:lnTo>
                  <a:lnTo>
                    <a:pt x="52" y="149"/>
                  </a:lnTo>
                  <a:lnTo>
                    <a:pt x="49" y="148"/>
                  </a:lnTo>
                  <a:lnTo>
                    <a:pt x="48" y="145"/>
                  </a:lnTo>
                  <a:lnTo>
                    <a:pt x="47" y="142"/>
                  </a:lnTo>
                  <a:lnTo>
                    <a:pt x="47" y="138"/>
                  </a:lnTo>
                  <a:lnTo>
                    <a:pt x="49" y="132"/>
                  </a:lnTo>
                  <a:lnTo>
                    <a:pt x="52" y="123"/>
                  </a:lnTo>
                  <a:lnTo>
                    <a:pt x="55" y="111"/>
                  </a:lnTo>
                  <a:lnTo>
                    <a:pt x="56" y="108"/>
                  </a:lnTo>
                  <a:lnTo>
                    <a:pt x="56" y="107"/>
                  </a:lnTo>
                  <a:lnTo>
                    <a:pt x="63" y="82"/>
                  </a:lnTo>
                  <a:lnTo>
                    <a:pt x="116" y="17"/>
                  </a:lnTo>
                  <a:lnTo>
                    <a:pt x="119" y="13"/>
                  </a:lnTo>
                  <a:lnTo>
                    <a:pt x="121" y="11"/>
                  </a:lnTo>
                  <a:lnTo>
                    <a:pt x="125" y="8"/>
                  </a:lnTo>
                  <a:lnTo>
                    <a:pt x="127" y="6"/>
                  </a:lnTo>
                  <a:lnTo>
                    <a:pt x="129" y="5"/>
                  </a:lnTo>
                  <a:lnTo>
                    <a:pt x="132" y="3"/>
                  </a:lnTo>
                  <a:lnTo>
                    <a:pt x="132" y="0"/>
                  </a:lnTo>
                  <a:lnTo>
                    <a:pt x="87" y="0"/>
                  </a:lnTo>
                  <a:lnTo>
                    <a:pt x="87" y="3"/>
                  </a:lnTo>
                  <a:lnTo>
                    <a:pt x="89" y="3"/>
                  </a:lnTo>
                  <a:lnTo>
                    <a:pt x="92" y="4"/>
                  </a:lnTo>
                  <a:lnTo>
                    <a:pt x="94" y="4"/>
                  </a:lnTo>
                  <a:lnTo>
                    <a:pt x="98" y="5"/>
                  </a:lnTo>
                  <a:lnTo>
                    <a:pt x="101" y="6"/>
                  </a:lnTo>
                  <a:lnTo>
                    <a:pt x="104" y="11"/>
                  </a:lnTo>
                  <a:lnTo>
                    <a:pt x="102" y="15"/>
                  </a:lnTo>
                  <a:lnTo>
                    <a:pt x="98" y="23"/>
                  </a:lnTo>
                  <a:lnTo>
                    <a:pt x="91" y="33"/>
                  </a:lnTo>
                  <a:lnTo>
                    <a:pt x="81" y="46"/>
                  </a:lnTo>
                  <a:lnTo>
                    <a:pt x="68" y="61"/>
                  </a:lnTo>
                  <a:lnTo>
                    <a:pt x="64" y="66"/>
                  </a:lnTo>
                  <a:lnTo>
                    <a:pt x="63" y="68"/>
                  </a:lnTo>
                  <a:lnTo>
                    <a:pt x="58" y="72"/>
                  </a:lnTo>
                  <a:lnTo>
                    <a:pt x="56" y="64"/>
                  </a:lnTo>
                  <a:lnTo>
                    <a:pt x="54" y="56"/>
                  </a:lnTo>
                  <a:lnTo>
                    <a:pt x="52" y="46"/>
                  </a:lnTo>
                  <a:lnTo>
                    <a:pt x="47" y="33"/>
                  </a:lnTo>
                  <a:lnTo>
                    <a:pt x="45" y="23"/>
                  </a:lnTo>
                  <a:lnTo>
                    <a:pt x="43" y="16"/>
                  </a:lnTo>
                  <a:lnTo>
                    <a:pt x="43" y="9"/>
                  </a:lnTo>
                  <a:lnTo>
                    <a:pt x="44" y="7"/>
                  </a:lnTo>
                  <a:lnTo>
                    <a:pt x="46" y="6"/>
                  </a:lnTo>
                  <a:lnTo>
                    <a:pt x="49" y="5"/>
                  </a:lnTo>
                  <a:lnTo>
                    <a:pt x="54" y="4"/>
                  </a:lnTo>
                  <a:lnTo>
                    <a:pt x="59" y="3"/>
                  </a:lnTo>
                  <a:lnTo>
                    <a:pt x="59" y="0"/>
                  </a:lnTo>
                  <a:lnTo>
                    <a:pt x="3" y="0"/>
                  </a:lnTo>
                  <a:lnTo>
                    <a:pt x="3" y="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7" name="Rectangle 273"/>
            <p:cNvSpPr>
              <a:spLocks noChangeArrowheads="1"/>
            </p:cNvSpPr>
            <p:nvPr/>
          </p:nvSpPr>
          <p:spPr bwMode="auto">
            <a:xfrm>
              <a:off x="4491" y="2835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8" name="Freeform 274"/>
            <p:cNvSpPr>
              <a:spLocks/>
            </p:cNvSpPr>
            <p:nvPr/>
          </p:nvSpPr>
          <p:spPr bwMode="auto">
            <a:xfrm>
              <a:off x="4555" y="2806"/>
              <a:ext cx="55" cy="52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119" y="4"/>
                </a:cxn>
                <a:cxn ang="0">
                  <a:pos x="126" y="6"/>
                </a:cxn>
                <a:cxn ang="0">
                  <a:pos x="128" y="12"/>
                </a:cxn>
                <a:cxn ang="0">
                  <a:pos x="124" y="22"/>
                </a:cxn>
                <a:cxn ang="0">
                  <a:pos x="74" y="26"/>
                </a:cxn>
                <a:cxn ang="0">
                  <a:pos x="71" y="16"/>
                </a:cxn>
                <a:cxn ang="0">
                  <a:pos x="72" y="8"/>
                </a:cxn>
                <a:cxn ang="0">
                  <a:pos x="77" y="5"/>
                </a:cxn>
                <a:cxn ang="0">
                  <a:pos x="88" y="3"/>
                </a:cxn>
                <a:cxn ang="0">
                  <a:pos x="24" y="0"/>
                </a:cxn>
                <a:cxn ang="0">
                  <a:pos x="35" y="5"/>
                </a:cxn>
                <a:cxn ang="0">
                  <a:pos x="46" y="17"/>
                </a:cxn>
                <a:cxn ang="0">
                  <a:pos x="64" y="90"/>
                </a:cxn>
                <a:cxn ang="0">
                  <a:pos x="52" y="103"/>
                </a:cxn>
                <a:cxn ang="0">
                  <a:pos x="30" y="130"/>
                </a:cxn>
                <a:cxn ang="0">
                  <a:pos x="10" y="148"/>
                </a:cxn>
                <a:cxn ang="0">
                  <a:pos x="0" y="152"/>
                </a:cxn>
                <a:cxn ang="0">
                  <a:pos x="51" y="155"/>
                </a:cxn>
                <a:cxn ang="0">
                  <a:pos x="45" y="152"/>
                </a:cxn>
                <a:cxn ang="0">
                  <a:pos x="38" y="149"/>
                </a:cxn>
                <a:cxn ang="0">
                  <a:pos x="35" y="143"/>
                </a:cxn>
                <a:cxn ang="0">
                  <a:pos x="38" y="136"/>
                </a:cxn>
                <a:cxn ang="0">
                  <a:pos x="76" y="91"/>
                </a:cxn>
                <a:cxn ang="0">
                  <a:pos x="95" y="142"/>
                </a:cxn>
                <a:cxn ang="0">
                  <a:pos x="92" y="149"/>
                </a:cxn>
                <a:cxn ang="0">
                  <a:pos x="77" y="152"/>
                </a:cxn>
                <a:cxn ang="0">
                  <a:pos x="143" y="155"/>
                </a:cxn>
                <a:cxn ang="0">
                  <a:pos x="133" y="150"/>
                </a:cxn>
                <a:cxn ang="0">
                  <a:pos x="122" y="142"/>
                </a:cxn>
                <a:cxn ang="0">
                  <a:pos x="93" y="72"/>
                </a:cxn>
                <a:cxn ang="0">
                  <a:pos x="141" y="17"/>
                </a:cxn>
                <a:cxn ang="0">
                  <a:pos x="156" y="6"/>
                </a:cxn>
                <a:cxn ang="0">
                  <a:pos x="164" y="0"/>
                </a:cxn>
              </a:cxnLst>
              <a:rect l="0" t="0" r="r" b="b"/>
              <a:pathLst>
                <a:path w="164" h="155">
                  <a:moveTo>
                    <a:pt x="164" y="0"/>
                  </a:moveTo>
                  <a:lnTo>
                    <a:pt x="114" y="0"/>
                  </a:lnTo>
                  <a:lnTo>
                    <a:pt x="114" y="3"/>
                  </a:lnTo>
                  <a:lnTo>
                    <a:pt x="119" y="4"/>
                  </a:lnTo>
                  <a:lnTo>
                    <a:pt x="124" y="5"/>
                  </a:lnTo>
                  <a:lnTo>
                    <a:pt x="126" y="6"/>
                  </a:lnTo>
                  <a:lnTo>
                    <a:pt x="128" y="8"/>
                  </a:lnTo>
                  <a:lnTo>
                    <a:pt x="128" y="12"/>
                  </a:lnTo>
                  <a:lnTo>
                    <a:pt x="126" y="18"/>
                  </a:lnTo>
                  <a:lnTo>
                    <a:pt x="124" y="22"/>
                  </a:lnTo>
                  <a:lnTo>
                    <a:pt x="88" y="61"/>
                  </a:lnTo>
                  <a:lnTo>
                    <a:pt x="74" y="26"/>
                  </a:lnTo>
                  <a:lnTo>
                    <a:pt x="72" y="21"/>
                  </a:lnTo>
                  <a:lnTo>
                    <a:pt x="71" y="16"/>
                  </a:lnTo>
                  <a:lnTo>
                    <a:pt x="71" y="11"/>
                  </a:lnTo>
                  <a:lnTo>
                    <a:pt x="72" y="8"/>
                  </a:lnTo>
                  <a:lnTo>
                    <a:pt x="74" y="6"/>
                  </a:lnTo>
                  <a:lnTo>
                    <a:pt x="77" y="5"/>
                  </a:lnTo>
                  <a:lnTo>
                    <a:pt x="82" y="4"/>
                  </a:lnTo>
                  <a:lnTo>
                    <a:pt x="88" y="3"/>
                  </a:lnTo>
                  <a:lnTo>
                    <a:pt x="88" y="0"/>
                  </a:lnTo>
                  <a:lnTo>
                    <a:pt x="24" y="0"/>
                  </a:lnTo>
                  <a:lnTo>
                    <a:pt x="24" y="3"/>
                  </a:lnTo>
                  <a:lnTo>
                    <a:pt x="35" y="5"/>
                  </a:lnTo>
                  <a:lnTo>
                    <a:pt x="42" y="9"/>
                  </a:lnTo>
                  <a:lnTo>
                    <a:pt x="46" y="17"/>
                  </a:lnTo>
                  <a:lnTo>
                    <a:pt x="72" y="80"/>
                  </a:lnTo>
                  <a:lnTo>
                    <a:pt x="64" y="90"/>
                  </a:lnTo>
                  <a:lnTo>
                    <a:pt x="56" y="98"/>
                  </a:lnTo>
                  <a:lnTo>
                    <a:pt x="52" y="103"/>
                  </a:lnTo>
                  <a:lnTo>
                    <a:pt x="40" y="119"/>
                  </a:lnTo>
                  <a:lnTo>
                    <a:pt x="30" y="130"/>
                  </a:lnTo>
                  <a:lnTo>
                    <a:pt x="15" y="144"/>
                  </a:lnTo>
                  <a:lnTo>
                    <a:pt x="10" y="148"/>
                  </a:lnTo>
                  <a:lnTo>
                    <a:pt x="4" y="150"/>
                  </a:lnTo>
                  <a:lnTo>
                    <a:pt x="0" y="152"/>
                  </a:lnTo>
                  <a:lnTo>
                    <a:pt x="0" y="155"/>
                  </a:lnTo>
                  <a:lnTo>
                    <a:pt x="51" y="155"/>
                  </a:lnTo>
                  <a:lnTo>
                    <a:pt x="51" y="152"/>
                  </a:lnTo>
                  <a:lnTo>
                    <a:pt x="45" y="152"/>
                  </a:lnTo>
                  <a:lnTo>
                    <a:pt x="41" y="151"/>
                  </a:lnTo>
                  <a:lnTo>
                    <a:pt x="38" y="149"/>
                  </a:lnTo>
                  <a:lnTo>
                    <a:pt x="35" y="147"/>
                  </a:lnTo>
                  <a:lnTo>
                    <a:pt x="35" y="143"/>
                  </a:lnTo>
                  <a:lnTo>
                    <a:pt x="36" y="140"/>
                  </a:lnTo>
                  <a:lnTo>
                    <a:pt x="38" y="136"/>
                  </a:lnTo>
                  <a:lnTo>
                    <a:pt x="40" y="132"/>
                  </a:lnTo>
                  <a:lnTo>
                    <a:pt x="76" y="91"/>
                  </a:lnTo>
                  <a:lnTo>
                    <a:pt x="93" y="131"/>
                  </a:lnTo>
                  <a:lnTo>
                    <a:pt x="95" y="142"/>
                  </a:lnTo>
                  <a:lnTo>
                    <a:pt x="94" y="147"/>
                  </a:lnTo>
                  <a:lnTo>
                    <a:pt x="92" y="149"/>
                  </a:lnTo>
                  <a:lnTo>
                    <a:pt x="86" y="151"/>
                  </a:lnTo>
                  <a:lnTo>
                    <a:pt x="77" y="152"/>
                  </a:lnTo>
                  <a:lnTo>
                    <a:pt x="77" y="155"/>
                  </a:lnTo>
                  <a:lnTo>
                    <a:pt x="143" y="155"/>
                  </a:lnTo>
                  <a:lnTo>
                    <a:pt x="143" y="152"/>
                  </a:lnTo>
                  <a:lnTo>
                    <a:pt x="133" y="150"/>
                  </a:lnTo>
                  <a:lnTo>
                    <a:pt x="126" y="148"/>
                  </a:lnTo>
                  <a:lnTo>
                    <a:pt x="122" y="142"/>
                  </a:lnTo>
                  <a:lnTo>
                    <a:pt x="117" y="134"/>
                  </a:lnTo>
                  <a:lnTo>
                    <a:pt x="93" y="72"/>
                  </a:lnTo>
                  <a:lnTo>
                    <a:pt x="134" y="26"/>
                  </a:lnTo>
                  <a:lnTo>
                    <a:pt x="141" y="17"/>
                  </a:lnTo>
                  <a:lnTo>
                    <a:pt x="149" y="11"/>
                  </a:lnTo>
                  <a:lnTo>
                    <a:pt x="156" y="6"/>
                  </a:lnTo>
                  <a:lnTo>
                    <a:pt x="164" y="3"/>
                  </a:lnTo>
                  <a:lnTo>
                    <a:pt x="164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299" name="Freeform 275"/>
            <p:cNvSpPr>
              <a:spLocks/>
            </p:cNvSpPr>
            <p:nvPr/>
          </p:nvSpPr>
          <p:spPr bwMode="auto">
            <a:xfrm>
              <a:off x="4613" y="2797"/>
              <a:ext cx="25" cy="38"/>
            </a:xfrm>
            <a:custGeom>
              <a:avLst/>
              <a:gdLst/>
              <a:ahLst/>
              <a:cxnLst>
                <a:cxn ang="0">
                  <a:pos x="75" y="90"/>
                </a:cxn>
                <a:cxn ang="0">
                  <a:pos x="72" y="90"/>
                </a:cxn>
                <a:cxn ang="0">
                  <a:pos x="69" y="94"/>
                </a:cxn>
                <a:cxn ang="0">
                  <a:pos x="65" y="98"/>
                </a:cxn>
                <a:cxn ang="0">
                  <a:pos x="62" y="99"/>
                </a:cxn>
                <a:cxn ang="0">
                  <a:pos x="16" y="99"/>
                </a:cxn>
                <a:cxn ang="0">
                  <a:pos x="45" y="71"/>
                </a:cxn>
                <a:cxn ang="0">
                  <a:pos x="57" y="56"/>
                </a:cxn>
                <a:cxn ang="0">
                  <a:pos x="63" y="42"/>
                </a:cxn>
                <a:cxn ang="0">
                  <a:pos x="66" y="29"/>
                </a:cxn>
                <a:cxn ang="0">
                  <a:pos x="63" y="18"/>
                </a:cxn>
                <a:cxn ang="0">
                  <a:pos x="57" y="8"/>
                </a:cxn>
                <a:cxn ang="0">
                  <a:pos x="47" y="2"/>
                </a:cxn>
                <a:cxn ang="0">
                  <a:pos x="35" y="0"/>
                </a:cxn>
                <a:cxn ang="0">
                  <a:pos x="21" y="2"/>
                </a:cxn>
                <a:cxn ang="0">
                  <a:pos x="10" y="10"/>
                </a:cxn>
                <a:cxn ang="0">
                  <a:pos x="6" y="15"/>
                </a:cxn>
                <a:cxn ang="0">
                  <a:pos x="3" y="23"/>
                </a:cxn>
                <a:cxn ang="0">
                  <a:pos x="0" y="33"/>
                </a:cxn>
                <a:cxn ang="0">
                  <a:pos x="4" y="34"/>
                </a:cxn>
                <a:cxn ang="0">
                  <a:pos x="10" y="21"/>
                </a:cxn>
                <a:cxn ang="0">
                  <a:pos x="18" y="14"/>
                </a:cxn>
                <a:cxn ang="0">
                  <a:pos x="28" y="12"/>
                </a:cxn>
                <a:cxn ang="0">
                  <a:pos x="38" y="13"/>
                </a:cxn>
                <a:cxn ang="0">
                  <a:pos x="45" y="19"/>
                </a:cxn>
                <a:cxn ang="0">
                  <a:pos x="50" y="27"/>
                </a:cxn>
                <a:cxn ang="0">
                  <a:pos x="51" y="35"/>
                </a:cxn>
                <a:cxn ang="0">
                  <a:pos x="49" y="50"/>
                </a:cxn>
                <a:cxn ang="0">
                  <a:pos x="41" y="64"/>
                </a:cxn>
                <a:cxn ang="0">
                  <a:pos x="29" y="80"/>
                </a:cxn>
                <a:cxn ang="0">
                  <a:pos x="0" y="111"/>
                </a:cxn>
                <a:cxn ang="0">
                  <a:pos x="0" y="113"/>
                </a:cxn>
                <a:cxn ang="0">
                  <a:pos x="66" y="113"/>
                </a:cxn>
                <a:cxn ang="0">
                  <a:pos x="75" y="90"/>
                </a:cxn>
              </a:cxnLst>
              <a:rect l="0" t="0" r="r" b="b"/>
              <a:pathLst>
                <a:path w="75" h="113">
                  <a:moveTo>
                    <a:pt x="75" y="90"/>
                  </a:moveTo>
                  <a:lnTo>
                    <a:pt x="72" y="90"/>
                  </a:lnTo>
                  <a:lnTo>
                    <a:pt x="69" y="94"/>
                  </a:lnTo>
                  <a:lnTo>
                    <a:pt x="65" y="98"/>
                  </a:lnTo>
                  <a:lnTo>
                    <a:pt x="62" y="99"/>
                  </a:lnTo>
                  <a:lnTo>
                    <a:pt x="16" y="99"/>
                  </a:lnTo>
                  <a:lnTo>
                    <a:pt x="45" y="71"/>
                  </a:lnTo>
                  <a:lnTo>
                    <a:pt x="57" y="56"/>
                  </a:lnTo>
                  <a:lnTo>
                    <a:pt x="63" y="42"/>
                  </a:lnTo>
                  <a:lnTo>
                    <a:pt x="66" y="29"/>
                  </a:lnTo>
                  <a:lnTo>
                    <a:pt x="63" y="18"/>
                  </a:lnTo>
                  <a:lnTo>
                    <a:pt x="57" y="8"/>
                  </a:lnTo>
                  <a:lnTo>
                    <a:pt x="47" y="2"/>
                  </a:lnTo>
                  <a:lnTo>
                    <a:pt x="35" y="0"/>
                  </a:lnTo>
                  <a:lnTo>
                    <a:pt x="21" y="2"/>
                  </a:lnTo>
                  <a:lnTo>
                    <a:pt x="10" y="10"/>
                  </a:lnTo>
                  <a:lnTo>
                    <a:pt x="6" y="15"/>
                  </a:lnTo>
                  <a:lnTo>
                    <a:pt x="3" y="23"/>
                  </a:lnTo>
                  <a:lnTo>
                    <a:pt x="0" y="33"/>
                  </a:lnTo>
                  <a:lnTo>
                    <a:pt x="4" y="34"/>
                  </a:lnTo>
                  <a:lnTo>
                    <a:pt x="10" y="21"/>
                  </a:lnTo>
                  <a:lnTo>
                    <a:pt x="18" y="14"/>
                  </a:lnTo>
                  <a:lnTo>
                    <a:pt x="28" y="12"/>
                  </a:lnTo>
                  <a:lnTo>
                    <a:pt x="38" y="13"/>
                  </a:lnTo>
                  <a:lnTo>
                    <a:pt x="45" y="19"/>
                  </a:lnTo>
                  <a:lnTo>
                    <a:pt x="50" y="27"/>
                  </a:lnTo>
                  <a:lnTo>
                    <a:pt x="51" y="35"/>
                  </a:lnTo>
                  <a:lnTo>
                    <a:pt x="49" y="50"/>
                  </a:lnTo>
                  <a:lnTo>
                    <a:pt x="41" y="64"/>
                  </a:lnTo>
                  <a:lnTo>
                    <a:pt x="29" y="80"/>
                  </a:lnTo>
                  <a:lnTo>
                    <a:pt x="0" y="111"/>
                  </a:lnTo>
                  <a:lnTo>
                    <a:pt x="0" y="113"/>
                  </a:lnTo>
                  <a:lnTo>
                    <a:pt x="66" y="113"/>
                  </a:lnTo>
                  <a:lnTo>
                    <a:pt x="75" y="9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0" name="Freeform 276"/>
            <p:cNvSpPr>
              <a:spLocks/>
            </p:cNvSpPr>
            <p:nvPr/>
          </p:nvSpPr>
          <p:spPr bwMode="auto">
            <a:xfrm>
              <a:off x="4645" y="2780"/>
              <a:ext cx="20" cy="115"/>
            </a:xfrm>
            <a:custGeom>
              <a:avLst/>
              <a:gdLst/>
              <a:ahLst/>
              <a:cxnLst>
                <a:cxn ang="0">
                  <a:pos x="59" y="173"/>
                </a:cxn>
                <a:cxn ang="0">
                  <a:pos x="58" y="172"/>
                </a:cxn>
                <a:cxn ang="0">
                  <a:pos x="54" y="170"/>
                </a:cxn>
                <a:cxn ang="0">
                  <a:pos x="49" y="165"/>
                </a:cxn>
                <a:cxn ang="0">
                  <a:pos x="45" y="157"/>
                </a:cxn>
                <a:cxn ang="0">
                  <a:pos x="41" y="144"/>
                </a:cxn>
                <a:cxn ang="0">
                  <a:pos x="40" y="127"/>
                </a:cxn>
                <a:cxn ang="0">
                  <a:pos x="40" y="62"/>
                </a:cxn>
                <a:cxn ang="0">
                  <a:pos x="38" y="43"/>
                </a:cxn>
                <a:cxn ang="0">
                  <a:pos x="35" y="29"/>
                </a:cxn>
                <a:cxn ang="0">
                  <a:pos x="31" y="18"/>
                </a:cxn>
                <a:cxn ang="0">
                  <a:pos x="19" y="5"/>
                </a:cxn>
                <a:cxn ang="0">
                  <a:pos x="12" y="3"/>
                </a:cxn>
                <a:cxn ang="0">
                  <a:pos x="6" y="1"/>
                </a:cxn>
                <a:cxn ang="0">
                  <a:pos x="3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3" y="3"/>
                </a:cxn>
                <a:cxn ang="0">
                  <a:pos x="10" y="9"/>
                </a:cxn>
                <a:cxn ang="0">
                  <a:pos x="15" y="17"/>
                </a:cxn>
                <a:cxn ang="0">
                  <a:pos x="20" y="26"/>
                </a:cxn>
                <a:cxn ang="0">
                  <a:pos x="22" y="42"/>
                </a:cxn>
                <a:cxn ang="0">
                  <a:pos x="23" y="62"/>
                </a:cxn>
                <a:cxn ang="0">
                  <a:pos x="23" y="127"/>
                </a:cxn>
                <a:cxn ang="0">
                  <a:pos x="24" y="141"/>
                </a:cxn>
                <a:cxn ang="0">
                  <a:pos x="27" y="155"/>
                </a:cxn>
                <a:cxn ang="0">
                  <a:pos x="34" y="165"/>
                </a:cxn>
                <a:cxn ang="0">
                  <a:pos x="45" y="173"/>
                </a:cxn>
                <a:cxn ang="0">
                  <a:pos x="34" y="182"/>
                </a:cxn>
                <a:cxn ang="0">
                  <a:pos x="27" y="193"/>
                </a:cxn>
                <a:cxn ang="0">
                  <a:pos x="24" y="206"/>
                </a:cxn>
                <a:cxn ang="0">
                  <a:pos x="23" y="220"/>
                </a:cxn>
                <a:cxn ang="0">
                  <a:pos x="23" y="286"/>
                </a:cxn>
                <a:cxn ang="0">
                  <a:pos x="22" y="306"/>
                </a:cxn>
                <a:cxn ang="0">
                  <a:pos x="20" y="321"/>
                </a:cxn>
                <a:cxn ang="0">
                  <a:pos x="15" y="332"/>
                </a:cxn>
                <a:cxn ang="0">
                  <a:pos x="10" y="339"/>
                </a:cxn>
                <a:cxn ang="0">
                  <a:pos x="3" y="345"/>
                </a:cxn>
                <a:cxn ang="0">
                  <a:pos x="2" y="345"/>
                </a:cxn>
                <a:cxn ang="0">
                  <a:pos x="0" y="347"/>
                </a:cxn>
                <a:cxn ang="0">
                  <a:pos x="3" y="347"/>
                </a:cxn>
                <a:cxn ang="0">
                  <a:pos x="12" y="345"/>
                </a:cxn>
                <a:cxn ang="0">
                  <a:pos x="19" y="342"/>
                </a:cxn>
                <a:cxn ang="0">
                  <a:pos x="24" y="337"/>
                </a:cxn>
                <a:cxn ang="0">
                  <a:pos x="31" y="329"/>
                </a:cxn>
                <a:cxn ang="0">
                  <a:pos x="35" y="319"/>
                </a:cxn>
                <a:cxn ang="0">
                  <a:pos x="38" y="304"/>
                </a:cxn>
                <a:cxn ang="0">
                  <a:pos x="40" y="285"/>
                </a:cxn>
                <a:cxn ang="0">
                  <a:pos x="40" y="221"/>
                </a:cxn>
                <a:cxn ang="0">
                  <a:pos x="41" y="203"/>
                </a:cxn>
                <a:cxn ang="0">
                  <a:pos x="45" y="191"/>
                </a:cxn>
                <a:cxn ang="0">
                  <a:pos x="49" y="182"/>
                </a:cxn>
                <a:cxn ang="0">
                  <a:pos x="54" y="177"/>
                </a:cxn>
                <a:cxn ang="0">
                  <a:pos x="58" y="175"/>
                </a:cxn>
                <a:cxn ang="0">
                  <a:pos x="59" y="173"/>
                </a:cxn>
              </a:cxnLst>
              <a:rect l="0" t="0" r="r" b="b"/>
              <a:pathLst>
                <a:path w="59" h="347">
                  <a:moveTo>
                    <a:pt x="59" y="173"/>
                  </a:moveTo>
                  <a:lnTo>
                    <a:pt x="58" y="172"/>
                  </a:lnTo>
                  <a:lnTo>
                    <a:pt x="54" y="170"/>
                  </a:lnTo>
                  <a:lnTo>
                    <a:pt x="49" y="165"/>
                  </a:lnTo>
                  <a:lnTo>
                    <a:pt x="45" y="157"/>
                  </a:lnTo>
                  <a:lnTo>
                    <a:pt x="41" y="144"/>
                  </a:lnTo>
                  <a:lnTo>
                    <a:pt x="40" y="127"/>
                  </a:lnTo>
                  <a:lnTo>
                    <a:pt x="40" y="62"/>
                  </a:lnTo>
                  <a:lnTo>
                    <a:pt x="38" y="43"/>
                  </a:lnTo>
                  <a:lnTo>
                    <a:pt x="35" y="29"/>
                  </a:lnTo>
                  <a:lnTo>
                    <a:pt x="31" y="18"/>
                  </a:lnTo>
                  <a:lnTo>
                    <a:pt x="19" y="5"/>
                  </a:lnTo>
                  <a:lnTo>
                    <a:pt x="12" y="3"/>
                  </a:lnTo>
                  <a:lnTo>
                    <a:pt x="6" y="1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3" y="3"/>
                  </a:lnTo>
                  <a:lnTo>
                    <a:pt x="10" y="9"/>
                  </a:lnTo>
                  <a:lnTo>
                    <a:pt x="15" y="17"/>
                  </a:lnTo>
                  <a:lnTo>
                    <a:pt x="20" y="26"/>
                  </a:lnTo>
                  <a:lnTo>
                    <a:pt x="22" y="42"/>
                  </a:lnTo>
                  <a:lnTo>
                    <a:pt x="23" y="62"/>
                  </a:lnTo>
                  <a:lnTo>
                    <a:pt x="23" y="127"/>
                  </a:lnTo>
                  <a:lnTo>
                    <a:pt x="24" y="141"/>
                  </a:lnTo>
                  <a:lnTo>
                    <a:pt x="27" y="155"/>
                  </a:lnTo>
                  <a:lnTo>
                    <a:pt x="34" y="165"/>
                  </a:lnTo>
                  <a:lnTo>
                    <a:pt x="45" y="173"/>
                  </a:lnTo>
                  <a:lnTo>
                    <a:pt x="34" y="182"/>
                  </a:lnTo>
                  <a:lnTo>
                    <a:pt x="27" y="193"/>
                  </a:lnTo>
                  <a:lnTo>
                    <a:pt x="24" y="206"/>
                  </a:lnTo>
                  <a:lnTo>
                    <a:pt x="23" y="220"/>
                  </a:lnTo>
                  <a:lnTo>
                    <a:pt x="23" y="286"/>
                  </a:lnTo>
                  <a:lnTo>
                    <a:pt x="22" y="306"/>
                  </a:lnTo>
                  <a:lnTo>
                    <a:pt x="20" y="321"/>
                  </a:lnTo>
                  <a:lnTo>
                    <a:pt x="15" y="332"/>
                  </a:lnTo>
                  <a:lnTo>
                    <a:pt x="10" y="339"/>
                  </a:lnTo>
                  <a:lnTo>
                    <a:pt x="3" y="345"/>
                  </a:lnTo>
                  <a:lnTo>
                    <a:pt x="2" y="345"/>
                  </a:lnTo>
                  <a:lnTo>
                    <a:pt x="0" y="347"/>
                  </a:lnTo>
                  <a:lnTo>
                    <a:pt x="3" y="347"/>
                  </a:lnTo>
                  <a:lnTo>
                    <a:pt x="12" y="345"/>
                  </a:lnTo>
                  <a:lnTo>
                    <a:pt x="19" y="342"/>
                  </a:lnTo>
                  <a:lnTo>
                    <a:pt x="24" y="337"/>
                  </a:lnTo>
                  <a:lnTo>
                    <a:pt x="31" y="329"/>
                  </a:lnTo>
                  <a:lnTo>
                    <a:pt x="35" y="319"/>
                  </a:lnTo>
                  <a:lnTo>
                    <a:pt x="38" y="304"/>
                  </a:lnTo>
                  <a:lnTo>
                    <a:pt x="40" y="285"/>
                  </a:lnTo>
                  <a:lnTo>
                    <a:pt x="40" y="221"/>
                  </a:lnTo>
                  <a:lnTo>
                    <a:pt x="41" y="203"/>
                  </a:lnTo>
                  <a:lnTo>
                    <a:pt x="45" y="191"/>
                  </a:lnTo>
                  <a:lnTo>
                    <a:pt x="49" y="182"/>
                  </a:lnTo>
                  <a:lnTo>
                    <a:pt x="54" y="177"/>
                  </a:lnTo>
                  <a:lnTo>
                    <a:pt x="58" y="175"/>
                  </a:lnTo>
                  <a:lnTo>
                    <a:pt x="59" y="17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303" name="Group 279"/>
          <p:cNvGrpSpPr>
            <a:grpSpLocks noChangeAspect="1"/>
          </p:cNvGrpSpPr>
          <p:nvPr/>
        </p:nvGrpSpPr>
        <p:grpSpPr bwMode="auto">
          <a:xfrm>
            <a:off x="2214546" y="2214554"/>
            <a:ext cx="3587750" cy="412750"/>
            <a:chOff x="2250" y="2970"/>
            <a:chExt cx="904" cy="104"/>
          </a:xfrm>
        </p:grpSpPr>
        <p:sp>
          <p:nvSpPr>
            <p:cNvPr id="1302" name="AutoShape 278"/>
            <p:cNvSpPr>
              <a:spLocks noChangeAspect="1" noChangeArrowheads="1" noTextEdit="1"/>
            </p:cNvSpPr>
            <p:nvPr/>
          </p:nvSpPr>
          <p:spPr bwMode="auto">
            <a:xfrm>
              <a:off x="2250" y="2970"/>
              <a:ext cx="904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4" name="Rectangle 280"/>
            <p:cNvSpPr>
              <a:spLocks noChangeArrowheads="1"/>
            </p:cNvSpPr>
            <p:nvPr/>
          </p:nvSpPr>
          <p:spPr bwMode="auto">
            <a:xfrm>
              <a:off x="2250" y="2970"/>
              <a:ext cx="904" cy="104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5" name="Freeform 281"/>
            <p:cNvSpPr>
              <a:spLocks/>
            </p:cNvSpPr>
            <p:nvPr/>
          </p:nvSpPr>
          <p:spPr bwMode="auto">
            <a:xfrm>
              <a:off x="2260" y="3013"/>
              <a:ext cx="32" cy="3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9" y="11"/>
                </a:cxn>
                <a:cxn ang="0">
                  <a:pos x="20" y="16"/>
                </a:cxn>
                <a:cxn ang="0">
                  <a:pos x="27" y="32"/>
                </a:cxn>
                <a:cxn ang="0">
                  <a:pos x="31" y="63"/>
                </a:cxn>
                <a:cxn ang="0">
                  <a:pos x="35" y="102"/>
                </a:cxn>
                <a:cxn ang="0">
                  <a:pos x="37" y="135"/>
                </a:cxn>
                <a:cxn ang="0">
                  <a:pos x="38" y="146"/>
                </a:cxn>
                <a:cxn ang="0">
                  <a:pos x="43" y="144"/>
                </a:cxn>
                <a:cxn ang="0">
                  <a:pos x="60" y="130"/>
                </a:cxn>
                <a:cxn ang="0">
                  <a:pos x="83" y="102"/>
                </a:cxn>
                <a:cxn ang="0">
                  <a:pos x="109" y="67"/>
                </a:cxn>
                <a:cxn ang="0">
                  <a:pos x="123" y="42"/>
                </a:cxn>
                <a:cxn ang="0">
                  <a:pos x="129" y="19"/>
                </a:cxn>
                <a:cxn ang="0">
                  <a:pos x="120" y="2"/>
                </a:cxn>
                <a:cxn ang="0">
                  <a:pos x="107" y="0"/>
                </a:cxn>
                <a:cxn ang="0">
                  <a:pos x="101" y="4"/>
                </a:cxn>
                <a:cxn ang="0">
                  <a:pos x="99" y="14"/>
                </a:cxn>
                <a:cxn ang="0">
                  <a:pos x="107" y="24"/>
                </a:cxn>
                <a:cxn ang="0">
                  <a:pos x="111" y="30"/>
                </a:cxn>
                <a:cxn ang="0">
                  <a:pos x="112" y="34"/>
                </a:cxn>
                <a:cxn ang="0">
                  <a:pos x="106" y="55"/>
                </a:cxn>
                <a:cxn ang="0">
                  <a:pos x="91" y="81"/>
                </a:cxn>
                <a:cxn ang="0">
                  <a:pos x="69" y="108"/>
                </a:cxn>
                <a:cxn ang="0">
                  <a:pos x="58" y="95"/>
                </a:cxn>
                <a:cxn ang="0">
                  <a:pos x="54" y="61"/>
                </a:cxn>
                <a:cxn ang="0">
                  <a:pos x="51" y="33"/>
                </a:cxn>
                <a:cxn ang="0">
                  <a:pos x="47" y="10"/>
                </a:cxn>
                <a:cxn ang="0">
                  <a:pos x="43" y="1"/>
                </a:cxn>
                <a:cxn ang="0">
                  <a:pos x="38" y="0"/>
                </a:cxn>
                <a:cxn ang="0">
                  <a:pos x="29" y="2"/>
                </a:cxn>
                <a:cxn ang="0">
                  <a:pos x="9" y="6"/>
                </a:cxn>
                <a:cxn ang="0">
                  <a:pos x="0" y="12"/>
                </a:cxn>
              </a:cxnLst>
              <a:rect l="0" t="0" r="r" b="b"/>
              <a:pathLst>
                <a:path w="129" h="146">
                  <a:moveTo>
                    <a:pt x="0" y="12"/>
                  </a:moveTo>
                  <a:lnTo>
                    <a:pt x="3" y="12"/>
                  </a:lnTo>
                  <a:lnTo>
                    <a:pt x="6" y="11"/>
                  </a:lnTo>
                  <a:lnTo>
                    <a:pt x="9" y="11"/>
                  </a:lnTo>
                  <a:lnTo>
                    <a:pt x="16" y="12"/>
                  </a:lnTo>
                  <a:lnTo>
                    <a:pt x="20" y="16"/>
                  </a:lnTo>
                  <a:lnTo>
                    <a:pt x="24" y="21"/>
                  </a:lnTo>
                  <a:lnTo>
                    <a:pt x="27" y="32"/>
                  </a:lnTo>
                  <a:lnTo>
                    <a:pt x="29" y="46"/>
                  </a:lnTo>
                  <a:lnTo>
                    <a:pt x="31" y="63"/>
                  </a:lnTo>
                  <a:lnTo>
                    <a:pt x="34" y="81"/>
                  </a:lnTo>
                  <a:lnTo>
                    <a:pt x="35" y="102"/>
                  </a:lnTo>
                  <a:lnTo>
                    <a:pt x="36" y="121"/>
                  </a:lnTo>
                  <a:lnTo>
                    <a:pt x="37" y="135"/>
                  </a:lnTo>
                  <a:lnTo>
                    <a:pt x="37" y="145"/>
                  </a:lnTo>
                  <a:lnTo>
                    <a:pt x="38" y="146"/>
                  </a:lnTo>
                  <a:lnTo>
                    <a:pt x="39" y="146"/>
                  </a:lnTo>
                  <a:lnTo>
                    <a:pt x="43" y="144"/>
                  </a:lnTo>
                  <a:lnTo>
                    <a:pt x="51" y="139"/>
                  </a:lnTo>
                  <a:lnTo>
                    <a:pt x="60" y="130"/>
                  </a:lnTo>
                  <a:lnTo>
                    <a:pt x="71" y="118"/>
                  </a:lnTo>
                  <a:lnTo>
                    <a:pt x="83" y="102"/>
                  </a:lnTo>
                  <a:lnTo>
                    <a:pt x="96" y="86"/>
                  </a:lnTo>
                  <a:lnTo>
                    <a:pt x="109" y="67"/>
                  </a:lnTo>
                  <a:lnTo>
                    <a:pt x="117" y="55"/>
                  </a:lnTo>
                  <a:lnTo>
                    <a:pt x="123" y="42"/>
                  </a:lnTo>
                  <a:lnTo>
                    <a:pt x="128" y="29"/>
                  </a:lnTo>
                  <a:lnTo>
                    <a:pt x="129" y="19"/>
                  </a:lnTo>
                  <a:lnTo>
                    <a:pt x="127" y="9"/>
                  </a:lnTo>
                  <a:lnTo>
                    <a:pt x="120" y="2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4" y="1"/>
                  </a:lnTo>
                  <a:lnTo>
                    <a:pt x="101" y="4"/>
                  </a:lnTo>
                  <a:lnTo>
                    <a:pt x="99" y="7"/>
                  </a:lnTo>
                  <a:lnTo>
                    <a:pt x="99" y="14"/>
                  </a:lnTo>
                  <a:lnTo>
                    <a:pt x="100" y="18"/>
                  </a:lnTo>
                  <a:lnTo>
                    <a:pt x="107" y="24"/>
                  </a:lnTo>
                  <a:lnTo>
                    <a:pt x="109" y="28"/>
                  </a:lnTo>
                  <a:lnTo>
                    <a:pt x="111" y="30"/>
                  </a:lnTo>
                  <a:lnTo>
                    <a:pt x="112" y="32"/>
                  </a:lnTo>
                  <a:lnTo>
                    <a:pt x="112" y="34"/>
                  </a:lnTo>
                  <a:lnTo>
                    <a:pt x="111" y="43"/>
                  </a:lnTo>
                  <a:lnTo>
                    <a:pt x="106" y="55"/>
                  </a:lnTo>
                  <a:lnTo>
                    <a:pt x="99" y="68"/>
                  </a:lnTo>
                  <a:lnTo>
                    <a:pt x="91" y="81"/>
                  </a:lnTo>
                  <a:lnTo>
                    <a:pt x="80" y="96"/>
                  </a:lnTo>
                  <a:lnTo>
                    <a:pt x="69" y="108"/>
                  </a:lnTo>
                  <a:lnTo>
                    <a:pt x="59" y="119"/>
                  </a:lnTo>
                  <a:lnTo>
                    <a:pt x="58" y="95"/>
                  </a:lnTo>
                  <a:lnTo>
                    <a:pt x="57" y="76"/>
                  </a:lnTo>
                  <a:lnTo>
                    <a:pt x="54" y="61"/>
                  </a:lnTo>
                  <a:lnTo>
                    <a:pt x="53" y="46"/>
                  </a:lnTo>
                  <a:lnTo>
                    <a:pt x="51" y="33"/>
                  </a:lnTo>
                  <a:lnTo>
                    <a:pt x="48" y="19"/>
                  </a:lnTo>
                  <a:lnTo>
                    <a:pt x="47" y="10"/>
                  </a:lnTo>
                  <a:lnTo>
                    <a:pt x="44" y="5"/>
                  </a:lnTo>
                  <a:lnTo>
                    <a:pt x="43" y="1"/>
                  </a:lnTo>
                  <a:lnTo>
                    <a:pt x="42" y="0"/>
                  </a:lnTo>
                  <a:lnTo>
                    <a:pt x="38" y="0"/>
                  </a:lnTo>
                  <a:lnTo>
                    <a:pt x="35" y="1"/>
                  </a:lnTo>
                  <a:lnTo>
                    <a:pt x="29" y="2"/>
                  </a:lnTo>
                  <a:lnTo>
                    <a:pt x="19" y="5"/>
                  </a:lnTo>
                  <a:lnTo>
                    <a:pt x="9" y="6"/>
                  </a:lnTo>
                  <a:lnTo>
                    <a:pt x="0" y="8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6" name="Freeform 282"/>
            <p:cNvSpPr>
              <a:spLocks/>
            </p:cNvSpPr>
            <p:nvPr/>
          </p:nvSpPr>
          <p:spPr bwMode="auto">
            <a:xfrm>
              <a:off x="2295" y="3022"/>
              <a:ext cx="25" cy="37"/>
            </a:xfrm>
            <a:custGeom>
              <a:avLst/>
              <a:gdLst/>
              <a:ahLst/>
              <a:cxnLst>
                <a:cxn ang="0">
                  <a:pos x="100" y="121"/>
                </a:cxn>
                <a:cxn ang="0">
                  <a:pos x="96" y="120"/>
                </a:cxn>
                <a:cxn ang="0">
                  <a:pos x="91" y="128"/>
                </a:cxn>
                <a:cxn ang="0">
                  <a:pos x="87" y="132"/>
                </a:cxn>
                <a:cxn ang="0">
                  <a:pos x="82" y="134"/>
                </a:cxn>
                <a:cxn ang="0">
                  <a:pos x="76" y="135"/>
                </a:cxn>
                <a:cxn ang="0">
                  <a:pos x="22" y="135"/>
                </a:cxn>
                <a:cxn ang="0">
                  <a:pos x="59" y="96"/>
                </a:cxn>
                <a:cxn ang="0">
                  <a:pos x="72" y="80"/>
                </a:cxn>
                <a:cxn ang="0">
                  <a:pos x="81" y="66"/>
                </a:cxn>
                <a:cxn ang="0">
                  <a:pos x="87" y="53"/>
                </a:cxn>
                <a:cxn ang="0">
                  <a:pos x="88" y="40"/>
                </a:cxn>
                <a:cxn ang="0">
                  <a:pos x="84" y="25"/>
                </a:cxn>
                <a:cxn ang="0">
                  <a:pos x="76" y="12"/>
                </a:cxn>
                <a:cxn ang="0">
                  <a:pos x="62" y="4"/>
                </a:cxn>
                <a:cxn ang="0">
                  <a:pos x="47" y="0"/>
                </a:cxn>
                <a:cxn ang="0">
                  <a:pos x="35" y="3"/>
                </a:cxn>
                <a:cxn ang="0">
                  <a:pos x="24" y="7"/>
                </a:cxn>
                <a:cxn ang="0">
                  <a:pos x="14" y="15"/>
                </a:cxn>
                <a:cxn ang="0">
                  <a:pos x="9" y="22"/>
                </a:cxn>
                <a:cxn ang="0">
                  <a:pos x="4" y="32"/>
                </a:cxn>
                <a:cxn ang="0">
                  <a:pos x="0" y="45"/>
                </a:cxn>
                <a:cxn ang="0">
                  <a:pos x="5" y="46"/>
                </a:cxn>
                <a:cxn ang="0">
                  <a:pos x="12" y="32"/>
                </a:cxn>
                <a:cxn ang="0">
                  <a:pos x="19" y="23"/>
                </a:cxn>
                <a:cxn ang="0">
                  <a:pos x="27" y="19"/>
                </a:cxn>
                <a:cxn ang="0">
                  <a:pos x="37" y="17"/>
                </a:cxn>
                <a:cxn ang="0">
                  <a:pos x="50" y="19"/>
                </a:cxn>
                <a:cxn ang="0">
                  <a:pos x="60" y="26"/>
                </a:cxn>
                <a:cxn ang="0">
                  <a:pos x="67" y="35"/>
                </a:cxn>
                <a:cxn ang="0">
                  <a:pos x="69" y="49"/>
                </a:cxn>
                <a:cxn ang="0">
                  <a:pos x="67" y="62"/>
                </a:cxn>
                <a:cxn ang="0">
                  <a:pos x="61" y="77"/>
                </a:cxn>
                <a:cxn ang="0">
                  <a:pos x="53" y="91"/>
                </a:cxn>
                <a:cxn ang="0">
                  <a:pos x="39" y="107"/>
                </a:cxn>
                <a:cxn ang="0">
                  <a:pos x="0" y="150"/>
                </a:cxn>
                <a:cxn ang="0">
                  <a:pos x="0" y="152"/>
                </a:cxn>
                <a:cxn ang="0">
                  <a:pos x="88" y="152"/>
                </a:cxn>
                <a:cxn ang="0">
                  <a:pos x="100" y="121"/>
                </a:cxn>
              </a:cxnLst>
              <a:rect l="0" t="0" r="r" b="b"/>
              <a:pathLst>
                <a:path w="100" h="152">
                  <a:moveTo>
                    <a:pt x="100" y="121"/>
                  </a:moveTo>
                  <a:lnTo>
                    <a:pt x="96" y="120"/>
                  </a:lnTo>
                  <a:lnTo>
                    <a:pt x="91" y="128"/>
                  </a:lnTo>
                  <a:lnTo>
                    <a:pt x="87" y="132"/>
                  </a:lnTo>
                  <a:lnTo>
                    <a:pt x="82" y="134"/>
                  </a:lnTo>
                  <a:lnTo>
                    <a:pt x="76" y="135"/>
                  </a:lnTo>
                  <a:lnTo>
                    <a:pt x="22" y="135"/>
                  </a:lnTo>
                  <a:lnTo>
                    <a:pt x="59" y="96"/>
                  </a:lnTo>
                  <a:lnTo>
                    <a:pt x="72" y="80"/>
                  </a:lnTo>
                  <a:lnTo>
                    <a:pt x="81" y="66"/>
                  </a:lnTo>
                  <a:lnTo>
                    <a:pt x="87" y="53"/>
                  </a:lnTo>
                  <a:lnTo>
                    <a:pt x="88" y="40"/>
                  </a:lnTo>
                  <a:lnTo>
                    <a:pt x="84" y="25"/>
                  </a:lnTo>
                  <a:lnTo>
                    <a:pt x="76" y="12"/>
                  </a:lnTo>
                  <a:lnTo>
                    <a:pt x="62" y="4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4" y="7"/>
                  </a:lnTo>
                  <a:lnTo>
                    <a:pt x="14" y="15"/>
                  </a:lnTo>
                  <a:lnTo>
                    <a:pt x="9" y="22"/>
                  </a:lnTo>
                  <a:lnTo>
                    <a:pt x="4" y="32"/>
                  </a:lnTo>
                  <a:lnTo>
                    <a:pt x="0" y="45"/>
                  </a:lnTo>
                  <a:lnTo>
                    <a:pt x="5" y="46"/>
                  </a:lnTo>
                  <a:lnTo>
                    <a:pt x="12" y="32"/>
                  </a:lnTo>
                  <a:lnTo>
                    <a:pt x="19" y="23"/>
                  </a:lnTo>
                  <a:lnTo>
                    <a:pt x="27" y="19"/>
                  </a:lnTo>
                  <a:lnTo>
                    <a:pt x="37" y="17"/>
                  </a:lnTo>
                  <a:lnTo>
                    <a:pt x="50" y="19"/>
                  </a:lnTo>
                  <a:lnTo>
                    <a:pt x="60" y="26"/>
                  </a:lnTo>
                  <a:lnTo>
                    <a:pt x="67" y="35"/>
                  </a:lnTo>
                  <a:lnTo>
                    <a:pt x="69" y="49"/>
                  </a:lnTo>
                  <a:lnTo>
                    <a:pt x="67" y="62"/>
                  </a:lnTo>
                  <a:lnTo>
                    <a:pt x="61" y="77"/>
                  </a:lnTo>
                  <a:lnTo>
                    <a:pt x="53" y="91"/>
                  </a:lnTo>
                  <a:lnTo>
                    <a:pt x="39" y="107"/>
                  </a:lnTo>
                  <a:lnTo>
                    <a:pt x="0" y="150"/>
                  </a:lnTo>
                  <a:lnTo>
                    <a:pt x="0" y="152"/>
                  </a:lnTo>
                  <a:lnTo>
                    <a:pt x="88" y="152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7" name="Freeform 283"/>
            <p:cNvSpPr>
              <a:spLocks/>
            </p:cNvSpPr>
            <p:nvPr/>
          </p:nvSpPr>
          <p:spPr bwMode="auto">
            <a:xfrm>
              <a:off x="2329" y="3004"/>
              <a:ext cx="20" cy="45"/>
            </a:xfrm>
            <a:custGeom>
              <a:avLst/>
              <a:gdLst/>
              <a:ahLst/>
              <a:cxnLst>
                <a:cxn ang="0">
                  <a:pos x="82" y="38"/>
                </a:cxn>
                <a:cxn ang="0">
                  <a:pos x="57" y="38"/>
                </a:cxn>
                <a:cxn ang="0">
                  <a:pos x="65" y="6"/>
                </a:cxn>
                <a:cxn ang="0">
                  <a:pos x="65" y="1"/>
                </a:cxn>
                <a:cxn ang="0">
                  <a:pos x="64" y="0"/>
                </a:cxn>
                <a:cxn ang="0">
                  <a:pos x="61" y="0"/>
                </a:cxn>
                <a:cxn ang="0">
                  <a:pos x="60" y="1"/>
                </a:cxn>
                <a:cxn ang="0">
                  <a:pos x="59" y="3"/>
                </a:cxn>
                <a:cxn ang="0">
                  <a:pos x="48" y="16"/>
                </a:cxn>
                <a:cxn ang="0">
                  <a:pos x="37" y="25"/>
                </a:cxn>
                <a:cxn ang="0">
                  <a:pos x="25" y="34"/>
                </a:cxn>
                <a:cxn ang="0">
                  <a:pos x="16" y="39"/>
                </a:cxn>
                <a:cxn ang="0">
                  <a:pos x="12" y="40"/>
                </a:cxn>
                <a:cxn ang="0">
                  <a:pos x="8" y="41"/>
                </a:cxn>
                <a:cxn ang="0">
                  <a:pos x="7" y="43"/>
                </a:cxn>
                <a:cxn ang="0">
                  <a:pos x="6" y="44"/>
                </a:cxn>
                <a:cxn ang="0">
                  <a:pos x="6" y="48"/>
                </a:cxn>
                <a:cxn ang="0">
                  <a:pos x="29" y="48"/>
                </a:cxn>
                <a:cxn ang="0">
                  <a:pos x="6" y="136"/>
                </a:cxn>
                <a:cxn ang="0">
                  <a:pos x="6" y="139"/>
                </a:cxn>
                <a:cxn ang="0">
                  <a:pos x="5" y="141"/>
                </a:cxn>
                <a:cxn ang="0">
                  <a:pos x="5" y="143"/>
                </a:cxn>
                <a:cxn ang="0">
                  <a:pos x="2" y="153"/>
                </a:cxn>
                <a:cxn ang="0">
                  <a:pos x="0" y="162"/>
                </a:cxn>
                <a:cxn ang="0">
                  <a:pos x="0" y="166"/>
                </a:cxn>
                <a:cxn ang="0">
                  <a:pos x="1" y="170"/>
                </a:cxn>
                <a:cxn ang="0">
                  <a:pos x="2" y="174"/>
                </a:cxn>
                <a:cxn ang="0">
                  <a:pos x="5" y="176"/>
                </a:cxn>
                <a:cxn ang="0">
                  <a:pos x="9" y="178"/>
                </a:cxn>
                <a:cxn ang="0">
                  <a:pos x="15" y="178"/>
                </a:cxn>
                <a:cxn ang="0">
                  <a:pos x="24" y="177"/>
                </a:cxn>
                <a:cxn ang="0">
                  <a:pos x="31" y="174"/>
                </a:cxn>
                <a:cxn ang="0">
                  <a:pos x="39" y="166"/>
                </a:cxn>
                <a:cxn ang="0">
                  <a:pos x="49" y="155"/>
                </a:cxn>
                <a:cxn ang="0">
                  <a:pos x="60" y="140"/>
                </a:cxn>
                <a:cxn ang="0">
                  <a:pos x="55" y="137"/>
                </a:cxn>
                <a:cxn ang="0">
                  <a:pos x="48" y="147"/>
                </a:cxn>
                <a:cxn ang="0">
                  <a:pos x="41" y="155"/>
                </a:cxn>
                <a:cxn ang="0">
                  <a:pos x="37" y="159"/>
                </a:cxn>
                <a:cxn ang="0">
                  <a:pos x="34" y="162"/>
                </a:cxn>
                <a:cxn ang="0">
                  <a:pos x="30" y="163"/>
                </a:cxn>
                <a:cxn ang="0">
                  <a:pos x="28" y="163"/>
                </a:cxn>
                <a:cxn ang="0">
                  <a:pos x="27" y="160"/>
                </a:cxn>
                <a:cxn ang="0">
                  <a:pos x="26" y="159"/>
                </a:cxn>
                <a:cxn ang="0">
                  <a:pos x="25" y="156"/>
                </a:cxn>
                <a:cxn ang="0">
                  <a:pos x="26" y="155"/>
                </a:cxn>
                <a:cxn ang="0">
                  <a:pos x="53" y="48"/>
                </a:cxn>
                <a:cxn ang="0">
                  <a:pos x="81" y="48"/>
                </a:cxn>
                <a:cxn ang="0">
                  <a:pos x="82" y="38"/>
                </a:cxn>
              </a:cxnLst>
              <a:rect l="0" t="0" r="r" b="b"/>
              <a:pathLst>
                <a:path w="82" h="178">
                  <a:moveTo>
                    <a:pt x="82" y="38"/>
                  </a:moveTo>
                  <a:lnTo>
                    <a:pt x="57" y="38"/>
                  </a:lnTo>
                  <a:lnTo>
                    <a:pt x="65" y="6"/>
                  </a:lnTo>
                  <a:lnTo>
                    <a:pt x="65" y="1"/>
                  </a:lnTo>
                  <a:lnTo>
                    <a:pt x="64" y="0"/>
                  </a:lnTo>
                  <a:lnTo>
                    <a:pt x="61" y="0"/>
                  </a:lnTo>
                  <a:lnTo>
                    <a:pt x="60" y="1"/>
                  </a:lnTo>
                  <a:lnTo>
                    <a:pt x="59" y="3"/>
                  </a:lnTo>
                  <a:lnTo>
                    <a:pt x="48" y="16"/>
                  </a:lnTo>
                  <a:lnTo>
                    <a:pt x="37" y="25"/>
                  </a:lnTo>
                  <a:lnTo>
                    <a:pt x="25" y="34"/>
                  </a:lnTo>
                  <a:lnTo>
                    <a:pt x="16" y="39"/>
                  </a:lnTo>
                  <a:lnTo>
                    <a:pt x="12" y="40"/>
                  </a:lnTo>
                  <a:lnTo>
                    <a:pt x="8" y="41"/>
                  </a:lnTo>
                  <a:lnTo>
                    <a:pt x="7" y="43"/>
                  </a:lnTo>
                  <a:lnTo>
                    <a:pt x="6" y="44"/>
                  </a:lnTo>
                  <a:lnTo>
                    <a:pt x="6" y="48"/>
                  </a:lnTo>
                  <a:lnTo>
                    <a:pt x="29" y="48"/>
                  </a:lnTo>
                  <a:lnTo>
                    <a:pt x="6" y="136"/>
                  </a:lnTo>
                  <a:lnTo>
                    <a:pt x="6" y="139"/>
                  </a:lnTo>
                  <a:lnTo>
                    <a:pt x="5" y="141"/>
                  </a:lnTo>
                  <a:lnTo>
                    <a:pt x="5" y="143"/>
                  </a:lnTo>
                  <a:lnTo>
                    <a:pt x="2" y="153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1" y="170"/>
                  </a:lnTo>
                  <a:lnTo>
                    <a:pt x="2" y="174"/>
                  </a:lnTo>
                  <a:lnTo>
                    <a:pt x="5" y="176"/>
                  </a:lnTo>
                  <a:lnTo>
                    <a:pt x="9" y="178"/>
                  </a:lnTo>
                  <a:lnTo>
                    <a:pt x="15" y="178"/>
                  </a:lnTo>
                  <a:lnTo>
                    <a:pt x="24" y="177"/>
                  </a:lnTo>
                  <a:lnTo>
                    <a:pt x="31" y="174"/>
                  </a:lnTo>
                  <a:lnTo>
                    <a:pt x="39" y="166"/>
                  </a:lnTo>
                  <a:lnTo>
                    <a:pt x="49" y="155"/>
                  </a:lnTo>
                  <a:lnTo>
                    <a:pt x="60" y="140"/>
                  </a:lnTo>
                  <a:lnTo>
                    <a:pt x="55" y="137"/>
                  </a:lnTo>
                  <a:lnTo>
                    <a:pt x="48" y="147"/>
                  </a:lnTo>
                  <a:lnTo>
                    <a:pt x="41" y="155"/>
                  </a:lnTo>
                  <a:lnTo>
                    <a:pt x="37" y="159"/>
                  </a:lnTo>
                  <a:lnTo>
                    <a:pt x="34" y="162"/>
                  </a:lnTo>
                  <a:lnTo>
                    <a:pt x="30" y="163"/>
                  </a:lnTo>
                  <a:lnTo>
                    <a:pt x="28" y="163"/>
                  </a:lnTo>
                  <a:lnTo>
                    <a:pt x="27" y="160"/>
                  </a:lnTo>
                  <a:lnTo>
                    <a:pt x="26" y="159"/>
                  </a:lnTo>
                  <a:lnTo>
                    <a:pt x="25" y="156"/>
                  </a:lnTo>
                  <a:lnTo>
                    <a:pt x="26" y="155"/>
                  </a:lnTo>
                  <a:lnTo>
                    <a:pt x="53" y="48"/>
                  </a:lnTo>
                  <a:lnTo>
                    <a:pt x="81" y="48"/>
                  </a:lnTo>
                  <a:lnTo>
                    <a:pt x="82" y="3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8" name="Freeform 284"/>
            <p:cNvSpPr>
              <a:spLocks/>
            </p:cNvSpPr>
            <p:nvPr/>
          </p:nvSpPr>
          <p:spPr bwMode="auto">
            <a:xfrm>
              <a:off x="2349" y="3022"/>
              <a:ext cx="25" cy="37"/>
            </a:xfrm>
            <a:custGeom>
              <a:avLst/>
              <a:gdLst/>
              <a:ahLst/>
              <a:cxnLst>
                <a:cxn ang="0">
                  <a:pos x="100" y="121"/>
                </a:cxn>
                <a:cxn ang="0">
                  <a:pos x="96" y="120"/>
                </a:cxn>
                <a:cxn ang="0">
                  <a:pos x="91" y="128"/>
                </a:cxn>
                <a:cxn ang="0">
                  <a:pos x="86" y="132"/>
                </a:cxn>
                <a:cxn ang="0">
                  <a:pos x="82" y="134"/>
                </a:cxn>
                <a:cxn ang="0">
                  <a:pos x="75" y="135"/>
                </a:cxn>
                <a:cxn ang="0">
                  <a:pos x="22" y="135"/>
                </a:cxn>
                <a:cxn ang="0">
                  <a:pos x="59" y="96"/>
                </a:cxn>
                <a:cxn ang="0">
                  <a:pos x="72" y="80"/>
                </a:cxn>
                <a:cxn ang="0">
                  <a:pos x="81" y="66"/>
                </a:cxn>
                <a:cxn ang="0">
                  <a:pos x="86" y="53"/>
                </a:cxn>
                <a:cxn ang="0">
                  <a:pos x="87" y="40"/>
                </a:cxn>
                <a:cxn ang="0">
                  <a:pos x="84" y="25"/>
                </a:cxn>
                <a:cxn ang="0">
                  <a:pos x="75" y="12"/>
                </a:cxn>
                <a:cxn ang="0">
                  <a:pos x="62" y="4"/>
                </a:cxn>
                <a:cxn ang="0">
                  <a:pos x="47" y="0"/>
                </a:cxn>
                <a:cxn ang="0">
                  <a:pos x="35" y="3"/>
                </a:cxn>
                <a:cxn ang="0">
                  <a:pos x="24" y="7"/>
                </a:cxn>
                <a:cxn ang="0">
                  <a:pos x="14" y="15"/>
                </a:cxn>
                <a:cxn ang="0">
                  <a:pos x="9" y="22"/>
                </a:cxn>
                <a:cxn ang="0">
                  <a:pos x="4" y="32"/>
                </a:cxn>
                <a:cxn ang="0">
                  <a:pos x="0" y="45"/>
                </a:cxn>
                <a:cxn ang="0">
                  <a:pos x="5" y="46"/>
                </a:cxn>
                <a:cxn ang="0">
                  <a:pos x="12" y="32"/>
                </a:cxn>
                <a:cxn ang="0">
                  <a:pos x="18" y="23"/>
                </a:cxn>
                <a:cxn ang="0">
                  <a:pos x="27" y="19"/>
                </a:cxn>
                <a:cxn ang="0">
                  <a:pos x="37" y="17"/>
                </a:cxn>
                <a:cxn ang="0">
                  <a:pos x="50" y="19"/>
                </a:cxn>
                <a:cxn ang="0">
                  <a:pos x="60" y="26"/>
                </a:cxn>
                <a:cxn ang="0">
                  <a:pos x="67" y="35"/>
                </a:cxn>
                <a:cxn ang="0">
                  <a:pos x="69" y="49"/>
                </a:cxn>
                <a:cxn ang="0">
                  <a:pos x="67" y="62"/>
                </a:cxn>
                <a:cxn ang="0">
                  <a:pos x="61" y="77"/>
                </a:cxn>
                <a:cxn ang="0">
                  <a:pos x="52" y="91"/>
                </a:cxn>
                <a:cxn ang="0">
                  <a:pos x="39" y="107"/>
                </a:cxn>
                <a:cxn ang="0">
                  <a:pos x="0" y="150"/>
                </a:cxn>
                <a:cxn ang="0">
                  <a:pos x="0" y="152"/>
                </a:cxn>
                <a:cxn ang="0">
                  <a:pos x="87" y="152"/>
                </a:cxn>
                <a:cxn ang="0">
                  <a:pos x="100" y="121"/>
                </a:cxn>
              </a:cxnLst>
              <a:rect l="0" t="0" r="r" b="b"/>
              <a:pathLst>
                <a:path w="100" h="152">
                  <a:moveTo>
                    <a:pt x="100" y="121"/>
                  </a:moveTo>
                  <a:lnTo>
                    <a:pt x="96" y="120"/>
                  </a:lnTo>
                  <a:lnTo>
                    <a:pt x="91" y="128"/>
                  </a:lnTo>
                  <a:lnTo>
                    <a:pt x="86" y="132"/>
                  </a:lnTo>
                  <a:lnTo>
                    <a:pt x="82" y="134"/>
                  </a:lnTo>
                  <a:lnTo>
                    <a:pt x="75" y="135"/>
                  </a:lnTo>
                  <a:lnTo>
                    <a:pt x="22" y="135"/>
                  </a:lnTo>
                  <a:lnTo>
                    <a:pt x="59" y="96"/>
                  </a:lnTo>
                  <a:lnTo>
                    <a:pt x="72" y="80"/>
                  </a:lnTo>
                  <a:lnTo>
                    <a:pt x="81" y="66"/>
                  </a:lnTo>
                  <a:lnTo>
                    <a:pt x="86" y="53"/>
                  </a:lnTo>
                  <a:lnTo>
                    <a:pt x="87" y="40"/>
                  </a:lnTo>
                  <a:lnTo>
                    <a:pt x="84" y="25"/>
                  </a:lnTo>
                  <a:lnTo>
                    <a:pt x="75" y="12"/>
                  </a:lnTo>
                  <a:lnTo>
                    <a:pt x="62" y="4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4" y="7"/>
                  </a:lnTo>
                  <a:lnTo>
                    <a:pt x="14" y="15"/>
                  </a:lnTo>
                  <a:lnTo>
                    <a:pt x="9" y="22"/>
                  </a:lnTo>
                  <a:lnTo>
                    <a:pt x="4" y="32"/>
                  </a:lnTo>
                  <a:lnTo>
                    <a:pt x="0" y="45"/>
                  </a:lnTo>
                  <a:lnTo>
                    <a:pt x="5" y="46"/>
                  </a:lnTo>
                  <a:lnTo>
                    <a:pt x="12" y="32"/>
                  </a:lnTo>
                  <a:lnTo>
                    <a:pt x="18" y="23"/>
                  </a:lnTo>
                  <a:lnTo>
                    <a:pt x="27" y="19"/>
                  </a:lnTo>
                  <a:lnTo>
                    <a:pt x="37" y="17"/>
                  </a:lnTo>
                  <a:lnTo>
                    <a:pt x="50" y="19"/>
                  </a:lnTo>
                  <a:lnTo>
                    <a:pt x="60" y="26"/>
                  </a:lnTo>
                  <a:lnTo>
                    <a:pt x="67" y="35"/>
                  </a:lnTo>
                  <a:lnTo>
                    <a:pt x="69" y="49"/>
                  </a:lnTo>
                  <a:lnTo>
                    <a:pt x="67" y="62"/>
                  </a:lnTo>
                  <a:lnTo>
                    <a:pt x="61" y="77"/>
                  </a:lnTo>
                  <a:lnTo>
                    <a:pt x="52" y="91"/>
                  </a:lnTo>
                  <a:lnTo>
                    <a:pt x="39" y="107"/>
                  </a:lnTo>
                  <a:lnTo>
                    <a:pt x="0" y="150"/>
                  </a:lnTo>
                  <a:lnTo>
                    <a:pt x="0" y="152"/>
                  </a:lnTo>
                  <a:lnTo>
                    <a:pt x="87" y="152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09" name="Freeform 285"/>
            <p:cNvSpPr>
              <a:spLocks/>
            </p:cNvSpPr>
            <p:nvPr/>
          </p:nvSpPr>
          <p:spPr bwMode="auto">
            <a:xfrm>
              <a:off x="2397" y="3011"/>
              <a:ext cx="23" cy="38"/>
            </a:xfrm>
            <a:custGeom>
              <a:avLst/>
              <a:gdLst/>
              <a:ahLst/>
              <a:cxnLst>
                <a:cxn ang="0">
                  <a:pos x="82" y="3"/>
                </a:cxn>
                <a:cxn ang="0">
                  <a:pos x="78" y="4"/>
                </a:cxn>
                <a:cxn ang="0">
                  <a:pos x="75" y="6"/>
                </a:cxn>
                <a:cxn ang="0">
                  <a:pos x="65" y="4"/>
                </a:cxn>
                <a:cxn ang="0">
                  <a:pos x="42" y="0"/>
                </a:cxn>
                <a:cxn ang="0">
                  <a:pos x="16" y="7"/>
                </a:cxn>
                <a:cxn ang="0">
                  <a:pos x="2" y="26"/>
                </a:cxn>
                <a:cxn ang="0">
                  <a:pos x="2" y="52"/>
                </a:cxn>
                <a:cxn ang="0">
                  <a:pos x="19" y="74"/>
                </a:cxn>
                <a:cxn ang="0">
                  <a:pos x="55" y="96"/>
                </a:cxn>
                <a:cxn ang="0">
                  <a:pos x="70" y="111"/>
                </a:cxn>
                <a:cxn ang="0">
                  <a:pos x="70" y="129"/>
                </a:cxn>
                <a:cxn ang="0">
                  <a:pos x="57" y="141"/>
                </a:cxn>
                <a:cxn ang="0">
                  <a:pos x="35" y="141"/>
                </a:cxn>
                <a:cxn ang="0">
                  <a:pos x="18" y="131"/>
                </a:cxn>
                <a:cxn ang="0">
                  <a:pos x="8" y="113"/>
                </a:cxn>
                <a:cxn ang="0">
                  <a:pos x="0" y="98"/>
                </a:cxn>
                <a:cxn ang="0">
                  <a:pos x="4" y="148"/>
                </a:cxn>
                <a:cxn ang="0">
                  <a:pos x="8" y="145"/>
                </a:cxn>
                <a:cxn ang="0">
                  <a:pos x="20" y="146"/>
                </a:cxn>
                <a:cxn ang="0">
                  <a:pos x="39" y="149"/>
                </a:cxn>
                <a:cxn ang="0">
                  <a:pos x="63" y="148"/>
                </a:cxn>
                <a:cxn ang="0">
                  <a:pos x="85" y="134"/>
                </a:cxn>
                <a:cxn ang="0">
                  <a:pos x="94" y="109"/>
                </a:cxn>
                <a:cxn ang="0">
                  <a:pos x="88" y="89"/>
                </a:cxn>
                <a:cxn ang="0">
                  <a:pos x="67" y="71"/>
                </a:cxn>
                <a:cxn ang="0">
                  <a:pos x="25" y="45"/>
                </a:cxn>
                <a:cxn ang="0">
                  <a:pos x="19" y="29"/>
                </a:cxn>
                <a:cxn ang="0">
                  <a:pos x="26" y="13"/>
                </a:cxn>
                <a:cxn ang="0">
                  <a:pos x="43" y="7"/>
                </a:cxn>
                <a:cxn ang="0">
                  <a:pos x="65" y="16"/>
                </a:cxn>
                <a:cxn ang="0">
                  <a:pos x="78" y="47"/>
                </a:cxn>
              </a:cxnLst>
              <a:rect l="0" t="0" r="r" b="b"/>
              <a:pathLst>
                <a:path w="94" h="150">
                  <a:moveTo>
                    <a:pt x="84" y="47"/>
                  </a:moveTo>
                  <a:lnTo>
                    <a:pt x="82" y="3"/>
                  </a:lnTo>
                  <a:lnTo>
                    <a:pt x="78" y="3"/>
                  </a:lnTo>
                  <a:lnTo>
                    <a:pt x="78" y="4"/>
                  </a:lnTo>
                  <a:lnTo>
                    <a:pt x="76" y="5"/>
                  </a:lnTo>
                  <a:lnTo>
                    <a:pt x="75" y="6"/>
                  </a:lnTo>
                  <a:lnTo>
                    <a:pt x="72" y="6"/>
                  </a:lnTo>
                  <a:lnTo>
                    <a:pt x="65" y="4"/>
                  </a:lnTo>
                  <a:lnTo>
                    <a:pt x="54" y="1"/>
                  </a:lnTo>
                  <a:lnTo>
                    <a:pt x="42" y="0"/>
                  </a:lnTo>
                  <a:lnTo>
                    <a:pt x="28" y="2"/>
                  </a:lnTo>
                  <a:lnTo>
                    <a:pt x="16" y="7"/>
                  </a:lnTo>
                  <a:lnTo>
                    <a:pt x="7" y="16"/>
                  </a:lnTo>
                  <a:lnTo>
                    <a:pt x="2" y="26"/>
                  </a:lnTo>
                  <a:lnTo>
                    <a:pt x="0" y="39"/>
                  </a:lnTo>
                  <a:lnTo>
                    <a:pt x="2" y="52"/>
                  </a:lnTo>
                  <a:lnTo>
                    <a:pt x="8" y="63"/>
                  </a:lnTo>
                  <a:lnTo>
                    <a:pt x="19" y="74"/>
                  </a:lnTo>
                  <a:lnTo>
                    <a:pt x="37" y="85"/>
                  </a:lnTo>
                  <a:lnTo>
                    <a:pt x="55" y="96"/>
                  </a:lnTo>
                  <a:lnTo>
                    <a:pt x="64" y="103"/>
                  </a:lnTo>
                  <a:lnTo>
                    <a:pt x="70" y="111"/>
                  </a:lnTo>
                  <a:lnTo>
                    <a:pt x="72" y="120"/>
                  </a:lnTo>
                  <a:lnTo>
                    <a:pt x="70" y="129"/>
                  </a:lnTo>
                  <a:lnTo>
                    <a:pt x="64" y="137"/>
                  </a:lnTo>
                  <a:lnTo>
                    <a:pt x="57" y="141"/>
                  </a:lnTo>
                  <a:lnTo>
                    <a:pt x="46" y="143"/>
                  </a:lnTo>
                  <a:lnTo>
                    <a:pt x="35" y="141"/>
                  </a:lnTo>
                  <a:lnTo>
                    <a:pt x="26" y="138"/>
                  </a:lnTo>
                  <a:lnTo>
                    <a:pt x="18" y="131"/>
                  </a:lnTo>
                  <a:lnTo>
                    <a:pt x="13" y="124"/>
                  </a:lnTo>
                  <a:lnTo>
                    <a:pt x="8" y="113"/>
                  </a:lnTo>
                  <a:lnTo>
                    <a:pt x="5" y="98"/>
                  </a:lnTo>
                  <a:lnTo>
                    <a:pt x="0" y="98"/>
                  </a:lnTo>
                  <a:lnTo>
                    <a:pt x="0" y="148"/>
                  </a:lnTo>
                  <a:lnTo>
                    <a:pt x="4" y="148"/>
                  </a:lnTo>
                  <a:lnTo>
                    <a:pt x="6" y="146"/>
                  </a:lnTo>
                  <a:lnTo>
                    <a:pt x="8" y="145"/>
                  </a:lnTo>
                  <a:lnTo>
                    <a:pt x="17" y="145"/>
                  </a:lnTo>
                  <a:lnTo>
                    <a:pt x="20" y="146"/>
                  </a:lnTo>
                  <a:lnTo>
                    <a:pt x="26" y="147"/>
                  </a:lnTo>
                  <a:lnTo>
                    <a:pt x="39" y="149"/>
                  </a:lnTo>
                  <a:lnTo>
                    <a:pt x="49" y="150"/>
                  </a:lnTo>
                  <a:lnTo>
                    <a:pt x="63" y="148"/>
                  </a:lnTo>
                  <a:lnTo>
                    <a:pt x="75" y="142"/>
                  </a:lnTo>
                  <a:lnTo>
                    <a:pt x="85" y="134"/>
                  </a:lnTo>
                  <a:lnTo>
                    <a:pt x="92" y="121"/>
                  </a:lnTo>
                  <a:lnTo>
                    <a:pt x="94" y="109"/>
                  </a:lnTo>
                  <a:lnTo>
                    <a:pt x="93" y="98"/>
                  </a:lnTo>
                  <a:lnTo>
                    <a:pt x="88" y="89"/>
                  </a:lnTo>
                  <a:lnTo>
                    <a:pt x="80" y="80"/>
                  </a:lnTo>
                  <a:lnTo>
                    <a:pt x="67" y="71"/>
                  </a:lnTo>
                  <a:lnTo>
                    <a:pt x="32" y="50"/>
                  </a:lnTo>
                  <a:lnTo>
                    <a:pt x="25" y="45"/>
                  </a:lnTo>
                  <a:lnTo>
                    <a:pt x="20" y="37"/>
                  </a:lnTo>
                  <a:lnTo>
                    <a:pt x="19" y="29"/>
                  </a:lnTo>
                  <a:lnTo>
                    <a:pt x="21" y="20"/>
                  </a:lnTo>
                  <a:lnTo>
                    <a:pt x="26" y="13"/>
                  </a:lnTo>
                  <a:lnTo>
                    <a:pt x="33" y="8"/>
                  </a:lnTo>
                  <a:lnTo>
                    <a:pt x="43" y="7"/>
                  </a:lnTo>
                  <a:lnTo>
                    <a:pt x="55" y="10"/>
                  </a:lnTo>
                  <a:lnTo>
                    <a:pt x="65" y="16"/>
                  </a:lnTo>
                  <a:lnTo>
                    <a:pt x="73" y="28"/>
                  </a:lnTo>
                  <a:lnTo>
                    <a:pt x="78" y="47"/>
                  </a:lnTo>
                  <a:lnTo>
                    <a:pt x="84" y="4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0" name="Freeform 286"/>
            <p:cNvSpPr>
              <a:spLocks noEditPoints="1"/>
            </p:cNvSpPr>
            <p:nvPr/>
          </p:nvSpPr>
          <p:spPr bwMode="auto">
            <a:xfrm>
              <a:off x="2425" y="2993"/>
              <a:ext cx="19" cy="55"/>
            </a:xfrm>
            <a:custGeom>
              <a:avLst/>
              <a:gdLst/>
              <a:ahLst/>
              <a:cxnLst>
                <a:cxn ang="0">
                  <a:pos x="51" y="72"/>
                </a:cxn>
                <a:cxn ang="0">
                  <a:pos x="1" y="89"/>
                </a:cxn>
                <a:cxn ang="0">
                  <a:pos x="1" y="95"/>
                </a:cxn>
                <a:cxn ang="0">
                  <a:pos x="4" y="94"/>
                </a:cxn>
                <a:cxn ang="0">
                  <a:pos x="8" y="94"/>
                </a:cxn>
                <a:cxn ang="0">
                  <a:pos x="11" y="92"/>
                </a:cxn>
                <a:cxn ang="0">
                  <a:pos x="15" y="92"/>
                </a:cxn>
                <a:cxn ang="0">
                  <a:pos x="21" y="95"/>
                </a:cxn>
                <a:cxn ang="0">
                  <a:pos x="25" y="101"/>
                </a:cxn>
                <a:cxn ang="0">
                  <a:pos x="26" y="112"/>
                </a:cxn>
                <a:cxn ang="0">
                  <a:pos x="26" y="186"/>
                </a:cxn>
                <a:cxn ang="0">
                  <a:pos x="25" y="200"/>
                </a:cxn>
                <a:cxn ang="0">
                  <a:pos x="21" y="208"/>
                </a:cxn>
                <a:cxn ang="0">
                  <a:pos x="14" y="212"/>
                </a:cxn>
                <a:cxn ang="0">
                  <a:pos x="0" y="214"/>
                </a:cxn>
                <a:cxn ang="0">
                  <a:pos x="0" y="219"/>
                </a:cxn>
                <a:cxn ang="0">
                  <a:pos x="76" y="219"/>
                </a:cxn>
                <a:cxn ang="0">
                  <a:pos x="76" y="214"/>
                </a:cxn>
                <a:cxn ang="0">
                  <a:pos x="63" y="212"/>
                </a:cxn>
                <a:cxn ang="0">
                  <a:pos x="56" y="208"/>
                </a:cxn>
                <a:cxn ang="0">
                  <a:pos x="53" y="200"/>
                </a:cxn>
                <a:cxn ang="0">
                  <a:pos x="52" y="186"/>
                </a:cxn>
                <a:cxn ang="0">
                  <a:pos x="52" y="73"/>
                </a:cxn>
                <a:cxn ang="0">
                  <a:pos x="51" y="72"/>
                </a:cxn>
                <a:cxn ang="0">
                  <a:pos x="35" y="0"/>
                </a:cxn>
                <a:cxn ang="0">
                  <a:pos x="31" y="1"/>
                </a:cxn>
                <a:cxn ang="0">
                  <a:pos x="27" y="4"/>
                </a:cxn>
                <a:cxn ang="0">
                  <a:pos x="23" y="7"/>
                </a:cxn>
                <a:cxn ang="0">
                  <a:pos x="21" y="11"/>
                </a:cxn>
                <a:cxn ang="0">
                  <a:pos x="20" y="17"/>
                </a:cxn>
                <a:cxn ang="0">
                  <a:pos x="20" y="21"/>
                </a:cxn>
                <a:cxn ang="0">
                  <a:pos x="22" y="26"/>
                </a:cxn>
                <a:cxn ang="0">
                  <a:pos x="25" y="29"/>
                </a:cxn>
                <a:cxn ang="0">
                  <a:pos x="28" y="31"/>
                </a:cxn>
                <a:cxn ang="0">
                  <a:pos x="32" y="32"/>
                </a:cxn>
                <a:cxn ang="0">
                  <a:pos x="35" y="33"/>
                </a:cxn>
                <a:cxn ang="0">
                  <a:pos x="44" y="31"/>
                </a:cxn>
                <a:cxn ang="0">
                  <a:pos x="48" y="29"/>
                </a:cxn>
                <a:cxn ang="0">
                  <a:pos x="50" y="26"/>
                </a:cxn>
                <a:cxn ang="0">
                  <a:pos x="52" y="21"/>
                </a:cxn>
                <a:cxn ang="0">
                  <a:pos x="53" y="17"/>
                </a:cxn>
                <a:cxn ang="0">
                  <a:pos x="52" y="12"/>
                </a:cxn>
                <a:cxn ang="0">
                  <a:pos x="51" y="9"/>
                </a:cxn>
                <a:cxn ang="0">
                  <a:pos x="44" y="2"/>
                </a:cxn>
                <a:cxn ang="0">
                  <a:pos x="35" y="0"/>
                </a:cxn>
              </a:cxnLst>
              <a:rect l="0" t="0" r="r" b="b"/>
              <a:pathLst>
                <a:path w="76" h="219">
                  <a:moveTo>
                    <a:pt x="51" y="72"/>
                  </a:moveTo>
                  <a:lnTo>
                    <a:pt x="1" y="89"/>
                  </a:lnTo>
                  <a:lnTo>
                    <a:pt x="1" y="95"/>
                  </a:lnTo>
                  <a:lnTo>
                    <a:pt x="4" y="94"/>
                  </a:lnTo>
                  <a:lnTo>
                    <a:pt x="8" y="94"/>
                  </a:lnTo>
                  <a:lnTo>
                    <a:pt x="11" y="92"/>
                  </a:lnTo>
                  <a:lnTo>
                    <a:pt x="15" y="92"/>
                  </a:lnTo>
                  <a:lnTo>
                    <a:pt x="21" y="95"/>
                  </a:lnTo>
                  <a:lnTo>
                    <a:pt x="25" y="101"/>
                  </a:lnTo>
                  <a:lnTo>
                    <a:pt x="26" y="112"/>
                  </a:lnTo>
                  <a:lnTo>
                    <a:pt x="26" y="186"/>
                  </a:lnTo>
                  <a:lnTo>
                    <a:pt x="25" y="200"/>
                  </a:lnTo>
                  <a:lnTo>
                    <a:pt x="21" y="208"/>
                  </a:lnTo>
                  <a:lnTo>
                    <a:pt x="14" y="212"/>
                  </a:lnTo>
                  <a:lnTo>
                    <a:pt x="0" y="214"/>
                  </a:lnTo>
                  <a:lnTo>
                    <a:pt x="0" y="219"/>
                  </a:lnTo>
                  <a:lnTo>
                    <a:pt x="76" y="219"/>
                  </a:lnTo>
                  <a:lnTo>
                    <a:pt x="76" y="214"/>
                  </a:lnTo>
                  <a:lnTo>
                    <a:pt x="63" y="212"/>
                  </a:lnTo>
                  <a:lnTo>
                    <a:pt x="56" y="208"/>
                  </a:lnTo>
                  <a:lnTo>
                    <a:pt x="53" y="200"/>
                  </a:lnTo>
                  <a:lnTo>
                    <a:pt x="52" y="186"/>
                  </a:lnTo>
                  <a:lnTo>
                    <a:pt x="52" y="73"/>
                  </a:lnTo>
                  <a:lnTo>
                    <a:pt x="51" y="72"/>
                  </a:lnTo>
                  <a:close/>
                  <a:moveTo>
                    <a:pt x="35" y="0"/>
                  </a:moveTo>
                  <a:lnTo>
                    <a:pt x="31" y="1"/>
                  </a:lnTo>
                  <a:lnTo>
                    <a:pt x="27" y="4"/>
                  </a:lnTo>
                  <a:lnTo>
                    <a:pt x="23" y="7"/>
                  </a:lnTo>
                  <a:lnTo>
                    <a:pt x="21" y="11"/>
                  </a:lnTo>
                  <a:lnTo>
                    <a:pt x="20" y="17"/>
                  </a:lnTo>
                  <a:lnTo>
                    <a:pt x="20" y="21"/>
                  </a:lnTo>
                  <a:lnTo>
                    <a:pt x="22" y="26"/>
                  </a:lnTo>
                  <a:lnTo>
                    <a:pt x="25" y="29"/>
                  </a:lnTo>
                  <a:lnTo>
                    <a:pt x="28" y="31"/>
                  </a:lnTo>
                  <a:lnTo>
                    <a:pt x="32" y="32"/>
                  </a:lnTo>
                  <a:lnTo>
                    <a:pt x="35" y="33"/>
                  </a:lnTo>
                  <a:lnTo>
                    <a:pt x="44" y="31"/>
                  </a:lnTo>
                  <a:lnTo>
                    <a:pt x="48" y="29"/>
                  </a:lnTo>
                  <a:lnTo>
                    <a:pt x="50" y="26"/>
                  </a:lnTo>
                  <a:lnTo>
                    <a:pt x="52" y="21"/>
                  </a:lnTo>
                  <a:lnTo>
                    <a:pt x="53" y="17"/>
                  </a:lnTo>
                  <a:lnTo>
                    <a:pt x="52" y="12"/>
                  </a:lnTo>
                  <a:lnTo>
                    <a:pt x="51" y="9"/>
                  </a:lnTo>
                  <a:lnTo>
                    <a:pt x="44" y="2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1" name="Freeform 287"/>
            <p:cNvSpPr>
              <a:spLocks/>
            </p:cNvSpPr>
            <p:nvPr/>
          </p:nvSpPr>
          <p:spPr bwMode="auto">
            <a:xfrm>
              <a:off x="2447" y="3011"/>
              <a:ext cx="38" cy="37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2" y="18"/>
                </a:cxn>
                <a:cxn ang="0">
                  <a:pos x="9" y="18"/>
                </a:cxn>
                <a:cxn ang="0">
                  <a:pos x="14" y="19"/>
                </a:cxn>
                <a:cxn ang="0">
                  <a:pos x="18" y="23"/>
                </a:cxn>
                <a:cxn ang="0">
                  <a:pos x="20" y="29"/>
                </a:cxn>
                <a:cxn ang="0">
                  <a:pos x="20" y="118"/>
                </a:cxn>
                <a:cxn ang="0">
                  <a:pos x="19" y="129"/>
                </a:cxn>
                <a:cxn ang="0">
                  <a:pos x="17" y="137"/>
                </a:cxn>
                <a:cxn ang="0">
                  <a:pos x="10" y="140"/>
                </a:cxn>
                <a:cxn ang="0">
                  <a:pos x="0" y="142"/>
                </a:cxn>
                <a:cxn ang="0">
                  <a:pos x="0" y="147"/>
                </a:cxn>
                <a:cxn ang="0">
                  <a:pos x="68" y="147"/>
                </a:cxn>
                <a:cxn ang="0">
                  <a:pos x="68" y="142"/>
                </a:cxn>
                <a:cxn ang="0">
                  <a:pos x="58" y="140"/>
                </a:cxn>
                <a:cxn ang="0">
                  <a:pos x="52" y="138"/>
                </a:cxn>
                <a:cxn ang="0">
                  <a:pos x="48" y="132"/>
                </a:cxn>
                <a:cxn ang="0">
                  <a:pos x="47" y="126"/>
                </a:cxn>
                <a:cxn ang="0">
                  <a:pos x="47" y="36"/>
                </a:cxn>
                <a:cxn ang="0">
                  <a:pos x="57" y="27"/>
                </a:cxn>
                <a:cxn ang="0">
                  <a:pos x="65" y="22"/>
                </a:cxn>
                <a:cxn ang="0">
                  <a:pos x="73" y="18"/>
                </a:cxn>
                <a:cxn ang="0">
                  <a:pos x="80" y="17"/>
                </a:cxn>
                <a:cxn ang="0">
                  <a:pos x="90" y="19"/>
                </a:cxn>
                <a:cxn ang="0">
                  <a:pos x="98" y="25"/>
                </a:cxn>
                <a:cxn ang="0">
                  <a:pos x="102" y="35"/>
                </a:cxn>
                <a:cxn ang="0">
                  <a:pos x="103" y="48"/>
                </a:cxn>
                <a:cxn ang="0">
                  <a:pos x="103" y="115"/>
                </a:cxn>
                <a:cxn ang="0">
                  <a:pos x="102" y="128"/>
                </a:cxn>
                <a:cxn ang="0">
                  <a:pos x="99" y="136"/>
                </a:cxn>
                <a:cxn ang="0">
                  <a:pos x="93" y="140"/>
                </a:cxn>
                <a:cxn ang="0">
                  <a:pos x="83" y="142"/>
                </a:cxn>
                <a:cxn ang="0">
                  <a:pos x="83" y="147"/>
                </a:cxn>
                <a:cxn ang="0">
                  <a:pos x="149" y="147"/>
                </a:cxn>
                <a:cxn ang="0">
                  <a:pos x="149" y="142"/>
                </a:cxn>
                <a:cxn ang="0">
                  <a:pos x="139" y="140"/>
                </a:cxn>
                <a:cxn ang="0">
                  <a:pos x="134" y="137"/>
                </a:cxn>
                <a:cxn ang="0">
                  <a:pos x="131" y="130"/>
                </a:cxn>
                <a:cxn ang="0">
                  <a:pos x="130" y="120"/>
                </a:cxn>
                <a:cxn ang="0">
                  <a:pos x="130" y="48"/>
                </a:cxn>
                <a:cxn ang="0">
                  <a:pos x="128" y="31"/>
                </a:cxn>
                <a:cxn ang="0">
                  <a:pos x="123" y="18"/>
                </a:cxn>
                <a:cxn ang="0">
                  <a:pos x="115" y="8"/>
                </a:cxn>
                <a:cxn ang="0">
                  <a:pos x="105" y="2"/>
                </a:cxn>
                <a:cxn ang="0">
                  <a:pos x="92" y="0"/>
                </a:cxn>
                <a:cxn ang="0">
                  <a:pos x="83" y="1"/>
                </a:cxn>
                <a:cxn ang="0">
                  <a:pos x="76" y="3"/>
                </a:cxn>
                <a:cxn ang="0">
                  <a:pos x="67" y="7"/>
                </a:cxn>
                <a:cxn ang="0">
                  <a:pos x="58" y="15"/>
                </a:cxn>
                <a:cxn ang="0">
                  <a:pos x="46" y="26"/>
                </a:cxn>
                <a:cxn ang="0">
                  <a:pos x="46" y="1"/>
                </a:cxn>
                <a:cxn ang="0">
                  <a:pos x="44" y="0"/>
                </a:cxn>
                <a:cxn ang="0">
                  <a:pos x="30" y="5"/>
                </a:cxn>
                <a:cxn ang="0">
                  <a:pos x="16" y="10"/>
                </a:cxn>
                <a:cxn ang="0">
                  <a:pos x="0" y="14"/>
                </a:cxn>
                <a:cxn ang="0">
                  <a:pos x="0" y="19"/>
                </a:cxn>
              </a:cxnLst>
              <a:rect l="0" t="0" r="r" b="b"/>
              <a:pathLst>
                <a:path w="149" h="147">
                  <a:moveTo>
                    <a:pt x="0" y="19"/>
                  </a:moveTo>
                  <a:lnTo>
                    <a:pt x="2" y="18"/>
                  </a:lnTo>
                  <a:lnTo>
                    <a:pt x="9" y="18"/>
                  </a:lnTo>
                  <a:lnTo>
                    <a:pt x="14" y="19"/>
                  </a:lnTo>
                  <a:lnTo>
                    <a:pt x="18" y="23"/>
                  </a:lnTo>
                  <a:lnTo>
                    <a:pt x="20" y="29"/>
                  </a:lnTo>
                  <a:lnTo>
                    <a:pt x="20" y="118"/>
                  </a:lnTo>
                  <a:lnTo>
                    <a:pt x="19" y="129"/>
                  </a:lnTo>
                  <a:lnTo>
                    <a:pt x="17" y="137"/>
                  </a:lnTo>
                  <a:lnTo>
                    <a:pt x="10" y="140"/>
                  </a:lnTo>
                  <a:lnTo>
                    <a:pt x="0" y="142"/>
                  </a:lnTo>
                  <a:lnTo>
                    <a:pt x="0" y="147"/>
                  </a:lnTo>
                  <a:lnTo>
                    <a:pt x="68" y="147"/>
                  </a:lnTo>
                  <a:lnTo>
                    <a:pt x="68" y="142"/>
                  </a:lnTo>
                  <a:lnTo>
                    <a:pt x="58" y="140"/>
                  </a:lnTo>
                  <a:lnTo>
                    <a:pt x="52" y="138"/>
                  </a:lnTo>
                  <a:lnTo>
                    <a:pt x="48" y="132"/>
                  </a:lnTo>
                  <a:lnTo>
                    <a:pt x="47" y="126"/>
                  </a:lnTo>
                  <a:lnTo>
                    <a:pt x="47" y="36"/>
                  </a:lnTo>
                  <a:lnTo>
                    <a:pt x="57" y="27"/>
                  </a:lnTo>
                  <a:lnTo>
                    <a:pt x="65" y="22"/>
                  </a:lnTo>
                  <a:lnTo>
                    <a:pt x="73" y="18"/>
                  </a:lnTo>
                  <a:lnTo>
                    <a:pt x="80" y="17"/>
                  </a:lnTo>
                  <a:lnTo>
                    <a:pt x="90" y="19"/>
                  </a:lnTo>
                  <a:lnTo>
                    <a:pt x="98" y="25"/>
                  </a:lnTo>
                  <a:lnTo>
                    <a:pt x="102" y="35"/>
                  </a:lnTo>
                  <a:lnTo>
                    <a:pt x="103" y="48"/>
                  </a:lnTo>
                  <a:lnTo>
                    <a:pt x="103" y="115"/>
                  </a:lnTo>
                  <a:lnTo>
                    <a:pt x="102" y="128"/>
                  </a:lnTo>
                  <a:lnTo>
                    <a:pt x="99" y="136"/>
                  </a:lnTo>
                  <a:lnTo>
                    <a:pt x="93" y="140"/>
                  </a:lnTo>
                  <a:lnTo>
                    <a:pt x="83" y="142"/>
                  </a:lnTo>
                  <a:lnTo>
                    <a:pt x="83" y="147"/>
                  </a:lnTo>
                  <a:lnTo>
                    <a:pt x="149" y="147"/>
                  </a:lnTo>
                  <a:lnTo>
                    <a:pt x="149" y="142"/>
                  </a:lnTo>
                  <a:lnTo>
                    <a:pt x="139" y="140"/>
                  </a:lnTo>
                  <a:lnTo>
                    <a:pt x="134" y="137"/>
                  </a:lnTo>
                  <a:lnTo>
                    <a:pt x="131" y="130"/>
                  </a:lnTo>
                  <a:lnTo>
                    <a:pt x="130" y="120"/>
                  </a:lnTo>
                  <a:lnTo>
                    <a:pt x="130" y="48"/>
                  </a:lnTo>
                  <a:lnTo>
                    <a:pt x="128" y="31"/>
                  </a:lnTo>
                  <a:lnTo>
                    <a:pt x="123" y="18"/>
                  </a:lnTo>
                  <a:lnTo>
                    <a:pt x="115" y="8"/>
                  </a:lnTo>
                  <a:lnTo>
                    <a:pt x="105" y="2"/>
                  </a:lnTo>
                  <a:lnTo>
                    <a:pt x="92" y="0"/>
                  </a:lnTo>
                  <a:lnTo>
                    <a:pt x="83" y="1"/>
                  </a:lnTo>
                  <a:lnTo>
                    <a:pt x="76" y="3"/>
                  </a:lnTo>
                  <a:lnTo>
                    <a:pt x="67" y="7"/>
                  </a:lnTo>
                  <a:lnTo>
                    <a:pt x="58" y="15"/>
                  </a:lnTo>
                  <a:lnTo>
                    <a:pt x="46" y="26"/>
                  </a:lnTo>
                  <a:lnTo>
                    <a:pt x="46" y="1"/>
                  </a:lnTo>
                  <a:lnTo>
                    <a:pt x="44" y="0"/>
                  </a:lnTo>
                  <a:lnTo>
                    <a:pt x="30" y="5"/>
                  </a:lnTo>
                  <a:lnTo>
                    <a:pt x="16" y="10"/>
                  </a:lnTo>
                  <a:lnTo>
                    <a:pt x="0" y="1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2" name="Freeform 288"/>
            <p:cNvSpPr>
              <a:spLocks noEditPoints="1"/>
            </p:cNvSpPr>
            <p:nvPr/>
          </p:nvSpPr>
          <p:spPr bwMode="auto">
            <a:xfrm>
              <a:off x="2502" y="2996"/>
              <a:ext cx="34" cy="53"/>
            </a:xfrm>
            <a:custGeom>
              <a:avLst/>
              <a:gdLst/>
              <a:ahLst/>
              <a:cxnLst>
                <a:cxn ang="0">
                  <a:pos x="136" y="50"/>
                </a:cxn>
                <a:cxn ang="0">
                  <a:pos x="134" y="34"/>
                </a:cxn>
                <a:cxn ang="0">
                  <a:pos x="126" y="16"/>
                </a:cxn>
                <a:cxn ang="0">
                  <a:pos x="110" y="2"/>
                </a:cxn>
                <a:cxn ang="0">
                  <a:pos x="79" y="3"/>
                </a:cxn>
                <a:cxn ang="0">
                  <a:pos x="47" y="25"/>
                </a:cxn>
                <a:cxn ang="0">
                  <a:pos x="22" y="62"/>
                </a:cxn>
                <a:cxn ang="0">
                  <a:pos x="7" y="107"/>
                </a:cxn>
                <a:cxn ang="0">
                  <a:pos x="0" y="149"/>
                </a:cxn>
                <a:cxn ang="0">
                  <a:pos x="1" y="165"/>
                </a:cxn>
                <a:cxn ang="0">
                  <a:pos x="7" y="186"/>
                </a:cxn>
                <a:cxn ang="0">
                  <a:pos x="19" y="204"/>
                </a:cxn>
                <a:cxn ang="0">
                  <a:pos x="43" y="212"/>
                </a:cxn>
                <a:cxn ang="0">
                  <a:pos x="77" y="200"/>
                </a:cxn>
                <a:cxn ang="0">
                  <a:pos x="103" y="170"/>
                </a:cxn>
                <a:cxn ang="0">
                  <a:pos x="122" y="131"/>
                </a:cxn>
                <a:cxn ang="0">
                  <a:pos x="133" y="90"/>
                </a:cxn>
                <a:cxn ang="0">
                  <a:pos x="136" y="54"/>
                </a:cxn>
                <a:cxn ang="0">
                  <a:pos x="113" y="55"/>
                </a:cxn>
                <a:cxn ang="0">
                  <a:pos x="104" y="102"/>
                </a:cxn>
                <a:cxn ang="0">
                  <a:pos x="41" y="82"/>
                </a:cxn>
                <a:cxn ang="0">
                  <a:pos x="55" y="45"/>
                </a:cxn>
                <a:cxn ang="0">
                  <a:pos x="74" y="18"/>
                </a:cxn>
                <a:cxn ang="0">
                  <a:pos x="97" y="7"/>
                </a:cxn>
                <a:cxn ang="0">
                  <a:pos x="111" y="14"/>
                </a:cxn>
                <a:cxn ang="0">
                  <a:pos x="115" y="36"/>
                </a:cxn>
                <a:cxn ang="0">
                  <a:pos x="97" y="129"/>
                </a:cxn>
                <a:cxn ang="0">
                  <a:pos x="88" y="159"/>
                </a:cxn>
                <a:cxn ang="0">
                  <a:pos x="76" y="187"/>
                </a:cxn>
                <a:cxn ang="0">
                  <a:pos x="58" y="203"/>
                </a:cxn>
                <a:cxn ang="0">
                  <a:pos x="39" y="203"/>
                </a:cxn>
                <a:cxn ang="0">
                  <a:pos x="27" y="191"/>
                </a:cxn>
                <a:cxn ang="0">
                  <a:pos x="23" y="168"/>
                </a:cxn>
                <a:cxn ang="0">
                  <a:pos x="28" y="133"/>
                </a:cxn>
                <a:cxn ang="0">
                  <a:pos x="101" y="114"/>
                </a:cxn>
              </a:cxnLst>
              <a:rect l="0" t="0" r="r" b="b"/>
              <a:pathLst>
                <a:path w="136" h="212">
                  <a:moveTo>
                    <a:pt x="136" y="54"/>
                  </a:moveTo>
                  <a:lnTo>
                    <a:pt x="136" y="50"/>
                  </a:lnTo>
                  <a:lnTo>
                    <a:pt x="135" y="43"/>
                  </a:lnTo>
                  <a:lnTo>
                    <a:pt x="134" y="34"/>
                  </a:lnTo>
                  <a:lnTo>
                    <a:pt x="131" y="24"/>
                  </a:lnTo>
                  <a:lnTo>
                    <a:pt x="126" y="16"/>
                  </a:lnTo>
                  <a:lnTo>
                    <a:pt x="120" y="8"/>
                  </a:lnTo>
                  <a:lnTo>
                    <a:pt x="110" y="2"/>
                  </a:lnTo>
                  <a:lnTo>
                    <a:pt x="98" y="0"/>
                  </a:lnTo>
                  <a:lnTo>
                    <a:pt x="79" y="3"/>
                  </a:lnTo>
                  <a:lnTo>
                    <a:pt x="63" y="12"/>
                  </a:lnTo>
                  <a:lnTo>
                    <a:pt x="47" y="25"/>
                  </a:lnTo>
                  <a:lnTo>
                    <a:pt x="34" y="42"/>
                  </a:lnTo>
                  <a:lnTo>
                    <a:pt x="22" y="62"/>
                  </a:lnTo>
                  <a:lnTo>
                    <a:pt x="13" y="84"/>
                  </a:lnTo>
                  <a:lnTo>
                    <a:pt x="7" y="107"/>
                  </a:lnTo>
                  <a:lnTo>
                    <a:pt x="2" y="129"/>
                  </a:lnTo>
                  <a:lnTo>
                    <a:pt x="0" y="149"/>
                  </a:lnTo>
                  <a:lnTo>
                    <a:pt x="0" y="156"/>
                  </a:lnTo>
                  <a:lnTo>
                    <a:pt x="1" y="165"/>
                  </a:lnTo>
                  <a:lnTo>
                    <a:pt x="3" y="175"/>
                  </a:lnTo>
                  <a:lnTo>
                    <a:pt x="7" y="186"/>
                  </a:lnTo>
                  <a:lnTo>
                    <a:pt x="12" y="196"/>
                  </a:lnTo>
                  <a:lnTo>
                    <a:pt x="19" y="204"/>
                  </a:lnTo>
                  <a:lnTo>
                    <a:pt x="30" y="210"/>
                  </a:lnTo>
                  <a:lnTo>
                    <a:pt x="43" y="212"/>
                  </a:lnTo>
                  <a:lnTo>
                    <a:pt x="60" y="209"/>
                  </a:lnTo>
                  <a:lnTo>
                    <a:pt x="77" y="200"/>
                  </a:lnTo>
                  <a:lnTo>
                    <a:pt x="91" y="188"/>
                  </a:lnTo>
                  <a:lnTo>
                    <a:pt x="103" y="170"/>
                  </a:lnTo>
                  <a:lnTo>
                    <a:pt x="113" y="152"/>
                  </a:lnTo>
                  <a:lnTo>
                    <a:pt x="122" y="131"/>
                  </a:lnTo>
                  <a:lnTo>
                    <a:pt x="127" y="110"/>
                  </a:lnTo>
                  <a:lnTo>
                    <a:pt x="133" y="90"/>
                  </a:lnTo>
                  <a:lnTo>
                    <a:pt x="135" y="70"/>
                  </a:lnTo>
                  <a:lnTo>
                    <a:pt x="136" y="54"/>
                  </a:lnTo>
                  <a:close/>
                  <a:moveTo>
                    <a:pt x="115" y="36"/>
                  </a:moveTo>
                  <a:lnTo>
                    <a:pt x="113" y="55"/>
                  </a:lnTo>
                  <a:lnTo>
                    <a:pt x="110" y="78"/>
                  </a:lnTo>
                  <a:lnTo>
                    <a:pt x="104" y="102"/>
                  </a:lnTo>
                  <a:lnTo>
                    <a:pt x="35" y="102"/>
                  </a:lnTo>
                  <a:lnTo>
                    <a:pt x="41" y="82"/>
                  </a:lnTo>
                  <a:lnTo>
                    <a:pt x="47" y="63"/>
                  </a:lnTo>
                  <a:lnTo>
                    <a:pt x="55" y="45"/>
                  </a:lnTo>
                  <a:lnTo>
                    <a:pt x="64" y="30"/>
                  </a:lnTo>
                  <a:lnTo>
                    <a:pt x="74" y="18"/>
                  </a:lnTo>
                  <a:lnTo>
                    <a:pt x="85" y="9"/>
                  </a:lnTo>
                  <a:lnTo>
                    <a:pt x="97" y="7"/>
                  </a:lnTo>
                  <a:lnTo>
                    <a:pt x="105" y="9"/>
                  </a:lnTo>
                  <a:lnTo>
                    <a:pt x="111" y="14"/>
                  </a:lnTo>
                  <a:lnTo>
                    <a:pt x="114" y="23"/>
                  </a:lnTo>
                  <a:lnTo>
                    <a:pt x="115" y="36"/>
                  </a:lnTo>
                  <a:close/>
                  <a:moveTo>
                    <a:pt x="101" y="114"/>
                  </a:moveTo>
                  <a:lnTo>
                    <a:pt x="97" y="129"/>
                  </a:lnTo>
                  <a:lnTo>
                    <a:pt x="93" y="144"/>
                  </a:lnTo>
                  <a:lnTo>
                    <a:pt x="88" y="159"/>
                  </a:lnTo>
                  <a:lnTo>
                    <a:pt x="82" y="174"/>
                  </a:lnTo>
                  <a:lnTo>
                    <a:pt x="76" y="187"/>
                  </a:lnTo>
                  <a:lnTo>
                    <a:pt x="68" y="197"/>
                  </a:lnTo>
                  <a:lnTo>
                    <a:pt x="58" y="203"/>
                  </a:lnTo>
                  <a:lnTo>
                    <a:pt x="47" y="205"/>
                  </a:lnTo>
                  <a:lnTo>
                    <a:pt x="39" y="203"/>
                  </a:lnTo>
                  <a:lnTo>
                    <a:pt x="32" y="199"/>
                  </a:lnTo>
                  <a:lnTo>
                    <a:pt x="27" y="191"/>
                  </a:lnTo>
                  <a:lnTo>
                    <a:pt x="24" y="180"/>
                  </a:lnTo>
                  <a:lnTo>
                    <a:pt x="23" y="168"/>
                  </a:lnTo>
                  <a:lnTo>
                    <a:pt x="24" y="152"/>
                  </a:lnTo>
                  <a:lnTo>
                    <a:pt x="28" y="133"/>
                  </a:lnTo>
                  <a:lnTo>
                    <a:pt x="32" y="114"/>
                  </a:lnTo>
                  <a:lnTo>
                    <a:pt x="101" y="11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3" name="Freeform 289"/>
            <p:cNvSpPr>
              <a:spLocks/>
            </p:cNvSpPr>
            <p:nvPr/>
          </p:nvSpPr>
          <p:spPr bwMode="auto">
            <a:xfrm>
              <a:off x="2536" y="3022"/>
              <a:ext cx="24" cy="37"/>
            </a:xfrm>
            <a:custGeom>
              <a:avLst/>
              <a:gdLst/>
              <a:ahLst/>
              <a:cxnLst>
                <a:cxn ang="0">
                  <a:pos x="100" y="121"/>
                </a:cxn>
                <a:cxn ang="0">
                  <a:pos x="97" y="120"/>
                </a:cxn>
                <a:cxn ang="0">
                  <a:pos x="91" y="128"/>
                </a:cxn>
                <a:cxn ang="0">
                  <a:pos x="87" y="132"/>
                </a:cxn>
                <a:cxn ang="0">
                  <a:pos x="82" y="134"/>
                </a:cxn>
                <a:cxn ang="0">
                  <a:pos x="76" y="135"/>
                </a:cxn>
                <a:cxn ang="0">
                  <a:pos x="22" y="135"/>
                </a:cxn>
                <a:cxn ang="0">
                  <a:pos x="59" y="96"/>
                </a:cxn>
                <a:cxn ang="0">
                  <a:pos x="72" y="80"/>
                </a:cxn>
                <a:cxn ang="0">
                  <a:pos x="81" y="66"/>
                </a:cxn>
                <a:cxn ang="0">
                  <a:pos x="87" y="53"/>
                </a:cxn>
                <a:cxn ang="0">
                  <a:pos x="88" y="40"/>
                </a:cxn>
                <a:cxn ang="0">
                  <a:pos x="85" y="25"/>
                </a:cxn>
                <a:cxn ang="0">
                  <a:pos x="76" y="12"/>
                </a:cxn>
                <a:cxn ang="0">
                  <a:pos x="63" y="4"/>
                </a:cxn>
                <a:cxn ang="0">
                  <a:pos x="47" y="0"/>
                </a:cxn>
                <a:cxn ang="0">
                  <a:pos x="35" y="3"/>
                </a:cxn>
                <a:cxn ang="0">
                  <a:pos x="24" y="7"/>
                </a:cxn>
                <a:cxn ang="0">
                  <a:pos x="14" y="15"/>
                </a:cxn>
                <a:cxn ang="0">
                  <a:pos x="9" y="22"/>
                </a:cxn>
                <a:cxn ang="0">
                  <a:pos x="5" y="32"/>
                </a:cxn>
                <a:cxn ang="0">
                  <a:pos x="0" y="45"/>
                </a:cxn>
                <a:cxn ang="0">
                  <a:pos x="6" y="46"/>
                </a:cxn>
                <a:cxn ang="0">
                  <a:pos x="12" y="32"/>
                </a:cxn>
                <a:cxn ang="0">
                  <a:pos x="19" y="23"/>
                </a:cxn>
                <a:cxn ang="0">
                  <a:pos x="28" y="19"/>
                </a:cxn>
                <a:cxn ang="0">
                  <a:pos x="37" y="17"/>
                </a:cxn>
                <a:cxn ang="0">
                  <a:pos x="51" y="19"/>
                </a:cxn>
                <a:cxn ang="0">
                  <a:pos x="60" y="26"/>
                </a:cxn>
                <a:cxn ang="0">
                  <a:pos x="67" y="35"/>
                </a:cxn>
                <a:cxn ang="0">
                  <a:pos x="69" y="49"/>
                </a:cxn>
                <a:cxn ang="0">
                  <a:pos x="67" y="62"/>
                </a:cxn>
                <a:cxn ang="0">
                  <a:pos x="62" y="77"/>
                </a:cxn>
                <a:cxn ang="0">
                  <a:pos x="53" y="91"/>
                </a:cxn>
                <a:cxn ang="0">
                  <a:pos x="40" y="107"/>
                </a:cxn>
                <a:cxn ang="0">
                  <a:pos x="0" y="150"/>
                </a:cxn>
                <a:cxn ang="0">
                  <a:pos x="0" y="152"/>
                </a:cxn>
                <a:cxn ang="0">
                  <a:pos x="88" y="152"/>
                </a:cxn>
                <a:cxn ang="0">
                  <a:pos x="100" y="121"/>
                </a:cxn>
              </a:cxnLst>
              <a:rect l="0" t="0" r="r" b="b"/>
              <a:pathLst>
                <a:path w="100" h="152">
                  <a:moveTo>
                    <a:pt x="100" y="121"/>
                  </a:moveTo>
                  <a:lnTo>
                    <a:pt x="97" y="120"/>
                  </a:lnTo>
                  <a:lnTo>
                    <a:pt x="91" y="128"/>
                  </a:lnTo>
                  <a:lnTo>
                    <a:pt x="87" y="132"/>
                  </a:lnTo>
                  <a:lnTo>
                    <a:pt x="82" y="134"/>
                  </a:lnTo>
                  <a:lnTo>
                    <a:pt x="76" y="135"/>
                  </a:lnTo>
                  <a:lnTo>
                    <a:pt x="22" y="135"/>
                  </a:lnTo>
                  <a:lnTo>
                    <a:pt x="59" y="96"/>
                  </a:lnTo>
                  <a:lnTo>
                    <a:pt x="72" y="80"/>
                  </a:lnTo>
                  <a:lnTo>
                    <a:pt x="81" y="66"/>
                  </a:lnTo>
                  <a:lnTo>
                    <a:pt x="87" y="53"/>
                  </a:lnTo>
                  <a:lnTo>
                    <a:pt x="88" y="40"/>
                  </a:lnTo>
                  <a:lnTo>
                    <a:pt x="85" y="25"/>
                  </a:lnTo>
                  <a:lnTo>
                    <a:pt x="76" y="12"/>
                  </a:lnTo>
                  <a:lnTo>
                    <a:pt x="63" y="4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4" y="7"/>
                  </a:lnTo>
                  <a:lnTo>
                    <a:pt x="14" y="15"/>
                  </a:lnTo>
                  <a:lnTo>
                    <a:pt x="9" y="22"/>
                  </a:lnTo>
                  <a:lnTo>
                    <a:pt x="5" y="32"/>
                  </a:lnTo>
                  <a:lnTo>
                    <a:pt x="0" y="45"/>
                  </a:lnTo>
                  <a:lnTo>
                    <a:pt x="6" y="46"/>
                  </a:lnTo>
                  <a:lnTo>
                    <a:pt x="12" y="32"/>
                  </a:lnTo>
                  <a:lnTo>
                    <a:pt x="19" y="23"/>
                  </a:lnTo>
                  <a:lnTo>
                    <a:pt x="28" y="19"/>
                  </a:lnTo>
                  <a:lnTo>
                    <a:pt x="37" y="17"/>
                  </a:lnTo>
                  <a:lnTo>
                    <a:pt x="51" y="19"/>
                  </a:lnTo>
                  <a:lnTo>
                    <a:pt x="60" y="26"/>
                  </a:lnTo>
                  <a:lnTo>
                    <a:pt x="67" y="35"/>
                  </a:lnTo>
                  <a:lnTo>
                    <a:pt x="69" y="49"/>
                  </a:lnTo>
                  <a:lnTo>
                    <a:pt x="67" y="62"/>
                  </a:lnTo>
                  <a:lnTo>
                    <a:pt x="62" y="77"/>
                  </a:lnTo>
                  <a:lnTo>
                    <a:pt x="53" y="91"/>
                  </a:lnTo>
                  <a:lnTo>
                    <a:pt x="40" y="107"/>
                  </a:lnTo>
                  <a:lnTo>
                    <a:pt x="0" y="150"/>
                  </a:lnTo>
                  <a:lnTo>
                    <a:pt x="0" y="152"/>
                  </a:lnTo>
                  <a:lnTo>
                    <a:pt x="88" y="152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4" name="Freeform 290"/>
            <p:cNvSpPr>
              <a:spLocks noEditPoints="1"/>
            </p:cNvSpPr>
            <p:nvPr/>
          </p:nvSpPr>
          <p:spPr bwMode="auto">
            <a:xfrm>
              <a:off x="2594" y="3017"/>
              <a:ext cx="40" cy="21"/>
            </a:xfrm>
            <a:custGeom>
              <a:avLst/>
              <a:gdLst/>
              <a:ahLst/>
              <a:cxnLst>
                <a:cxn ang="0">
                  <a:pos x="164" y="17"/>
                </a:cxn>
                <a:cxn ang="0">
                  <a:pos x="164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164" y="17"/>
                </a:cxn>
                <a:cxn ang="0">
                  <a:pos x="164" y="82"/>
                </a:cxn>
                <a:cxn ang="0">
                  <a:pos x="164" y="65"/>
                </a:cxn>
                <a:cxn ang="0">
                  <a:pos x="0" y="65"/>
                </a:cxn>
                <a:cxn ang="0">
                  <a:pos x="0" y="82"/>
                </a:cxn>
                <a:cxn ang="0">
                  <a:pos x="164" y="82"/>
                </a:cxn>
              </a:cxnLst>
              <a:rect l="0" t="0" r="r" b="b"/>
              <a:pathLst>
                <a:path w="164" h="82">
                  <a:moveTo>
                    <a:pt x="164" y="17"/>
                  </a:moveTo>
                  <a:lnTo>
                    <a:pt x="164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164" y="17"/>
                  </a:lnTo>
                  <a:close/>
                  <a:moveTo>
                    <a:pt x="164" y="82"/>
                  </a:moveTo>
                  <a:lnTo>
                    <a:pt x="164" y="65"/>
                  </a:lnTo>
                  <a:lnTo>
                    <a:pt x="0" y="65"/>
                  </a:lnTo>
                  <a:lnTo>
                    <a:pt x="0" y="82"/>
                  </a:lnTo>
                  <a:lnTo>
                    <a:pt x="164" y="8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5" name="Freeform 291"/>
            <p:cNvSpPr>
              <a:spLocks/>
            </p:cNvSpPr>
            <p:nvPr/>
          </p:nvSpPr>
          <p:spPr bwMode="auto">
            <a:xfrm>
              <a:off x="2668" y="2996"/>
              <a:ext cx="44" cy="5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4" y="8"/>
                </a:cxn>
                <a:cxn ang="0">
                  <a:pos x="20" y="10"/>
                </a:cxn>
                <a:cxn ang="0">
                  <a:pos x="24" y="16"/>
                </a:cxn>
                <a:cxn ang="0">
                  <a:pos x="28" y="27"/>
                </a:cxn>
                <a:cxn ang="0">
                  <a:pos x="52" y="112"/>
                </a:cxn>
                <a:cxn ang="0">
                  <a:pos x="32" y="180"/>
                </a:cxn>
                <a:cxn ang="0">
                  <a:pos x="28" y="191"/>
                </a:cxn>
                <a:cxn ang="0">
                  <a:pos x="21" y="198"/>
                </a:cxn>
                <a:cxn ang="0">
                  <a:pos x="13" y="202"/>
                </a:cxn>
                <a:cxn ang="0">
                  <a:pos x="0" y="203"/>
                </a:cxn>
                <a:cxn ang="0">
                  <a:pos x="0" y="209"/>
                </a:cxn>
                <a:cxn ang="0">
                  <a:pos x="92" y="209"/>
                </a:cxn>
                <a:cxn ang="0">
                  <a:pos x="92" y="203"/>
                </a:cxn>
                <a:cxn ang="0">
                  <a:pos x="83" y="203"/>
                </a:cxn>
                <a:cxn ang="0">
                  <a:pos x="80" y="202"/>
                </a:cxn>
                <a:cxn ang="0">
                  <a:pos x="74" y="202"/>
                </a:cxn>
                <a:cxn ang="0">
                  <a:pos x="70" y="201"/>
                </a:cxn>
                <a:cxn ang="0">
                  <a:pos x="66" y="200"/>
                </a:cxn>
                <a:cxn ang="0">
                  <a:pos x="64" y="198"/>
                </a:cxn>
                <a:cxn ang="0">
                  <a:pos x="63" y="194"/>
                </a:cxn>
                <a:cxn ang="0">
                  <a:pos x="63" y="186"/>
                </a:cxn>
                <a:cxn ang="0">
                  <a:pos x="65" y="177"/>
                </a:cxn>
                <a:cxn ang="0">
                  <a:pos x="69" y="166"/>
                </a:cxn>
                <a:cxn ang="0">
                  <a:pos x="73" y="149"/>
                </a:cxn>
                <a:cxn ang="0">
                  <a:pos x="75" y="143"/>
                </a:cxn>
                <a:cxn ang="0">
                  <a:pos x="84" y="111"/>
                </a:cxn>
                <a:cxn ang="0">
                  <a:pos x="154" y="24"/>
                </a:cxn>
                <a:cxn ang="0">
                  <a:pos x="161" y="17"/>
                </a:cxn>
                <a:cxn ang="0">
                  <a:pos x="165" y="12"/>
                </a:cxn>
                <a:cxn ang="0">
                  <a:pos x="176" y="6"/>
                </a:cxn>
                <a:cxn ang="0">
                  <a:pos x="176" y="0"/>
                </a:cxn>
                <a:cxn ang="0">
                  <a:pos x="116" y="0"/>
                </a:cxn>
                <a:cxn ang="0">
                  <a:pos x="116" y="6"/>
                </a:cxn>
                <a:cxn ang="0">
                  <a:pos x="122" y="6"/>
                </a:cxn>
                <a:cxn ang="0">
                  <a:pos x="124" y="7"/>
                </a:cxn>
                <a:cxn ang="0">
                  <a:pos x="130" y="7"/>
                </a:cxn>
                <a:cxn ang="0">
                  <a:pos x="133" y="8"/>
                </a:cxn>
                <a:cxn ang="0">
                  <a:pos x="138" y="12"/>
                </a:cxn>
                <a:cxn ang="0">
                  <a:pos x="138" y="16"/>
                </a:cxn>
                <a:cxn ang="0">
                  <a:pos x="135" y="22"/>
                </a:cxn>
                <a:cxn ang="0">
                  <a:pos x="131" y="32"/>
                </a:cxn>
                <a:cxn ang="0">
                  <a:pos x="121" y="45"/>
                </a:cxn>
                <a:cxn ang="0">
                  <a:pos x="91" y="84"/>
                </a:cxn>
                <a:cxn ang="0">
                  <a:pos x="85" y="89"/>
                </a:cxn>
                <a:cxn ang="0">
                  <a:pos x="83" y="92"/>
                </a:cxn>
                <a:cxn ang="0">
                  <a:pos x="81" y="95"/>
                </a:cxn>
                <a:cxn ang="0">
                  <a:pos x="78" y="98"/>
                </a:cxn>
                <a:cxn ang="0">
                  <a:pos x="76" y="89"/>
                </a:cxn>
                <a:cxn ang="0">
                  <a:pos x="74" y="81"/>
                </a:cxn>
                <a:cxn ang="0">
                  <a:pos x="71" y="74"/>
                </a:cxn>
                <a:cxn ang="0">
                  <a:pos x="69" y="63"/>
                </a:cxn>
                <a:cxn ang="0">
                  <a:pos x="63" y="45"/>
                </a:cxn>
                <a:cxn ang="0">
                  <a:pos x="60" y="31"/>
                </a:cxn>
                <a:cxn ang="0">
                  <a:pos x="58" y="22"/>
                </a:cxn>
                <a:cxn ang="0">
                  <a:pos x="57" y="17"/>
                </a:cxn>
                <a:cxn ang="0">
                  <a:pos x="58" y="12"/>
                </a:cxn>
                <a:cxn ang="0">
                  <a:pos x="61" y="9"/>
                </a:cxn>
                <a:cxn ang="0">
                  <a:pos x="67" y="7"/>
                </a:cxn>
                <a:cxn ang="0">
                  <a:pos x="80" y="6"/>
                </a:cxn>
                <a:cxn ang="0">
                  <a:pos x="80" y="0"/>
                </a:cxn>
                <a:cxn ang="0">
                  <a:pos x="3" y="0"/>
                </a:cxn>
                <a:cxn ang="0">
                  <a:pos x="3" y="6"/>
                </a:cxn>
              </a:cxnLst>
              <a:rect l="0" t="0" r="r" b="b"/>
              <a:pathLst>
                <a:path w="176" h="209">
                  <a:moveTo>
                    <a:pt x="3" y="6"/>
                  </a:moveTo>
                  <a:lnTo>
                    <a:pt x="14" y="8"/>
                  </a:lnTo>
                  <a:lnTo>
                    <a:pt x="20" y="10"/>
                  </a:lnTo>
                  <a:lnTo>
                    <a:pt x="24" y="16"/>
                  </a:lnTo>
                  <a:lnTo>
                    <a:pt x="28" y="27"/>
                  </a:lnTo>
                  <a:lnTo>
                    <a:pt x="52" y="112"/>
                  </a:lnTo>
                  <a:lnTo>
                    <a:pt x="32" y="180"/>
                  </a:lnTo>
                  <a:lnTo>
                    <a:pt x="28" y="191"/>
                  </a:lnTo>
                  <a:lnTo>
                    <a:pt x="21" y="198"/>
                  </a:lnTo>
                  <a:lnTo>
                    <a:pt x="13" y="202"/>
                  </a:lnTo>
                  <a:lnTo>
                    <a:pt x="0" y="203"/>
                  </a:lnTo>
                  <a:lnTo>
                    <a:pt x="0" y="209"/>
                  </a:lnTo>
                  <a:lnTo>
                    <a:pt x="92" y="209"/>
                  </a:lnTo>
                  <a:lnTo>
                    <a:pt x="92" y="203"/>
                  </a:lnTo>
                  <a:lnTo>
                    <a:pt x="83" y="203"/>
                  </a:lnTo>
                  <a:lnTo>
                    <a:pt x="80" y="202"/>
                  </a:lnTo>
                  <a:lnTo>
                    <a:pt x="74" y="202"/>
                  </a:lnTo>
                  <a:lnTo>
                    <a:pt x="70" y="201"/>
                  </a:lnTo>
                  <a:lnTo>
                    <a:pt x="66" y="200"/>
                  </a:lnTo>
                  <a:lnTo>
                    <a:pt x="64" y="198"/>
                  </a:lnTo>
                  <a:lnTo>
                    <a:pt x="63" y="194"/>
                  </a:lnTo>
                  <a:lnTo>
                    <a:pt x="63" y="186"/>
                  </a:lnTo>
                  <a:lnTo>
                    <a:pt x="65" y="177"/>
                  </a:lnTo>
                  <a:lnTo>
                    <a:pt x="69" y="166"/>
                  </a:lnTo>
                  <a:lnTo>
                    <a:pt x="73" y="149"/>
                  </a:lnTo>
                  <a:lnTo>
                    <a:pt x="75" y="143"/>
                  </a:lnTo>
                  <a:lnTo>
                    <a:pt x="84" y="111"/>
                  </a:lnTo>
                  <a:lnTo>
                    <a:pt x="154" y="24"/>
                  </a:lnTo>
                  <a:lnTo>
                    <a:pt x="161" y="17"/>
                  </a:lnTo>
                  <a:lnTo>
                    <a:pt x="165" y="12"/>
                  </a:lnTo>
                  <a:lnTo>
                    <a:pt x="176" y="6"/>
                  </a:lnTo>
                  <a:lnTo>
                    <a:pt x="176" y="0"/>
                  </a:lnTo>
                  <a:lnTo>
                    <a:pt x="116" y="0"/>
                  </a:lnTo>
                  <a:lnTo>
                    <a:pt x="116" y="6"/>
                  </a:lnTo>
                  <a:lnTo>
                    <a:pt x="122" y="6"/>
                  </a:lnTo>
                  <a:lnTo>
                    <a:pt x="124" y="7"/>
                  </a:lnTo>
                  <a:lnTo>
                    <a:pt x="130" y="7"/>
                  </a:lnTo>
                  <a:lnTo>
                    <a:pt x="133" y="8"/>
                  </a:lnTo>
                  <a:lnTo>
                    <a:pt x="138" y="12"/>
                  </a:lnTo>
                  <a:lnTo>
                    <a:pt x="138" y="16"/>
                  </a:lnTo>
                  <a:lnTo>
                    <a:pt x="135" y="22"/>
                  </a:lnTo>
                  <a:lnTo>
                    <a:pt x="131" y="32"/>
                  </a:lnTo>
                  <a:lnTo>
                    <a:pt x="121" y="45"/>
                  </a:lnTo>
                  <a:lnTo>
                    <a:pt x="91" y="84"/>
                  </a:lnTo>
                  <a:lnTo>
                    <a:pt x="85" y="89"/>
                  </a:lnTo>
                  <a:lnTo>
                    <a:pt x="83" y="92"/>
                  </a:lnTo>
                  <a:lnTo>
                    <a:pt x="81" y="95"/>
                  </a:lnTo>
                  <a:lnTo>
                    <a:pt x="78" y="98"/>
                  </a:lnTo>
                  <a:lnTo>
                    <a:pt x="76" y="89"/>
                  </a:lnTo>
                  <a:lnTo>
                    <a:pt x="74" y="81"/>
                  </a:lnTo>
                  <a:lnTo>
                    <a:pt x="71" y="74"/>
                  </a:lnTo>
                  <a:lnTo>
                    <a:pt x="69" y="63"/>
                  </a:lnTo>
                  <a:lnTo>
                    <a:pt x="63" y="45"/>
                  </a:lnTo>
                  <a:lnTo>
                    <a:pt x="60" y="31"/>
                  </a:lnTo>
                  <a:lnTo>
                    <a:pt x="58" y="22"/>
                  </a:lnTo>
                  <a:lnTo>
                    <a:pt x="57" y="17"/>
                  </a:lnTo>
                  <a:lnTo>
                    <a:pt x="58" y="12"/>
                  </a:lnTo>
                  <a:lnTo>
                    <a:pt x="61" y="9"/>
                  </a:lnTo>
                  <a:lnTo>
                    <a:pt x="67" y="7"/>
                  </a:lnTo>
                  <a:lnTo>
                    <a:pt x="80" y="6"/>
                  </a:lnTo>
                  <a:lnTo>
                    <a:pt x="80" y="0"/>
                  </a:lnTo>
                  <a:lnTo>
                    <a:pt x="3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6" name="Freeform 292"/>
            <p:cNvSpPr>
              <a:spLocks/>
            </p:cNvSpPr>
            <p:nvPr/>
          </p:nvSpPr>
          <p:spPr bwMode="auto">
            <a:xfrm>
              <a:off x="2735" y="3007"/>
              <a:ext cx="41" cy="41"/>
            </a:xfrm>
            <a:custGeom>
              <a:avLst/>
              <a:gdLst/>
              <a:ahLst/>
              <a:cxnLst>
                <a:cxn ang="0">
                  <a:pos x="163" y="90"/>
                </a:cxn>
                <a:cxn ang="0">
                  <a:pos x="163" y="73"/>
                </a:cxn>
                <a:cxn ang="0">
                  <a:pos x="91" y="73"/>
                </a:cxn>
                <a:cxn ang="0">
                  <a:pos x="91" y="0"/>
                </a:cxn>
                <a:cxn ang="0">
                  <a:pos x="72" y="0"/>
                </a:cxn>
                <a:cxn ang="0">
                  <a:pos x="72" y="73"/>
                </a:cxn>
                <a:cxn ang="0">
                  <a:pos x="0" y="73"/>
                </a:cxn>
                <a:cxn ang="0">
                  <a:pos x="0" y="90"/>
                </a:cxn>
                <a:cxn ang="0">
                  <a:pos x="72" y="90"/>
                </a:cxn>
                <a:cxn ang="0">
                  <a:pos x="72" y="164"/>
                </a:cxn>
                <a:cxn ang="0">
                  <a:pos x="91" y="164"/>
                </a:cxn>
                <a:cxn ang="0">
                  <a:pos x="91" y="90"/>
                </a:cxn>
                <a:cxn ang="0">
                  <a:pos x="163" y="90"/>
                </a:cxn>
              </a:cxnLst>
              <a:rect l="0" t="0" r="r" b="b"/>
              <a:pathLst>
                <a:path w="163" h="164">
                  <a:moveTo>
                    <a:pt x="163" y="90"/>
                  </a:moveTo>
                  <a:lnTo>
                    <a:pt x="163" y="73"/>
                  </a:lnTo>
                  <a:lnTo>
                    <a:pt x="91" y="73"/>
                  </a:lnTo>
                  <a:lnTo>
                    <a:pt x="91" y="0"/>
                  </a:lnTo>
                  <a:lnTo>
                    <a:pt x="72" y="0"/>
                  </a:lnTo>
                  <a:lnTo>
                    <a:pt x="72" y="73"/>
                  </a:lnTo>
                  <a:lnTo>
                    <a:pt x="0" y="73"/>
                  </a:lnTo>
                  <a:lnTo>
                    <a:pt x="0" y="90"/>
                  </a:lnTo>
                  <a:lnTo>
                    <a:pt x="72" y="90"/>
                  </a:lnTo>
                  <a:lnTo>
                    <a:pt x="72" y="164"/>
                  </a:lnTo>
                  <a:lnTo>
                    <a:pt x="91" y="164"/>
                  </a:lnTo>
                  <a:lnTo>
                    <a:pt x="91" y="90"/>
                  </a:lnTo>
                  <a:lnTo>
                    <a:pt x="163" y="9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7" name="Freeform 293"/>
            <p:cNvSpPr>
              <a:spLocks/>
            </p:cNvSpPr>
            <p:nvPr/>
          </p:nvSpPr>
          <p:spPr bwMode="auto">
            <a:xfrm>
              <a:off x="2802" y="2994"/>
              <a:ext cx="20" cy="68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63" y="11"/>
                </a:cxn>
                <a:cxn ang="0">
                  <a:pos x="51" y="20"/>
                </a:cxn>
                <a:cxn ang="0">
                  <a:pos x="42" y="29"/>
                </a:cxn>
                <a:cxn ang="0">
                  <a:pos x="34" y="39"/>
                </a:cxn>
                <a:cxn ang="0">
                  <a:pos x="18" y="61"/>
                </a:cxn>
                <a:cxn ang="0">
                  <a:pos x="8" y="84"/>
                </a:cxn>
                <a:cxn ang="0">
                  <a:pos x="2" y="109"/>
                </a:cxn>
                <a:cxn ang="0">
                  <a:pos x="0" y="137"/>
                </a:cxn>
                <a:cxn ang="0">
                  <a:pos x="2" y="165"/>
                </a:cxn>
                <a:cxn ang="0">
                  <a:pos x="9" y="191"/>
                </a:cxn>
                <a:cxn ang="0">
                  <a:pos x="21" y="217"/>
                </a:cxn>
                <a:cxn ang="0">
                  <a:pos x="39" y="241"/>
                </a:cxn>
                <a:cxn ang="0">
                  <a:pos x="57" y="258"/>
                </a:cxn>
                <a:cxn ang="0">
                  <a:pos x="66" y="266"/>
                </a:cxn>
                <a:cxn ang="0">
                  <a:pos x="77" y="273"/>
                </a:cxn>
                <a:cxn ang="0">
                  <a:pos x="81" y="268"/>
                </a:cxn>
                <a:cxn ang="0">
                  <a:pos x="67" y="257"/>
                </a:cxn>
                <a:cxn ang="0">
                  <a:pos x="58" y="247"/>
                </a:cxn>
                <a:cxn ang="0">
                  <a:pos x="50" y="236"/>
                </a:cxn>
                <a:cxn ang="0">
                  <a:pos x="43" y="226"/>
                </a:cxn>
                <a:cxn ang="0">
                  <a:pos x="38" y="213"/>
                </a:cxn>
                <a:cxn ang="0">
                  <a:pos x="31" y="190"/>
                </a:cxn>
                <a:cxn ang="0">
                  <a:pos x="28" y="165"/>
                </a:cxn>
                <a:cxn ang="0">
                  <a:pos x="27" y="136"/>
                </a:cxn>
                <a:cxn ang="0">
                  <a:pos x="28" y="105"/>
                </a:cxn>
                <a:cxn ang="0">
                  <a:pos x="32" y="77"/>
                </a:cxn>
                <a:cxn ang="0">
                  <a:pos x="40" y="55"/>
                </a:cxn>
                <a:cxn ang="0">
                  <a:pos x="47" y="42"/>
                </a:cxn>
                <a:cxn ang="0">
                  <a:pos x="55" y="30"/>
                </a:cxn>
                <a:cxn ang="0">
                  <a:pos x="66" y="19"/>
                </a:cxn>
                <a:cxn ang="0">
                  <a:pos x="81" y="6"/>
                </a:cxn>
                <a:cxn ang="0">
                  <a:pos x="78" y="0"/>
                </a:cxn>
              </a:cxnLst>
              <a:rect l="0" t="0" r="r" b="b"/>
              <a:pathLst>
                <a:path w="81" h="273">
                  <a:moveTo>
                    <a:pt x="78" y="0"/>
                  </a:moveTo>
                  <a:lnTo>
                    <a:pt x="63" y="11"/>
                  </a:lnTo>
                  <a:lnTo>
                    <a:pt x="51" y="20"/>
                  </a:lnTo>
                  <a:lnTo>
                    <a:pt x="42" y="29"/>
                  </a:lnTo>
                  <a:lnTo>
                    <a:pt x="34" y="39"/>
                  </a:lnTo>
                  <a:lnTo>
                    <a:pt x="18" y="61"/>
                  </a:lnTo>
                  <a:lnTo>
                    <a:pt x="8" y="84"/>
                  </a:lnTo>
                  <a:lnTo>
                    <a:pt x="2" y="109"/>
                  </a:lnTo>
                  <a:lnTo>
                    <a:pt x="0" y="137"/>
                  </a:lnTo>
                  <a:lnTo>
                    <a:pt x="2" y="165"/>
                  </a:lnTo>
                  <a:lnTo>
                    <a:pt x="9" y="191"/>
                  </a:lnTo>
                  <a:lnTo>
                    <a:pt x="21" y="217"/>
                  </a:lnTo>
                  <a:lnTo>
                    <a:pt x="39" y="241"/>
                  </a:lnTo>
                  <a:lnTo>
                    <a:pt x="57" y="258"/>
                  </a:lnTo>
                  <a:lnTo>
                    <a:pt x="66" y="266"/>
                  </a:lnTo>
                  <a:lnTo>
                    <a:pt x="77" y="273"/>
                  </a:lnTo>
                  <a:lnTo>
                    <a:pt x="81" y="268"/>
                  </a:lnTo>
                  <a:lnTo>
                    <a:pt x="67" y="257"/>
                  </a:lnTo>
                  <a:lnTo>
                    <a:pt x="58" y="247"/>
                  </a:lnTo>
                  <a:lnTo>
                    <a:pt x="50" y="236"/>
                  </a:lnTo>
                  <a:lnTo>
                    <a:pt x="43" y="226"/>
                  </a:lnTo>
                  <a:lnTo>
                    <a:pt x="38" y="213"/>
                  </a:lnTo>
                  <a:lnTo>
                    <a:pt x="31" y="190"/>
                  </a:lnTo>
                  <a:lnTo>
                    <a:pt x="28" y="165"/>
                  </a:lnTo>
                  <a:lnTo>
                    <a:pt x="27" y="136"/>
                  </a:lnTo>
                  <a:lnTo>
                    <a:pt x="28" y="105"/>
                  </a:lnTo>
                  <a:lnTo>
                    <a:pt x="32" y="77"/>
                  </a:lnTo>
                  <a:lnTo>
                    <a:pt x="40" y="55"/>
                  </a:lnTo>
                  <a:lnTo>
                    <a:pt x="47" y="42"/>
                  </a:lnTo>
                  <a:lnTo>
                    <a:pt x="55" y="30"/>
                  </a:lnTo>
                  <a:lnTo>
                    <a:pt x="66" y="19"/>
                  </a:lnTo>
                  <a:lnTo>
                    <a:pt x="81" y="6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8" name="Freeform 294"/>
            <p:cNvSpPr>
              <a:spLocks/>
            </p:cNvSpPr>
            <p:nvPr/>
          </p:nvSpPr>
          <p:spPr bwMode="auto">
            <a:xfrm>
              <a:off x="2833" y="2994"/>
              <a:ext cx="23" cy="54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0" y="30"/>
                </a:cxn>
                <a:cxn ang="0">
                  <a:pos x="0" y="35"/>
                </a:cxn>
                <a:cxn ang="0">
                  <a:pos x="3" y="33"/>
                </a:cxn>
                <a:cxn ang="0">
                  <a:pos x="6" y="31"/>
                </a:cxn>
                <a:cxn ang="0">
                  <a:pos x="8" y="31"/>
                </a:cxn>
                <a:cxn ang="0">
                  <a:pos x="13" y="29"/>
                </a:cxn>
                <a:cxn ang="0">
                  <a:pos x="16" y="28"/>
                </a:cxn>
                <a:cxn ang="0">
                  <a:pos x="20" y="28"/>
                </a:cxn>
                <a:cxn ang="0">
                  <a:pos x="23" y="27"/>
                </a:cxn>
                <a:cxn ang="0">
                  <a:pos x="26" y="28"/>
                </a:cxn>
                <a:cxn ang="0">
                  <a:pos x="29" y="30"/>
                </a:cxn>
                <a:cxn ang="0">
                  <a:pos x="31" y="32"/>
                </a:cxn>
                <a:cxn ang="0">
                  <a:pos x="32" y="37"/>
                </a:cxn>
                <a:cxn ang="0">
                  <a:pos x="32" y="187"/>
                </a:cxn>
                <a:cxn ang="0">
                  <a:pos x="31" y="197"/>
                </a:cxn>
                <a:cxn ang="0">
                  <a:pos x="29" y="204"/>
                </a:cxn>
                <a:cxn ang="0">
                  <a:pos x="25" y="208"/>
                </a:cxn>
                <a:cxn ang="0">
                  <a:pos x="19" y="210"/>
                </a:cxn>
                <a:cxn ang="0">
                  <a:pos x="13" y="211"/>
                </a:cxn>
                <a:cxn ang="0">
                  <a:pos x="2" y="212"/>
                </a:cxn>
                <a:cxn ang="0">
                  <a:pos x="2" y="217"/>
                </a:cxn>
                <a:cxn ang="0">
                  <a:pos x="91" y="217"/>
                </a:cxn>
                <a:cxn ang="0">
                  <a:pos x="91" y="212"/>
                </a:cxn>
                <a:cxn ang="0">
                  <a:pos x="75" y="211"/>
                </a:cxn>
                <a:cxn ang="0">
                  <a:pos x="65" y="208"/>
                </a:cxn>
                <a:cxn ang="0">
                  <a:pos x="61" y="202"/>
                </a:cxn>
                <a:cxn ang="0">
                  <a:pos x="60" y="193"/>
                </a:cxn>
                <a:cxn ang="0">
                  <a:pos x="60" y="2"/>
                </a:cxn>
                <a:cxn ang="0">
                  <a:pos x="58" y="0"/>
                </a:cxn>
              </a:cxnLst>
              <a:rect l="0" t="0" r="r" b="b"/>
              <a:pathLst>
                <a:path w="91" h="217">
                  <a:moveTo>
                    <a:pt x="58" y="0"/>
                  </a:moveTo>
                  <a:lnTo>
                    <a:pt x="0" y="30"/>
                  </a:lnTo>
                  <a:lnTo>
                    <a:pt x="0" y="35"/>
                  </a:lnTo>
                  <a:lnTo>
                    <a:pt x="3" y="33"/>
                  </a:lnTo>
                  <a:lnTo>
                    <a:pt x="6" y="31"/>
                  </a:lnTo>
                  <a:lnTo>
                    <a:pt x="8" y="31"/>
                  </a:lnTo>
                  <a:lnTo>
                    <a:pt x="13" y="29"/>
                  </a:lnTo>
                  <a:lnTo>
                    <a:pt x="16" y="28"/>
                  </a:lnTo>
                  <a:lnTo>
                    <a:pt x="20" y="28"/>
                  </a:lnTo>
                  <a:lnTo>
                    <a:pt x="23" y="27"/>
                  </a:lnTo>
                  <a:lnTo>
                    <a:pt x="26" y="28"/>
                  </a:lnTo>
                  <a:lnTo>
                    <a:pt x="29" y="30"/>
                  </a:lnTo>
                  <a:lnTo>
                    <a:pt x="31" y="32"/>
                  </a:lnTo>
                  <a:lnTo>
                    <a:pt x="32" y="37"/>
                  </a:lnTo>
                  <a:lnTo>
                    <a:pt x="32" y="187"/>
                  </a:lnTo>
                  <a:lnTo>
                    <a:pt x="31" y="197"/>
                  </a:lnTo>
                  <a:lnTo>
                    <a:pt x="29" y="204"/>
                  </a:lnTo>
                  <a:lnTo>
                    <a:pt x="25" y="208"/>
                  </a:lnTo>
                  <a:lnTo>
                    <a:pt x="19" y="210"/>
                  </a:lnTo>
                  <a:lnTo>
                    <a:pt x="13" y="211"/>
                  </a:lnTo>
                  <a:lnTo>
                    <a:pt x="2" y="212"/>
                  </a:lnTo>
                  <a:lnTo>
                    <a:pt x="2" y="217"/>
                  </a:lnTo>
                  <a:lnTo>
                    <a:pt x="91" y="217"/>
                  </a:lnTo>
                  <a:lnTo>
                    <a:pt x="91" y="212"/>
                  </a:lnTo>
                  <a:lnTo>
                    <a:pt x="75" y="211"/>
                  </a:lnTo>
                  <a:lnTo>
                    <a:pt x="65" y="208"/>
                  </a:lnTo>
                  <a:lnTo>
                    <a:pt x="61" y="202"/>
                  </a:lnTo>
                  <a:lnTo>
                    <a:pt x="60" y="193"/>
                  </a:lnTo>
                  <a:lnTo>
                    <a:pt x="60" y="2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19" name="Freeform 295"/>
            <p:cNvSpPr>
              <a:spLocks/>
            </p:cNvSpPr>
            <p:nvPr/>
          </p:nvSpPr>
          <p:spPr bwMode="auto">
            <a:xfrm>
              <a:off x="2869" y="2994"/>
              <a:ext cx="26" cy="67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85" y="0"/>
                </a:cxn>
                <a:cxn ang="0">
                  <a:pos x="0" y="268"/>
                </a:cxn>
                <a:cxn ang="0">
                  <a:pos x="17" y="268"/>
                </a:cxn>
                <a:cxn ang="0">
                  <a:pos x="101" y="0"/>
                </a:cxn>
              </a:cxnLst>
              <a:rect l="0" t="0" r="r" b="b"/>
              <a:pathLst>
                <a:path w="101" h="268">
                  <a:moveTo>
                    <a:pt x="101" y="0"/>
                  </a:moveTo>
                  <a:lnTo>
                    <a:pt x="85" y="0"/>
                  </a:lnTo>
                  <a:lnTo>
                    <a:pt x="0" y="268"/>
                  </a:lnTo>
                  <a:lnTo>
                    <a:pt x="17" y="268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0" name="Freeform 296"/>
            <p:cNvSpPr>
              <a:spLocks/>
            </p:cNvSpPr>
            <p:nvPr/>
          </p:nvSpPr>
          <p:spPr bwMode="auto">
            <a:xfrm>
              <a:off x="2902" y="2994"/>
              <a:ext cx="35" cy="54"/>
            </a:xfrm>
            <a:custGeom>
              <a:avLst/>
              <a:gdLst/>
              <a:ahLst/>
              <a:cxnLst>
                <a:cxn ang="0">
                  <a:pos x="141" y="173"/>
                </a:cxn>
                <a:cxn ang="0">
                  <a:pos x="137" y="172"/>
                </a:cxn>
                <a:cxn ang="0">
                  <a:pos x="129" y="183"/>
                </a:cxn>
                <a:cxn ang="0">
                  <a:pos x="122" y="189"/>
                </a:cxn>
                <a:cxn ang="0">
                  <a:pos x="116" y="191"/>
                </a:cxn>
                <a:cxn ang="0">
                  <a:pos x="107" y="193"/>
                </a:cxn>
                <a:cxn ang="0">
                  <a:pos x="30" y="193"/>
                </a:cxn>
                <a:cxn ang="0">
                  <a:pos x="84" y="137"/>
                </a:cxn>
                <a:cxn ang="0">
                  <a:pos x="103" y="115"/>
                </a:cxn>
                <a:cxn ang="0">
                  <a:pos x="115" y="95"/>
                </a:cxn>
                <a:cxn ang="0">
                  <a:pos x="122" y="76"/>
                </a:cxn>
                <a:cxn ang="0">
                  <a:pos x="125" y="58"/>
                </a:cxn>
                <a:cxn ang="0">
                  <a:pos x="121" y="39"/>
                </a:cxn>
                <a:cxn ang="0">
                  <a:pos x="114" y="24"/>
                </a:cxn>
                <a:cxn ang="0">
                  <a:pos x="102" y="11"/>
                </a:cxn>
                <a:cxn ang="0">
                  <a:pos x="85" y="4"/>
                </a:cxn>
                <a:cxn ang="0">
                  <a:pos x="66" y="0"/>
                </a:cxn>
                <a:cxn ang="0">
                  <a:pos x="49" y="3"/>
                </a:cxn>
                <a:cxn ang="0">
                  <a:pos x="34" y="9"/>
                </a:cxn>
                <a:cxn ang="0">
                  <a:pos x="20" y="20"/>
                </a:cxn>
                <a:cxn ang="0">
                  <a:pos x="12" y="31"/>
                </a:cxn>
                <a:cxn ang="0">
                  <a:pos x="5" y="45"/>
                </a:cxn>
                <a:cxn ang="0">
                  <a:pos x="0" y="64"/>
                </a:cxn>
                <a:cxn ang="0">
                  <a:pos x="6" y="66"/>
                </a:cxn>
                <a:cxn ang="0">
                  <a:pos x="16" y="47"/>
                </a:cxn>
                <a:cxn ang="0">
                  <a:pos x="26" y="33"/>
                </a:cxn>
                <a:cxn ang="0">
                  <a:pos x="38" y="27"/>
                </a:cxn>
                <a:cxn ang="0">
                  <a:pos x="52" y="25"/>
                </a:cxn>
                <a:cxn ang="0">
                  <a:pos x="68" y="27"/>
                </a:cxn>
                <a:cxn ang="0">
                  <a:pos x="80" y="32"/>
                </a:cxn>
                <a:cxn ang="0">
                  <a:pos x="89" y="42"/>
                </a:cxn>
                <a:cxn ang="0">
                  <a:pos x="95" y="54"/>
                </a:cxn>
                <a:cxn ang="0">
                  <a:pos x="97" y="70"/>
                </a:cxn>
                <a:cxn ang="0">
                  <a:pos x="95" y="89"/>
                </a:cxn>
                <a:cxn ang="0">
                  <a:pos x="87" y="110"/>
                </a:cxn>
                <a:cxn ang="0">
                  <a:pos x="74" y="131"/>
                </a:cxn>
                <a:cxn ang="0">
                  <a:pos x="57" y="153"/>
                </a:cxn>
                <a:cxn ang="0">
                  <a:pos x="0" y="213"/>
                </a:cxn>
                <a:cxn ang="0">
                  <a:pos x="0" y="217"/>
                </a:cxn>
                <a:cxn ang="0">
                  <a:pos x="123" y="217"/>
                </a:cxn>
                <a:cxn ang="0">
                  <a:pos x="141" y="173"/>
                </a:cxn>
              </a:cxnLst>
              <a:rect l="0" t="0" r="r" b="b"/>
              <a:pathLst>
                <a:path w="141" h="217">
                  <a:moveTo>
                    <a:pt x="141" y="173"/>
                  </a:moveTo>
                  <a:lnTo>
                    <a:pt x="137" y="172"/>
                  </a:lnTo>
                  <a:lnTo>
                    <a:pt x="129" y="183"/>
                  </a:lnTo>
                  <a:lnTo>
                    <a:pt x="122" y="189"/>
                  </a:lnTo>
                  <a:lnTo>
                    <a:pt x="116" y="191"/>
                  </a:lnTo>
                  <a:lnTo>
                    <a:pt x="107" y="193"/>
                  </a:lnTo>
                  <a:lnTo>
                    <a:pt x="30" y="193"/>
                  </a:lnTo>
                  <a:lnTo>
                    <a:pt x="84" y="137"/>
                  </a:lnTo>
                  <a:lnTo>
                    <a:pt x="103" y="115"/>
                  </a:lnTo>
                  <a:lnTo>
                    <a:pt x="115" y="95"/>
                  </a:lnTo>
                  <a:lnTo>
                    <a:pt x="122" y="76"/>
                  </a:lnTo>
                  <a:lnTo>
                    <a:pt x="125" y="58"/>
                  </a:lnTo>
                  <a:lnTo>
                    <a:pt x="121" y="39"/>
                  </a:lnTo>
                  <a:lnTo>
                    <a:pt x="114" y="24"/>
                  </a:lnTo>
                  <a:lnTo>
                    <a:pt x="102" y="11"/>
                  </a:lnTo>
                  <a:lnTo>
                    <a:pt x="85" y="4"/>
                  </a:lnTo>
                  <a:lnTo>
                    <a:pt x="66" y="0"/>
                  </a:lnTo>
                  <a:lnTo>
                    <a:pt x="49" y="3"/>
                  </a:lnTo>
                  <a:lnTo>
                    <a:pt x="34" y="9"/>
                  </a:lnTo>
                  <a:lnTo>
                    <a:pt x="20" y="20"/>
                  </a:lnTo>
                  <a:lnTo>
                    <a:pt x="12" y="31"/>
                  </a:lnTo>
                  <a:lnTo>
                    <a:pt x="5" y="45"/>
                  </a:lnTo>
                  <a:lnTo>
                    <a:pt x="0" y="64"/>
                  </a:lnTo>
                  <a:lnTo>
                    <a:pt x="6" y="66"/>
                  </a:lnTo>
                  <a:lnTo>
                    <a:pt x="16" y="47"/>
                  </a:lnTo>
                  <a:lnTo>
                    <a:pt x="26" y="33"/>
                  </a:lnTo>
                  <a:lnTo>
                    <a:pt x="38" y="27"/>
                  </a:lnTo>
                  <a:lnTo>
                    <a:pt x="52" y="25"/>
                  </a:lnTo>
                  <a:lnTo>
                    <a:pt x="68" y="27"/>
                  </a:lnTo>
                  <a:lnTo>
                    <a:pt x="80" y="32"/>
                  </a:lnTo>
                  <a:lnTo>
                    <a:pt x="89" y="42"/>
                  </a:lnTo>
                  <a:lnTo>
                    <a:pt x="95" y="54"/>
                  </a:lnTo>
                  <a:lnTo>
                    <a:pt x="97" y="70"/>
                  </a:lnTo>
                  <a:lnTo>
                    <a:pt x="95" y="89"/>
                  </a:lnTo>
                  <a:lnTo>
                    <a:pt x="87" y="110"/>
                  </a:lnTo>
                  <a:lnTo>
                    <a:pt x="74" y="131"/>
                  </a:lnTo>
                  <a:lnTo>
                    <a:pt x="57" y="153"/>
                  </a:lnTo>
                  <a:lnTo>
                    <a:pt x="0" y="213"/>
                  </a:lnTo>
                  <a:lnTo>
                    <a:pt x="0" y="217"/>
                  </a:lnTo>
                  <a:lnTo>
                    <a:pt x="123" y="217"/>
                  </a:lnTo>
                  <a:lnTo>
                    <a:pt x="141" y="17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1" name="Freeform 297"/>
            <p:cNvSpPr>
              <a:spLocks/>
            </p:cNvSpPr>
            <p:nvPr/>
          </p:nvSpPr>
          <p:spPr bwMode="auto">
            <a:xfrm>
              <a:off x="2942" y="2994"/>
              <a:ext cx="20" cy="68"/>
            </a:xfrm>
            <a:custGeom>
              <a:avLst/>
              <a:gdLst/>
              <a:ahLst/>
              <a:cxnLst>
                <a:cxn ang="0">
                  <a:pos x="3" y="273"/>
                </a:cxn>
                <a:cxn ang="0">
                  <a:pos x="18" y="263"/>
                </a:cxn>
                <a:cxn ang="0">
                  <a:pos x="29" y="254"/>
                </a:cxn>
                <a:cxn ang="0">
                  <a:pos x="39" y="245"/>
                </a:cxn>
                <a:cxn ang="0">
                  <a:pos x="48" y="235"/>
                </a:cxn>
                <a:cxn ang="0">
                  <a:pos x="62" y="213"/>
                </a:cxn>
                <a:cxn ang="0">
                  <a:pos x="73" y="190"/>
                </a:cxn>
                <a:cxn ang="0">
                  <a:pos x="78" y="165"/>
                </a:cxn>
                <a:cxn ang="0">
                  <a:pos x="81" y="138"/>
                </a:cxn>
                <a:cxn ang="0">
                  <a:pos x="78" y="109"/>
                </a:cxn>
                <a:cxn ang="0">
                  <a:pos x="72" y="83"/>
                </a:cxn>
                <a:cxn ang="0">
                  <a:pos x="60" y="58"/>
                </a:cxn>
                <a:cxn ang="0">
                  <a:pos x="41" y="33"/>
                </a:cxn>
                <a:cxn ang="0">
                  <a:pos x="29" y="20"/>
                </a:cxn>
                <a:cxn ang="0">
                  <a:pos x="17" y="10"/>
                </a:cxn>
                <a:cxn ang="0">
                  <a:pos x="3" y="0"/>
                </a:cxn>
                <a:cxn ang="0">
                  <a:pos x="0" y="6"/>
                </a:cxn>
                <a:cxn ang="0">
                  <a:pos x="13" y="17"/>
                </a:cxn>
                <a:cxn ang="0">
                  <a:pos x="23" y="27"/>
                </a:cxn>
                <a:cxn ang="0">
                  <a:pos x="31" y="37"/>
                </a:cxn>
                <a:cxn ang="0">
                  <a:pos x="37" y="48"/>
                </a:cxn>
                <a:cxn ang="0">
                  <a:pos x="42" y="61"/>
                </a:cxn>
                <a:cxn ang="0">
                  <a:pos x="49" y="84"/>
                </a:cxn>
                <a:cxn ang="0">
                  <a:pos x="52" y="109"/>
                </a:cxn>
                <a:cxn ang="0">
                  <a:pos x="53" y="139"/>
                </a:cxn>
                <a:cxn ang="0">
                  <a:pos x="52" y="170"/>
                </a:cxn>
                <a:cxn ang="0">
                  <a:pos x="48" y="196"/>
                </a:cxn>
                <a:cxn ang="0">
                  <a:pos x="41" y="218"/>
                </a:cxn>
                <a:cxn ang="0">
                  <a:pos x="34" y="232"/>
                </a:cxn>
                <a:cxn ang="0">
                  <a:pos x="26" y="244"/>
                </a:cxn>
                <a:cxn ang="0">
                  <a:pos x="15" y="255"/>
                </a:cxn>
                <a:cxn ang="0">
                  <a:pos x="0" y="268"/>
                </a:cxn>
                <a:cxn ang="0">
                  <a:pos x="3" y="273"/>
                </a:cxn>
              </a:cxnLst>
              <a:rect l="0" t="0" r="r" b="b"/>
              <a:pathLst>
                <a:path w="81" h="273">
                  <a:moveTo>
                    <a:pt x="3" y="273"/>
                  </a:moveTo>
                  <a:lnTo>
                    <a:pt x="18" y="263"/>
                  </a:lnTo>
                  <a:lnTo>
                    <a:pt x="29" y="254"/>
                  </a:lnTo>
                  <a:lnTo>
                    <a:pt x="39" y="245"/>
                  </a:lnTo>
                  <a:lnTo>
                    <a:pt x="48" y="235"/>
                  </a:lnTo>
                  <a:lnTo>
                    <a:pt x="62" y="213"/>
                  </a:lnTo>
                  <a:lnTo>
                    <a:pt x="73" y="190"/>
                  </a:lnTo>
                  <a:lnTo>
                    <a:pt x="78" y="165"/>
                  </a:lnTo>
                  <a:lnTo>
                    <a:pt x="81" y="138"/>
                  </a:lnTo>
                  <a:lnTo>
                    <a:pt x="78" y="109"/>
                  </a:lnTo>
                  <a:lnTo>
                    <a:pt x="72" y="83"/>
                  </a:lnTo>
                  <a:lnTo>
                    <a:pt x="60" y="58"/>
                  </a:lnTo>
                  <a:lnTo>
                    <a:pt x="41" y="33"/>
                  </a:lnTo>
                  <a:lnTo>
                    <a:pt x="29" y="20"/>
                  </a:lnTo>
                  <a:lnTo>
                    <a:pt x="17" y="10"/>
                  </a:lnTo>
                  <a:lnTo>
                    <a:pt x="3" y="0"/>
                  </a:lnTo>
                  <a:lnTo>
                    <a:pt x="0" y="6"/>
                  </a:lnTo>
                  <a:lnTo>
                    <a:pt x="13" y="17"/>
                  </a:lnTo>
                  <a:lnTo>
                    <a:pt x="23" y="27"/>
                  </a:lnTo>
                  <a:lnTo>
                    <a:pt x="31" y="37"/>
                  </a:lnTo>
                  <a:lnTo>
                    <a:pt x="37" y="48"/>
                  </a:lnTo>
                  <a:lnTo>
                    <a:pt x="42" y="61"/>
                  </a:lnTo>
                  <a:lnTo>
                    <a:pt x="49" y="84"/>
                  </a:lnTo>
                  <a:lnTo>
                    <a:pt x="52" y="109"/>
                  </a:lnTo>
                  <a:lnTo>
                    <a:pt x="53" y="139"/>
                  </a:lnTo>
                  <a:lnTo>
                    <a:pt x="52" y="170"/>
                  </a:lnTo>
                  <a:lnTo>
                    <a:pt x="48" y="196"/>
                  </a:lnTo>
                  <a:lnTo>
                    <a:pt x="41" y="218"/>
                  </a:lnTo>
                  <a:lnTo>
                    <a:pt x="34" y="232"/>
                  </a:lnTo>
                  <a:lnTo>
                    <a:pt x="26" y="244"/>
                  </a:lnTo>
                  <a:lnTo>
                    <a:pt x="15" y="255"/>
                  </a:lnTo>
                  <a:lnTo>
                    <a:pt x="0" y="268"/>
                  </a:lnTo>
                  <a:lnTo>
                    <a:pt x="3" y="27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2" name="Freeform 298"/>
            <p:cNvSpPr>
              <a:spLocks/>
            </p:cNvSpPr>
            <p:nvPr/>
          </p:nvSpPr>
          <p:spPr bwMode="auto">
            <a:xfrm>
              <a:off x="2987" y="3023"/>
              <a:ext cx="9" cy="9"/>
            </a:xfrm>
            <a:custGeom>
              <a:avLst/>
              <a:gdLst/>
              <a:ahLst/>
              <a:cxnLst>
                <a:cxn ang="0">
                  <a:pos x="36" y="17"/>
                </a:cxn>
                <a:cxn ang="0">
                  <a:pos x="33" y="9"/>
                </a:cxn>
                <a:cxn ang="0">
                  <a:pos x="27" y="2"/>
                </a:cxn>
                <a:cxn ang="0">
                  <a:pos x="18" y="0"/>
                </a:cxn>
                <a:cxn ang="0">
                  <a:pos x="9" y="2"/>
                </a:cxn>
                <a:cxn ang="0">
                  <a:pos x="4" y="9"/>
                </a:cxn>
                <a:cxn ang="0">
                  <a:pos x="0" y="17"/>
                </a:cxn>
                <a:cxn ang="0">
                  <a:pos x="2" y="25"/>
                </a:cxn>
                <a:cxn ang="0">
                  <a:pos x="7" y="31"/>
                </a:cxn>
                <a:cxn ang="0">
                  <a:pos x="12" y="34"/>
                </a:cxn>
                <a:cxn ang="0">
                  <a:pos x="18" y="35"/>
                </a:cxn>
                <a:cxn ang="0">
                  <a:pos x="23" y="34"/>
                </a:cxn>
                <a:cxn ang="0">
                  <a:pos x="30" y="31"/>
                </a:cxn>
                <a:cxn ang="0">
                  <a:pos x="34" y="25"/>
                </a:cxn>
                <a:cxn ang="0">
                  <a:pos x="36" y="17"/>
                </a:cxn>
              </a:cxnLst>
              <a:rect l="0" t="0" r="r" b="b"/>
              <a:pathLst>
                <a:path w="36" h="35">
                  <a:moveTo>
                    <a:pt x="36" y="17"/>
                  </a:moveTo>
                  <a:lnTo>
                    <a:pt x="33" y="9"/>
                  </a:lnTo>
                  <a:lnTo>
                    <a:pt x="27" y="2"/>
                  </a:lnTo>
                  <a:lnTo>
                    <a:pt x="18" y="0"/>
                  </a:lnTo>
                  <a:lnTo>
                    <a:pt x="9" y="2"/>
                  </a:lnTo>
                  <a:lnTo>
                    <a:pt x="4" y="9"/>
                  </a:lnTo>
                  <a:lnTo>
                    <a:pt x="0" y="17"/>
                  </a:lnTo>
                  <a:lnTo>
                    <a:pt x="2" y="25"/>
                  </a:lnTo>
                  <a:lnTo>
                    <a:pt x="7" y="31"/>
                  </a:lnTo>
                  <a:lnTo>
                    <a:pt x="12" y="34"/>
                  </a:lnTo>
                  <a:lnTo>
                    <a:pt x="18" y="35"/>
                  </a:lnTo>
                  <a:lnTo>
                    <a:pt x="23" y="34"/>
                  </a:lnTo>
                  <a:lnTo>
                    <a:pt x="30" y="31"/>
                  </a:lnTo>
                  <a:lnTo>
                    <a:pt x="34" y="25"/>
                  </a:lnTo>
                  <a:lnTo>
                    <a:pt x="36" y="1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3" name="Freeform 299"/>
            <p:cNvSpPr>
              <a:spLocks noEditPoints="1"/>
            </p:cNvSpPr>
            <p:nvPr/>
          </p:nvSpPr>
          <p:spPr bwMode="auto">
            <a:xfrm>
              <a:off x="3020" y="3013"/>
              <a:ext cx="37" cy="51"/>
            </a:xfrm>
            <a:custGeom>
              <a:avLst/>
              <a:gdLst/>
              <a:ahLst/>
              <a:cxnLst>
                <a:cxn ang="0">
                  <a:pos x="128" y="11"/>
                </a:cxn>
                <a:cxn ang="0">
                  <a:pos x="110" y="2"/>
                </a:cxn>
                <a:cxn ang="0">
                  <a:pos x="72" y="2"/>
                </a:cxn>
                <a:cxn ang="0">
                  <a:pos x="41" y="22"/>
                </a:cxn>
                <a:cxn ang="0">
                  <a:pos x="29" y="54"/>
                </a:cxn>
                <a:cxn ang="0">
                  <a:pos x="34" y="75"/>
                </a:cxn>
                <a:cxn ang="0">
                  <a:pos x="54" y="89"/>
                </a:cxn>
                <a:cxn ang="0">
                  <a:pos x="34" y="105"/>
                </a:cxn>
                <a:cxn ang="0">
                  <a:pos x="30" y="115"/>
                </a:cxn>
                <a:cxn ang="0">
                  <a:pos x="31" y="122"/>
                </a:cxn>
                <a:cxn ang="0">
                  <a:pos x="24" y="137"/>
                </a:cxn>
                <a:cxn ang="0">
                  <a:pos x="8" y="152"/>
                </a:cxn>
                <a:cxn ang="0">
                  <a:pos x="1" y="164"/>
                </a:cxn>
                <a:cxn ang="0">
                  <a:pos x="2" y="182"/>
                </a:cxn>
                <a:cxn ang="0">
                  <a:pos x="21" y="200"/>
                </a:cxn>
                <a:cxn ang="0">
                  <a:pos x="54" y="207"/>
                </a:cxn>
                <a:cxn ang="0">
                  <a:pos x="94" y="198"/>
                </a:cxn>
                <a:cxn ang="0">
                  <a:pos x="117" y="176"/>
                </a:cxn>
                <a:cxn ang="0">
                  <a:pos x="117" y="146"/>
                </a:cxn>
                <a:cxn ang="0">
                  <a:pos x="95" y="125"/>
                </a:cxn>
                <a:cxn ang="0">
                  <a:pos x="62" y="113"/>
                </a:cxn>
                <a:cxn ang="0">
                  <a:pos x="53" y="105"/>
                </a:cxn>
                <a:cxn ang="0">
                  <a:pos x="55" y="99"/>
                </a:cxn>
                <a:cxn ang="0">
                  <a:pos x="61" y="91"/>
                </a:cxn>
                <a:cxn ang="0">
                  <a:pos x="69" y="92"/>
                </a:cxn>
                <a:cxn ang="0">
                  <a:pos x="94" y="89"/>
                </a:cxn>
                <a:cxn ang="0">
                  <a:pos x="123" y="70"/>
                </a:cxn>
                <a:cxn ang="0">
                  <a:pos x="135" y="42"/>
                </a:cxn>
                <a:cxn ang="0">
                  <a:pos x="133" y="24"/>
                </a:cxn>
                <a:cxn ang="0">
                  <a:pos x="148" y="11"/>
                </a:cxn>
                <a:cxn ang="0">
                  <a:pos x="47" y="132"/>
                </a:cxn>
                <a:cxn ang="0">
                  <a:pos x="52" y="134"/>
                </a:cxn>
                <a:cxn ang="0">
                  <a:pos x="73" y="142"/>
                </a:cxn>
                <a:cxn ang="0">
                  <a:pos x="95" y="154"/>
                </a:cxn>
                <a:cxn ang="0">
                  <a:pos x="102" y="169"/>
                </a:cxn>
                <a:cxn ang="0">
                  <a:pos x="89" y="191"/>
                </a:cxn>
                <a:cxn ang="0">
                  <a:pos x="58" y="200"/>
                </a:cxn>
                <a:cxn ang="0">
                  <a:pos x="29" y="191"/>
                </a:cxn>
                <a:cxn ang="0">
                  <a:pos x="18" y="167"/>
                </a:cxn>
                <a:cxn ang="0">
                  <a:pos x="25" y="147"/>
                </a:cxn>
                <a:cxn ang="0">
                  <a:pos x="42" y="133"/>
                </a:cxn>
                <a:cxn ang="0">
                  <a:pos x="92" y="7"/>
                </a:cxn>
                <a:cxn ang="0">
                  <a:pos x="105" y="12"/>
                </a:cxn>
                <a:cxn ang="0">
                  <a:pos x="110" y="30"/>
                </a:cxn>
                <a:cxn ang="0">
                  <a:pos x="105" y="54"/>
                </a:cxn>
                <a:cxn ang="0">
                  <a:pos x="92" y="77"/>
                </a:cxn>
                <a:cxn ang="0">
                  <a:pos x="72" y="86"/>
                </a:cxn>
                <a:cxn ang="0">
                  <a:pos x="58" y="79"/>
                </a:cxn>
                <a:cxn ang="0">
                  <a:pos x="54" y="62"/>
                </a:cxn>
                <a:cxn ang="0">
                  <a:pos x="61" y="30"/>
                </a:cxn>
                <a:cxn ang="0">
                  <a:pos x="80" y="10"/>
                </a:cxn>
              </a:cxnLst>
              <a:rect l="0" t="0" r="r" b="b"/>
              <a:pathLst>
                <a:path w="148" h="207">
                  <a:moveTo>
                    <a:pt x="148" y="11"/>
                  </a:moveTo>
                  <a:lnTo>
                    <a:pt x="128" y="11"/>
                  </a:lnTo>
                  <a:lnTo>
                    <a:pt x="124" y="9"/>
                  </a:lnTo>
                  <a:lnTo>
                    <a:pt x="110" y="2"/>
                  </a:lnTo>
                  <a:lnTo>
                    <a:pt x="92" y="0"/>
                  </a:lnTo>
                  <a:lnTo>
                    <a:pt x="72" y="2"/>
                  </a:lnTo>
                  <a:lnTo>
                    <a:pt x="55" y="10"/>
                  </a:lnTo>
                  <a:lnTo>
                    <a:pt x="41" y="22"/>
                  </a:lnTo>
                  <a:lnTo>
                    <a:pt x="32" y="38"/>
                  </a:lnTo>
                  <a:lnTo>
                    <a:pt x="29" y="54"/>
                  </a:lnTo>
                  <a:lnTo>
                    <a:pt x="30" y="65"/>
                  </a:lnTo>
                  <a:lnTo>
                    <a:pt x="34" y="75"/>
                  </a:lnTo>
                  <a:lnTo>
                    <a:pt x="42" y="83"/>
                  </a:lnTo>
                  <a:lnTo>
                    <a:pt x="54" y="89"/>
                  </a:lnTo>
                  <a:lnTo>
                    <a:pt x="42" y="98"/>
                  </a:lnTo>
                  <a:lnTo>
                    <a:pt x="34" y="105"/>
                  </a:lnTo>
                  <a:lnTo>
                    <a:pt x="31" y="110"/>
                  </a:lnTo>
                  <a:lnTo>
                    <a:pt x="30" y="115"/>
                  </a:lnTo>
                  <a:lnTo>
                    <a:pt x="30" y="119"/>
                  </a:lnTo>
                  <a:lnTo>
                    <a:pt x="31" y="122"/>
                  </a:lnTo>
                  <a:lnTo>
                    <a:pt x="37" y="129"/>
                  </a:lnTo>
                  <a:lnTo>
                    <a:pt x="24" y="137"/>
                  </a:lnTo>
                  <a:lnTo>
                    <a:pt x="14" y="145"/>
                  </a:lnTo>
                  <a:lnTo>
                    <a:pt x="8" y="152"/>
                  </a:lnTo>
                  <a:lnTo>
                    <a:pt x="3" y="157"/>
                  </a:lnTo>
                  <a:lnTo>
                    <a:pt x="1" y="164"/>
                  </a:lnTo>
                  <a:lnTo>
                    <a:pt x="0" y="170"/>
                  </a:lnTo>
                  <a:lnTo>
                    <a:pt x="2" y="182"/>
                  </a:lnTo>
                  <a:lnTo>
                    <a:pt x="10" y="192"/>
                  </a:lnTo>
                  <a:lnTo>
                    <a:pt x="21" y="200"/>
                  </a:lnTo>
                  <a:lnTo>
                    <a:pt x="36" y="204"/>
                  </a:lnTo>
                  <a:lnTo>
                    <a:pt x="54" y="207"/>
                  </a:lnTo>
                  <a:lnTo>
                    <a:pt x="76" y="204"/>
                  </a:lnTo>
                  <a:lnTo>
                    <a:pt x="94" y="198"/>
                  </a:lnTo>
                  <a:lnTo>
                    <a:pt x="109" y="188"/>
                  </a:lnTo>
                  <a:lnTo>
                    <a:pt x="117" y="176"/>
                  </a:lnTo>
                  <a:lnTo>
                    <a:pt x="121" y="159"/>
                  </a:lnTo>
                  <a:lnTo>
                    <a:pt x="117" y="146"/>
                  </a:lnTo>
                  <a:lnTo>
                    <a:pt x="110" y="134"/>
                  </a:lnTo>
                  <a:lnTo>
                    <a:pt x="95" y="125"/>
                  </a:lnTo>
                  <a:lnTo>
                    <a:pt x="75" y="118"/>
                  </a:lnTo>
                  <a:lnTo>
                    <a:pt x="62" y="113"/>
                  </a:lnTo>
                  <a:lnTo>
                    <a:pt x="55" y="109"/>
                  </a:lnTo>
                  <a:lnTo>
                    <a:pt x="53" y="105"/>
                  </a:lnTo>
                  <a:lnTo>
                    <a:pt x="54" y="102"/>
                  </a:lnTo>
                  <a:lnTo>
                    <a:pt x="55" y="99"/>
                  </a:lnTo>
                  <a:lnTo>
                    <a:pt x="57" y="96"/>
                  </a:lnTo>
                  <a:lnTo>
                    <a:pt x="61" y="91"/>
                  </a:lnTo>
                  <a:lnTo>
                    <a:pt x="67" y="91"/>
                  </a:lnTo>
                  <a:lnTo>
                    <a:pt x="69" y="92"/>
                  </a:lnTo>
                  <a:lnTo>
                    <a:pt x="77" y="92"/>
                  </a:lnTo>
                  <a:lnTo>
                    <a:pt x="94" y="89"/>
                  </a:lnTo>
                  <a:lnTo>
                    <a:pt x="110" y="81"/>
                  </a:lnTo>
                  <a:lnTo>
                    <a:pt x="123" y="70"/>
                  </a:lnTo>
                  <a:lnTo>
                    <a:pt x="132" y="56"/>
                  </a:lnTo>
                  <a:lnTo>
                    <a:pt x="135" y="42"/>
                  </a:lnTo>
                  <a:lnTo>
                    <a:pt x="135" y="33"/>
                  </a:lnTo>
                  <a:lnTo>
                    <a:pt x="133" y="24"/>
                  </a:lnTo>
                  <a:lnTo>
                    <a:pt x="148" y="24"/>
                  </a:lnTo>
                  <a:lnTo>
                    <a:pt x="148" y="11"/>
                  </a:lnTo>
                  <a:close/>
                  <a:moveTo>
                    <a:pt x="45" y="132"/>
                  </a:moveTo>
                  <a:lnTo>
                    <a:pt x="47" y="132"/>
                  </a:lnTo>
                  <a:lnTo>
                    <a:pt x="48" y="133"/>
                  </a:lnTo>
                  <a:lnTo>
                    <a:pt x="52" y="134"/>
                  </a:lnTo>
                  <a:lnTo>
                    <a:pt x="56" y="135"/>
                  </a:lnTo>
                  <a:lnTo>
                    <a:pt x="73" y="142"/>
                  </a:lnTo>
                  <a:lnTo>
                    <a:pt x="87" y="147"/>
                  </a:lnTo>
                  <a:lnTo>
                    <a:pt x="95" y="154"/>
                  </a:lnTo>
                  <a:lnTo>
                    <a:pt x="100" y="162"/>
                  </a:lnTo>
                  <a:lnTo>
                    <a:pt x="102" y="169"/>
                  </a:lnTo>
                  <a:lnTo>
                    <a:pt x="99" y="181"/>
                  </a:lnTo>
                  <a:lnTo>
                    <a:pt x="89" y="191"/>
                  </a:lnTo>
                  <a:lnTo>
                    <a:pt x="76" y="197"/>
                  </a:lnTo>
                  <a:lnTo>
                    <a:pt x="58" y="200"/>
                  </a:lnTo>
                  <a:lnTo>
                    <a:pt x="42" y="198"/>
                  </a:lnTo>
                  <a:lnTo>
                    <a:pt x="29" y="191"/>
                  </a:lnTo>
                  <a:lnTo>
                    <a:pt x="21" y="180"/>
                  </a:lnTo>
                  <a:lnTo>
                    <a:pt x="18" y="167"/>
                  </a:lnTo>
                  <a:lnTo>
                    <a:pt x="20" y="157"/>
                  </a:lnTo>
                  <a:lnTo>
                    <a:pt x="25" y="147"/>
                  </a:lnTo>
                  <a:lnTo>
                    <a:pt x="35" y="137"/>
                  </a:lnTo>
                  <a:lnTo>
                    <a:pt x="42" y="133"/>
                  </a:lnTo>
                  <a:lnTo>
                    <a:pt x="45" y="132"/>
                  </a:lnTo>
                  <a:close/>
                  <a:moveTo>
                    <a:pt x="92" y="7"/>
                  </a:moveTo>
                  <a:lnTo>
                    <a:pt x="100" y="8"/>
                  </a:lnTo>
                  <a:lnTo>
                    <a:pt x="105" y="12"/>
                  </a:lnTo>
                  <a:lnTo>
                    <a:pt x="109" y="20"/>
                  </a:lnTo>
                  <a:lnTo>
                    <a:pt x="110" y="30"/>
                  </a:lnTo>
                  <a:lnTo>
                    <a:pt x="109" y="42"/>
                  </a:lnTo>
                  <a:lnTo>
                    <a:pt x="105" y="54"/>
                  </a:lnTo>
                  <a:lnTo>
                    <a:pt x="100" y="66"/>
                  </a:lnTo>
                  <a:lnTo>
                    <a:pt x="92" y="77"/>
                  </a:lnTo>
                  <a:lnTo>
                    <a:pt x="83" y="84"/>
                  </a:lnTo>
                  <a:lnTo>
                    <a:pt x="72" y="86"/>
                  </a:lnTo>
                  <a:lnTo>
                    <a:pt x="65" y="84"/>
                  </a:lnTo>
                  <a:lnTo>
                    <a:pt x="58" y="79"/>
                  </a:lnTo>
                  <a:lnTo>
                    <a:pt x="55" y="72"/>
                  </a:lnTo>
                  <a:lnTo>
                    <a:pt x="54" y="62"/>
                  </a:lnTo>
                  <a:lnTo>
                    <a:pt x="56" y="45"/>
                  </a:lnTo>
                  <a:lnTo>
                    <a:pt x="61" y="30"/>
                  </a:lnTo>
                  <a:lnTo>
                    <a:pt x="69" y="18"/>
                  </a:lnTo>
                  <a:lnTo>
                    <a:pt x="80" y="10"/>
                  </a:lnTo>
                  <a:lnTo>
                    <a:pt x="92" y="7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4" name="Freeform 300"/>
            <p:cNvSpPr>
              <a:spLocks/>
            </p:cNvSpPr>
            <p:nvPr/>
          </p:nvSpPr>
          <p:spPr bwMode="auto">
            <a:xfrm>
              <a:off x="3062" y="3004"/>
              <a:ext cx="21" cy="45"/>
            </a:xfrm>
            <a:custGeom>
              <a:avLst/>
              <a:gdLst/>
              <a:ahLst/>
              <a:cxnLst>
                <a:cxn ang="0">
                  <a:pos x="83" y="38"/>
                </a:cxn>
                <a:cxn ang="0">
                  <a:pos x="57" y="38"/>
                </a:cxn>
                <a:cxn ang="0">
                  <a:pos x="66" y="6"/>
                </a:cxn>
                <a:cxn ang="0">
                  <a:pos x="67" y="5"/>
                </a:cxn>
                <a:cxn ang="0">
                  <a:pos x="67" y="1"/>
                </a:cxn>
                <a:cxn ang="0">
                  <a:pos x="66" y="0"/>
                </a:cxn>
                <a:cxn ang="0">
                  <a:pos x="62" y="0"/>
                </a:cxn>
                <a:cxn ang="0">
                  <a:pos x="59" y="3"/>
                </a:cxn>
                <a:cxn ang="0">
                  <a:pos x="49" y="16"/>
                </a:cxn>
                <a:cxn ang="0">
                  <a:pos x="37" y="25"/>
                </a:cxn>
                <a:cxn ang="0">
                  <a:pos x="26" y="34"/>
                </a:cxn>
                <a:cxn ang="0">
                  <a:pos x="16" y="39"/>
                </a:cxn>
                <a:cxn ang="0">
                  <a:pos x="12" y="41"/>
                </a:cxn>
                <a:cxn ang="0">
                  <a:pos x="9" y="42"/>
                </a:cxn>
                <a:cxn ang="0">
                  <a:pos x="6" y="44"/>
                </a:cxn>
                <a:cxn ang="0">
                  <a:pos x="6" y="48"/>
                </a:cxn>
                <a:cxn ang="0">
                  <a:pos x="31" y="48"/>
                </a:cxn>
                <a:cxn ang="0">
                  <a:pos x="7" y="136"/>
                </a:cxn>
                <a:cxn ang="0">
                  <a:pos x="6" y="139"/>
                </a:cxn>
                <a:cxn ang="0">
                  <a:pos x="6" y="141"/>
                </a:cxn>
                <a:cxn ang="0">
                  <a:pos x="5" y="143"/>
                </a:cxn>
                <a:cxn ang="0">
                  <a:pos x="3" y="153"/>
                </a:cxn>
                <a:cxn ang="0">
                  <a:pos x="0" y="166"/>
                </a:cxn>
                <a:cxn ang="0">
                  <a:pos x="1" y="170"/>
                </a:cxn>
                <a:cxn ang="0">
                  <a:pos x="3" y="174"/>
                </a:cxn>
                <a:cxn ang="0">
                  <a:pos x="6" y="176"/>
                </a:cxn>
                <a:cxn ang="0">
                  <a:pos x="11" y="178"/>
                </a:cxn>
                <a:cxn ang="0">
                  <a:pos x="15" y="178"/>
                </a:cxn>
                <a:cxn ang="0">
                  <a:pos x="24" y="177"/>
                </a:cxn>
                <a:cxn ang="0">
                  <a:pos x="32" y="174"/>
                </a:cxn>
                <a:cxn ang="0">
                  <a:pos x="40" y="166"/>
                </a:cxn>
                <a:cxn ang="0">
                  <a:pos x="49" y="155"/>
                </a:cxn>
                <a:cxn ang="0">
                  <a:pos x="61" y="140"/>
                </a:cxn>
                <a:cxn ang="0">
                  <a:pos x="57" y="137"/>
                </a:cxn>
                <a:cxn ang="0">
                  <a:pos x="48" y="147"/>
                </a:cxn>
                <a:cxn ang="0">
                  <a:pos x="43" y="155"/>
                </a:cxn>
                <a:cxn ang="0">
                  <a:pos x="37" y="159"/>
                </a:cxn>
                <a:cxn ang="0">
                  <a:pos x="34" y="162"/>
                </a:cxn>
                <a:cxn ang="0">
                  <a:pos x="31" y="163"/>
                </a:cxn>
                <a:cxn ang="0">
                  <a:pos x="28" y="162"/>
                </a:cxn>
                <a:cxn ang="0">
                  <a:pos x="26" y="159"/>
                </a:cxn>
                <a:cxn ang="0">
                  <a:pos x="26" y="155"/>
                </a:cxn>
                <a:cxn ang="0">
                  <a:pos x="55" y="48"/>
                </a:cxn>
                <a:cxn ang="0">
                  <a:pos x="81" y="48"/>
                </a:cxn>
                <a:cxn ang="0">
                  <a:pos x="83" y="38"/>
                </a:cxn>
              </a:cxnLst>
              <a:rect l="0" t="0" r="r" b="b"/>
              <a:pathLst>
                <a:path w="83" h="178">
                  <a:moveTo>
                    <a:pt x="83" y="38"/>
                  </a:moveTo>
                  <a:lnTo>
                    <a:pt x="57" y="38"/>
                  </a:lnTo>
                  <a:lnTo>
                    <a:pt x="66" y="6"/>
                  </a:lnTo>
                  <a:lnTo>
                    <a:pt x="67" y="5"/>
                  </a:lnTo>
                  <a:lnTo>
                    <a:pt x="67" y="1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59" y="3"/>
                  </a:lnTo>
                  <a:lnTo>
                    <a:pt x="49" y="16"/>
                  </a:lnTo>
                  <a:lnTo>
                    <a:pt x="37" y="25"/>
                  </a:lnTo>
                  <a:lnTo>
                    <a:pt x="26" y="34"/>
                  </a:lnTo>
                  <a:lnTo>
                    <a:pt x="16" y="39"/>
                  </a:lnTo>
                  <a:lnTo>
                    <a:pt x="12" y="41"/>
                  </a:lnTo>
                  <a:lnTo>
                    <a:pt x="9" y="42"/>
                  </a:lnTo>
                  <a:lnTo>
                    <a:pt x="6" y="44"/>
                  </a:lnTo>
                  <a:lnTo>
                    <a:pt x="6" y="48"/>
                  </a:lnTo>
                  <a:lnTo>
                    <a:pt x="31" y="48"/>
                  </a:lnTo>
                  <a:lnTo>
                    <a:pt x="7" y="136"/>
                  </a:lnTo>
                  <a:lnTo>
                    <a:pt x="6" y="139"/>
                  </a:lnTo>
                  <a:lnTo>
                    <a:pt x="6" y="141"/>
                  </a:lnTo>
                  <a:lnTo>
                    <a:pt x="5" y="143"/>
                  </a:lnTo>
                  <a:lnTo>
                    <a:pt x="3" y="153"/>
                  </a:lnTo>
                  <a:lnTo>
                    <a:pt x="0" y="166"/>
                  </a:lnTo>
                  <a:lnTo>
                    <a:pt x="1" y="170"/>
                  </a:lnTo>
                  <a:lnTo>
                    <a:pt x="3" y="174"/>
                  </a:lnTo>
                  <a:lnTo>
                    <a:pt x="6" y="176"/>
                  </a:lnTo>
                  <a:lnTo>
                    <a:pt x="11" y="178"/>
                  </a:lnTo>
                  <a:lnTo>
                    <a:pt x="15" y="178"/>
                  </a:lnTo>
                  <a:lnTo>
                    <a:pt x="24" y="177"/>
                  </a:lnTo>
                  <a:lnTo>
                    <a:pt x="32" y="174"/>
                  </a:lnTo>
                  <a:lnTo>
                    <a:pt x="40" y="166"/>
                  </a:lnTo>
                  <a:lnTo>
                    <a:pt x="49" y="155"/>
                  </a:lnTo>
                  <a:lnTo>
                    <a:pt x="61" y="140"/>
                  </a:lnTo>
                  <a:lnTo>
                    <a:pt x="57" y="137"/>
                  </a:lnTo>
                  <a:lnTo>
                    <a:pt x="48" y="147"/>
                  </a:lnTo>
                  <a:lnTo>
                    <a:pt x="43" y="155"/>
                  </a:lnTo>
                  <a:lnTo>
                    <a:pt x="37" y="159"/>
                  </a:lnTo>
                  <a:lnTo>
                    <a:pt x="34" y="162"/>
                  </a:lnTo>
                  <a:lnTo>
                    <a:pt x="31" y="163"/>
                  </a:lnTo>
                  <a:lnTo>
                    <a:pt x="28" y="162"/>
                  </a:lnTo>
                  <a:lnTo>
                    <a:pt x="26" y="159"/>
                  </a:lnTo>
                  <a:lnTo>
                    <a:pt x="26" y="155"/>
                  </a:lnTo>
                  <a:lnTo>
                    <a:pt x="55" y="48"/>
                  </a:lnTo>
                  <a:lnTo>
                    <a:pt x="81" y="48"/>
                  </a:lnTo>
                  <a:lnTo>
                    <a:pt x="83" y="3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5" name="Freeform 301"/>
            <p:cNvSpPr>
              <a:spLocks/>
            </p:cNvSpPr>
            <p:nvPr/>
          </p:nvSpPr>
          <p:spPr bwMode="auto">
            <a:xfrm>
              <a:off x="3086" y="3022"/>
              <a:ext cx="25" cy="37"/>
            </a:xfrm>
            <a:custGeom>
              <a:avLst/>
              <a:gdLst/>
              <a:ahLst/>
              <a:cxnLst>
                <a:cxn ang="0">
                  <a:pos x="100" y="121"/>
                </a:cxn>
                <a:cxn ang="0">
                  <a:pos x="97" y="120"/>
                </a:cxn>
                <a:cxn ang="0">
                  <a:pos x="91" y="128"/>
                </a:cxn>
                <a:cxn ang="0">
                  <a:pos x="87" y="132"/>
                </a:cxn>
                <a:cxn ang="0">
                  <a:pos x="82" y="134"/>
                </a:cxn>
                <a:cxn ang="0">
                  <a:pos x="76" y="135"/>
                </a:cxn>
                <a:cxn ang="0">
                  <a:pos x="22" y="135"/>
                </a:cxn>
                <a:cxn ang="0">
                  <a:pos x="59" y="96"/>
                </a:cxn>
                <a:cxn ang="0">
                  <a:pos x="72" y="80"/>
                </a:cxn>
                <a:cxn ang="0">
                  <a:pos x="81" y="66"/>
                </a:cxn>
                <a:cxn ang="0">
                  <a:pos x="87" y="53"/>
                </a:cxn>
                <a:cxn ang="0">
                  <a:pos x="88" y="40"/>
                </a:cxn>
                <a:cxn ang="0">
                  <a:pos x="84" y="25"/>
                </a:cxn>
                <a:cxn ang="0">
                  <a:pos x="76" y="12"/>
                </a:cxn>
                <a:cxn ang="0">
                  <a:pos x="63" y="4"/>
                </a:cxn>
                <a:cxn ang="0">
                  <a:pos x="47" y="0"/>
                </a:cxn>
                <a:cxn ang="0">
                  <a:pos x="35" y="3"/>
                </a:cxn>
                <a:cxn ang="0">
                  <a:pos x="24" y="7"/>
                </a:cxn>
                <a:cxn ang="0">
                  <a:pos x="14" y="15"/>
                </a:cxn>
                <a:cxn ang="0">
                  <a:pos x="9" y="22"/>
                </a:cxn>
                <a:cxn ang="0">
                  <a:pos x="4" y="32"/>
                </a:cxn>
                <a:cxn ang="0">
                  <a:pos x="0" y="45"/>
                </a:cxn>
                <a:cxn ang="0">
                  <a:pos x="6" y="46"/>
                </a:cxn>
                <a:cxn ang="0">
                  <a:pos x="12" y="32"/>
                </a:cxn>
                <a:cxn ang="0">
                  <a:pos x="19" y="23"/>
                </a:cxn>
                <a:cxn ang="0">
                  <a:pos x="27" y="19"/>
                </a:cxn>
                <a:cxn ang="0">
                  <a:pos x="37" y="17"/>
                </a:cxn>
                <a:cxn ang="0">
                  <a:pos x="50" y="19"/>
                </a:cxn>
                <a:cxn ang="0">
                  <a:pos x="60" y="26"/>
                </a:cxn>
                <a:cxn ang="0">
                  <a:pos x="67" y="35"/>
                </a:cxn>
                <a:cxn ang="0">
                  <a:pos x="69" y="49"/>
                </a:cxn>
                <a:cxn ang="0">
                  <a:pos x="67" y="62"/>
                </a:cxn>
                <a:cxn ang="0">
                  <a:pos x="61" y="77"/>
                </a:cxn>
                <a:cxn ang="0">
                  <a:pos x="53" y="91"/>
                </a:cxn>
                <a:cxn ang="0">
                  <a:pos x="40" y="107"/>
                </a:cxn>
                <a:cxn ang="0">
                  <a:pos x="0" y="150"/>
                </a:cxn>
                <a:cxn ang="0">
                  <a:pos x="0" y="152"/>
                </a:cxn>
                <a:cxn ang="0">
                  <a:pos x="88" y="152"/>
                </a:cxn>
                <a:cxn ang="0">
                  <a:pos x="100" y="121"/>
                </a:cxn>
              </a:cxnLst>
              <a:rect l="0" t="0" r="r" b="b"/>
              <a:pathLst>
                <a:path w="100" h="152">
                  <a:moveTo>
                    <a:pt x="100" y="121"/>
                  </a:moveTo>
                  <a:lnTo>
                    <a:pt x="97" y="120"/>
                  </a:lnTo>
                  <a:lnTo>
                    <a:pt x="91" y="128"/>
                  </a:lnTo>
                  <a:lnTo>
                    <a:pt x="87" y="132"/>
                  </a:lnTo>
                  <a:lnTo>
                    <a:pt x="82" y="134"/>
                  </a:lnTo>
                  <a:lnTo>
                    <a:pt x="76" y="135"/>
                  </a:lnTo>
                  <a:lnTo>
                    <a:pt x="22" y="135"/>
                  </a:lnTo>
                  <a:lnTo>
                    <a:pt x="59" y="96"/>
                  </a:lnTo>
                  <a:lnTo>
                    <a:pt x="72" y="80"/>
                  </a:lnTo>
                  <a:lnTo>
                    <a:pt x="81" y="66"/>
                  </a:lnTo>
                  <a:lnTo>
                    <a:pt x="87" y="53"/>
                  </a:lnTo>
                  <a:lnTo>
                    <a:pt x="88" y="40"/>
                  </a:lnTo>
                  <a:lnTo>
                    <a:pt x="84" y="25"/>
                  </a:lnTo>
                  <a:lnTo>
                    <a:pt x="76" y="12"/>
                  </a:lnTo>
                  <a:lnTo>
                    <a:pt x="63" y="4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4" y="7"/>
                  </a:lnTo>
                  <a:lnTo>
                    <a:pt x="14" y="15"/>
                  </a:lnTo>
                  <a:lnTo>
                    <a:pt x="9" y="22"/>
                  </a:lnTo>
                  <a:lnTo>
                    <a:pt x="4" y="32"/>
                  </a:lnTo>
                  <a:lnTo>
                    <a:pt x="0" y="45"/>
                  </a:lnTo>
                  <a:lnTo>
                    <a:pt x="6" y="46"/>
                  </a:lnTo>
                  <a:lnTo>
                    <a:pt x="12" y="32"/>
                  </a:lnTo>
                  <a:lnTo>
                    <a:pt x="19" y="23"/>
                  </a:lnTo>
                  <a:lnTo>
                    <a:pt x="27" y="19"/>
                  </a:lnTo>
                  <a:lnTo>
                    <a:pt x="37" y="17"/>
                  </a:lnTo>
                  <a:lnTo>
                    <a:pt x="50" y="19"/>
                  </a:lnTo>
                  <a:lnTo>
                    <a:pt x="60" y="26"/>
                  </a:lnTo>
                  <a:lnTo>
                    <a:pt x="67" y="35"/>
                  </a:lnTo>
                  <a:lnTo>
                    <a:pt x="69" y="49"/>
                  </a:lnTo>
                  <a:lnTo>
                    <a:pt x="67" y="62"/>
                  </a:lnTo>
                  <a:lnTo>
                    <a:pt x="61" y="77"/>
                  </a:lnTo>
                  <a:lnTo>
                    <a:pt x="53" y="91"/>
                  </a:lnTo>
                  <a:lnTo>
                    <a:pt x="40" y="107"/>
                  </a:lnTo>
                  <a:lnTo>
                    <a:pt x="0" y="150"/>
                  </a:lnTo>
                  <a:lnTo>
                    <a:pt x="0" y="152"/>
                  </a:lnTo>
                  <a:lnTo>
                    <a:pt x="88" y="152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26" name="Freeform 302"/>
            <p:cNvSpPr>
              <a:spLocks/>
            </p:cNvSpPr>
            <p:nvPr/>
          </p:nvSpPr>
          <p:spPr bwMode="auto">
            <a:xfrm>
              <a:off x="3116" y="2977"/>
              <a:ext cx="25" cy="37"/>
            </a:xfrm>
            <a:custGeom>
              <a:avLst/>
              <a:gdLst/>
              <a:ahLst/>
              <a:cxnLst>
                <a:cxn ang="0">
                  <a:pos x="100" y="121"/>
                </a:cxn>
                <a:cxn ang="0">
                  <a:pos x="96" y="120"/>
                </a:cxn>
                <a:cxn ang="0">
                  <a:pos x="91" y="128"/>
                </a:cxn>
                <a:cxn ang="0">
                  <a:pos x="86" y="132"/>
                </a:cxn>
                <a:cxn ang="0">
                  <a:pos x="82" y="134"/>
                </a:cxn>
                <a:cxn ang="0">
                  <a:pos x="75" y="135"/>
                </a:cxn>
                <a:cxn ang="0">
                  <a:pos x="22" y="135"/>
                </a:cxn>
                <a:cxn ang="0">
                  <a:pos x="59" y="96"/>
                </a:cxn>
                <a:cxn ang="0">
                  <a:pos x="72" y="80"/>
                </a:cxn>
                <a:cxn ang="0">
                  <a:pos x="81" y="66"/>
                </a:cxn>
                <a:cxn ang="0">
                  <a:pos x="86" y="53"/>
                </a:cxn>
                <a:cxn ang="0">
                  <a:pos x="88" y="40"/>
                </a:cxn>
                <a:cxn ang="0">
                  <a:pos x="84" y="24"/>
                </a:cxn>
                <a:cxn ang="0">
                  <a:pos x="75" y="12"/>
                </a:cxn>
                <a:cxn ang="0">
                  <a:pos x="62" y="4"/>
                </a:cxn>
                <a:cxn ang="0">
                  <a:pos x="47" y="0"/>
                </a:cxn>
                <a:cxn ang="0">
                  <a:pos x="35" y="3"/>
                </a:cxn>
                <a:cxn ang="0">
                  <a:pos x="24" y="7"/>
                </a:cxn>
                <a:cxn ang="0">
                  <a:pos x="14" y="15"/>
                </a:cxn>
                <a:cxn ang="0">
                  <a:pos x="9" y="22"/>
                </a:cxn>
                <a:cxn ang="0">
                  <a:pos x="4" y="32"/>
                </a:cxn>
                <a:cxn ang="0">
                  <a:pos x="0" y="45"/>
                </a:cxn>
                <a:cxn ang="0">
                  <a:pos x="5" y="46"/>
                </a:cxn>
                <a:cxn ang="0">
                  <a:pos x="12" y="32"/>
                </a:cxn>
                <a:cxn ang="0">
                  <a:pos x="18" y="23"/>
                </a:cxn>
                <a:cxn ang="0">
                  <a:pos x="27" y="19"/>
                </a:cxn>
                <a:cxn ang="0">
                  <a:pos x="37" y="17"/>
                </a:cxn>
                <a:cxn ang="0">
                  <a:pos x="50" y="19"/>
                </a:cxn>
                <a:cxn ang="0">
                  <a:pos x="60" y="26"/>
                </a:cxn>
                <a:cxn ang="0">
                  <a:pos x="67" y="35"/>
                </a:cxn>
                <a:cxn ang="0">
                  <a:pos x="69" y="49"/>
                </a:cxn>
                <a:cxn ang="0">
                  <a:pos x="67" y="62"/>
                </a:cxn>
                <a:cxn ang="0">
                  <a:pos x="61" y="77"/>
                </a:cxn>
                <a:cxn ang="0">
                  <a:pos x="52" y="91"/>
                </a:cxn>
                <a:cxn ang="0">
                  <a:pos x="39" y="107"/>
                </a:cxn>
                <a:cxn ang="0">
                  <a:pos x="0" y="150"/>
                </a:cxn>
                <a:cxn ang="0">
                  <a:pos x="0" y="152"/>
                </a:cxn>
                <a:cxn ang="0">
                  <a:pos x="88" y="152"/>
                </a:cxn>
                <a:cxn ang="0">
                  <a:pos x="100" y="121"/>
                </a:cxn>
              </a:cxnLst>
              <a:rect l="0" t="0" r="r" b="b"/>
              <a:pathLst>
                <a:path w="100" h="152">
                  <a:moveTo>
                    <a:pt x="100" y="121"/>
                  </a:moveTo>
                  <a:lnTo>
                    <a:pt x="96" y="120"/>
                  </a:lnTo>
                  <a:lnTo>
                    <a:pt x="91" y="128"/>
                  </a:lnTo>
                  <a:lnTo>
                    <a:pt x="86" y="132"/>
                  </a:lnTo>
                  <a:lnTo>
                    <a:pt x="82" y="134"/>
                  </a:lnTo>
                  <a:lnTo>
                    <a:pt x="75" y="135"/>
                  </a:lnTo>
                  <a:lnTo>
                    <a:pt x="22" y="135"/>
                  </a:lnTo>
                  <a:lnTo>
                    <a:pt x="59" y="96"/>
                  </a:lnTo>
                  <a:lnTo>
                    <a:pt x="72" y="80"/>
                  </a:lnTo>
                  <a:lnTo>
                    <a:pt x="81" y="66"/>
                  </a:lnTo>
                  <a:lnTo>
                    <a:pt x="86" y="53"/>
                  </a:lnTo>
                  <a:lnTo>
                    <a:pt x="88" y="40"/>
                  </a:lnTo>
                  <a:lnTo>
                    <a:pt x="84" y="24"/>
                  </a:lnTo>
                  <a:lnTo>
                    <a:pt x="75" y="12"/>
                  </a:lnTo>
                  <a:lnTo>
                    <a:pt x="62" y="4"/>
                  </a:lnTo>
                  <a:lnTo>
                    <a:pt x="47" y="0"/>
                  </a:lnTo>
                  <a:lnTo>
                    <a:pt x="35" y="3"/>
                  </a:lnTo>
                  <a:lnTo>
                    <a:pt x="24" y="7"/>
                  </a:lnTo>
                  <a:lnTo>
                    <a:pt x="14" y="15"/>
                  </a:lnTo>
                  <a:lnTo>
                    <a:pt x="9" y="22"/>
                  </a:lnTo>
                  <a:lnTo>
                    <a:pt x="4" y="32"/>
                  </a:lnTo>
                  <a:lnTo>
                    <a:pt x="0" y="45"/>
                  </a:lnTo>
                  <a:lnTo>
                    <a:pt x="5" y="46"/>
                  </a:lnTo>
                  <a:lnTo>
                    <a:pt x="12" y="32"/>
                  </a:lnTo>
                  <a:lnTo>
                    <a:pt x="18" y="23"/>
                  </a:lnTo>
                  <a:lnTo>
                    <a:pt x="27" y="19"/>
                  </a:lnTo>
                  <a:lnTo>
                    <a:pt x="37" y="17"/>
                  </a:lnTo>
                  <a:lnTo>
                    <a:pt x="50" y="19"/>
                  </a:lnTo>
                  <a:lnTo>
                    <a:pt x="60" y="26"/>
                  </a:lnTo>
                  <a:lnTo>
                    <a:pt x="67" y="35"/>
                  </a:lnTo>
                  <a:lnTo>
                    <a:pt x="69" y="49"/>
                  </a:lnTo>
                  <a:lnTo>
                    <a:pt x="67" y="62"/>
                  </a:lnTo>
                  <a:lnTo>
                    <a:pt x="61" y="77"/>
                  </a:lnTo>
                  <a:lnTo>
                    <a:pt x="52" y="91"/>
                  </a:lnTo>
                  <a:lnTo>
                    <a:pt x="39" y="107"/>
                  </a:lnTo>
                  <a:lnTo>
                    <a:pt x="0" y="150"/>
                  </a:lnTo>
                  <a:lnTo>
                    <a:pt x="0" y="152"/>
                  </a:lnTo>
                  <a:lnTo>
                    <a:pt x="88" y="152"/>
                  </a:lnTo>
                  <a:lnTo>
                    <a:pt x="100" y="12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  <p:grpSp>
        <p:nvGrpSpPr>
          <p:cNvPr id="1329" name="Group 305"/>
          <p:cNvGrpSpPr>
            <a:grpSpLocks noChangeAspect="1"/>
          </p:cNvGrpSpPr>
          <p:nvPr/>
        </p:nvGrpSpPr>
        <p:grpSpPr bwMode="auto">
          <a:xfrm>
            <a:off x="6143636" y="5786454"/>
            <a:ext cx="1397000" cy="412750"/>
            <a:chOff x="2160" y="3645"/>
            <a:chExt cx="352" cy="104"/>
          </a:xfrm>
        </p:grpSpPr>
        <p:sp>
          <p:nvSpPr>
            <p:cNvPr id="1328" name="AutoShape 304"/>
            <p:cNvSpPr>
              <a:spLocks noChangeAspect="1" noChangeArrowheads="1" noTextEdit="1"/>
            </p:cNvSpPr>
            <p:nvPr/>
          </p:nvSpPr>
          <p:spPr bwMode="auto">
            <a:xfrm>
              <a:off x="2160" y="3645"/>
              <a:ext cx="352" cy="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0" name="Rectangle 306"/>
            <p:cNvSpPr>
              <a:spLocks noChangeArrowheads="1"/>
            </p:cNvSpPr>
            <p:nvPr/>
          </p:nvSpPr>
          <p:spPr bwMode="auto">
            <a:xfrm>
              <a:off x="2160" y="3645"/>
              <a:ext cx="352" cy="104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1" name="Freeform 307"/>
            <p:cNvSpPr>
              <a:spLocks/>
            </p:cNvSpPr>
            <p:nvPr/>
          </p:nvSpPr>
          <p:spPr bwMode="auto">
            <a:xfrm>
              <a:off x="2177" y="3671"/>
              <a:ext cx="49" cy="53"/>
            </a:xfrm>
            <a:custGeom>
              <a:avLst/>
              <a:gdLst/>
              <a:ahLst/>
              <a:cxnLst>
                <a:cxn ang="0">
                  <a:pos x="487" y="0"/>
                </a:cxn>
                <a:cxn ang="0">
                  <a:pos x="339" y="0"/>
                </a:cxn>
                <a:cxn ang="0">
                  <a:pos x="339" y="13"/>
                </a:cxn>
                <a:cxn ang="0">
                  <a:pos x="358" y="16"/>
                </a:cxn>
                <a:cxn ang="0">
                  <a:pos x="372" y="19"/>
                </a:cxn>
                <a:cxn ang="0">
                  <a:pos x="381" y="25"/>
                </a:cxn>
                <a:cxn ang="0">
                  <a:pos x="387" y="32"/>
                </a:cxn>
                <a:cxn ang="0">
                  <a:pos x="389" y="40"/>
                </a:cxn>
                <a:cxn ang="0">
                  <a:pos x="387" y="51"/>
                </a:cxn>
                <a:cxn ang="0">
                  <a:pos x="383" y="67"/>
                </a:cxn>
                <a:cxn ang="0">
                  <a:pos x="374" y="87"/>
                </a:cxn>
                <a:cxn ang="0">
                  <a:pos x="362" y="109"/>
                </a:cxn>
                <a:cxn ang="0">
                  <a:pos x="347" y="135"/>
                </a:cxn>
                <a:cxn ang="0">
                  <a:pos x="183" y="418"/>
                </a:cxn>
                <a:cxn ang="0">
                  <a:pos x="131" y="65"/>
                </a:cxn>
                <a:cxn ang="0">
                  <a:pos x="131" y="62"/>
                </a:cxn>
                <a:cxn ang="0">
                  <a:pos x="130" y="58"/>
                </a:cxn>
                <a:cxn ang="0">
                  <a:pos x="130" y="54"/>
                </a:cxn>
                <a:cxn ang="0">
                  <a:pos x="131" y="42"/>
                </a:cxn>
                <a:cxn ang="0">
                  <a:pos x="135" y="32"/>
                </a:cxn>
                <a:cxn ang="0">
                  <a:pos x="141" y="26"/>
                </a:cxn>
                <a:cxn ang="0">
                  <a:pos x="153" y="21"/>
                </a:cxn>
                <a:cxn ang="0">
                  <a:pos x="169" y="16"/>
                </a:cxn>
                <a:cxn ang="0">
                  <a:pos x="192" y="13"/>
                </a:cxn>
                <a:cxn ang="0">
                  <a:pos x="192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12" y="15"/>
                </a:cxn>
                <a:cxn ang="0">
                  <a:pos x="23" y="17"/>
                </a:cxn>
                <a:cxn ang="0">
                  <a:pos x="32" y="22"/>
                </a:cxn>
                <a:cxn ang="0">
                  <a:pos x="38" y="27"/>
                </a:cxn>
                <a:cxn ang="0">
                  <a:pos x="44" y="37"/>
                </a:cxn>
                <a:cxn ang="0">
                  <a:pos x="49" y="49"/>
                </a:cxn>
                <a:cxn ang="0">
                  <a:pos x="53" y="67"/>
                </a:cxn>
                <a:cxn ang="0">
                  <a:pos x="57" y="91"/>
                </a:cxn>
                <a:cxn ang="0">
                  <a:pos x="63" y="121"/>
                </a:cxn>
                <a:cxn ang="0">
                  <a:pos x="130" y="535"/>
                </a:cxn>
                <a:cxn ang="0">
                  <a:pos x="146" y="535"/>
                </a:cxn>
                <a:cxn ang="0">
                  <a:pos x="442" y="45"/>
                </a:cxn>
                <a:cxn ang="0">
                  <a:pos x="453" y="31"/>
                </a:cxn>
                <a:cxn ang="0">
                  <a:pos x="463" y="22"/>
                </a:cxn>
                <a:cxn ang="0">
                  <a:pos x="474" y="15"/>
                </a:cxn>
                <a:cxn ang="0">
                  <a:pos x="487" y="13"/>
                </a:cxn>
                <a:cxn ang="0">
                  <a:pos x="487" y="0"/>
                </a:cxn>
              </a:cxnLst>
              <a:rect l="0" t="0" r="r" b="b"/>
              <a:pathLst>
                <a:path w="487" h="535">
                  <a:moveTo>
                    <a:pt x="487" y="0"/>
                  </a:moveTo>
                  <a:lnTo>
                    <a:pt x="339" y="0"/>
                  </a:lnTo>
                  <a:lnTo>
                    <a:pt x="339" y="13"/>
                  </a:lnTo>
                  <a:lnTo>
                    <a:pt x="358" y="16"/>
                  </a:lnTo>
                  <a:lnTo>
                    <a:pt x="372" y="19"/>
                  </a:lnTo>
                  <a:lnTo>
                    <a:pt x="381" y="25"/>
                  </a:lnTo>
                  <a:lnTo>
                    <a:pt x="387" y="32"/>
                  </a:lnTo>
                  <a:lnTo>
                    <a:pt x="389" y="40"/>
                  </a:lnTo>
                  <a:lnTo>
                    <a:pt x="387" y="51"/>
                  </a:lnTo>
                  <a:lnTo>
                    <a:pt x="383" y="67"/>
                  </a:lnTo>
                  <a:lnTo>
                    <a:pt x="374" y="87"/>
                  </a:lnTo>
                  <a:lnTo>
                    <a:pt x="362" y="109"/>
                  </a:lnTo>
                  <a:lnTo>
                    <a:pt x="347" y="135"/>
                  </a:lnTo>
                  <a:lnTo>
                    <a:pt x="183" y="418"/>
                  </a:lnTo>
                  <a:lnTo>
                    <a:pt x="131" y="65"/>
                  </a:lnTo>
                  <a:lnTo>
                    <a:pt x="131" y="62"/>
                  </a:lnTo>
                  <a:lnTo>
                    <a:pt x="130" y="58"/>
                  </a:lnTo>
                  <a:lnTo>
                    <a:pt x="130" y="54"/>
                  </a:lnTo>
                  <a:lnTo>
                    <a:pt x="131" y="42"/>
                  </a:lnTo>
                  <a:lnTo>
                    <a:pt x="135" y="32"/>
                  </a:lnTo>
                  <a:lnTo>
                    <a:pt x="141" y="26"/>
                  </a:lnTo>
                  <a:lnTo>
                    <a:pt x="153" y="21"/>
                  </a:lnTo>
                  <a:lnTo>
                    <a:pt x="169" y="16"/>
                  </a:lnTo>
                  <a:lnTo>
                    <a:pt x="192" y="13"/>
                  </a:lnTo>
                  <a:lnTo>
                    <a:pt x="192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" y="15"/>
                  </a:lnTo>
                  <a:lnTo>
                    <a:pt x="23" y="17"/>
                  </a:lnTo>
                  <a:lnTo>
                    <a:pt x="32" y="22"/>
                  </a:lnTo>
                  <a:lnTo>
                    <a:pt x="38" y="27"/>
                  </a:lnTo>
                  <a:lnTo>
                    <a:pt x="44" y="37"/>
                  </a:lnTo>
                  <a:lnTo>
                    <a:pt x="49" y="49"/>
                  </a:lnTo>
                  <a:lnTo>
                    <a:pt x="53" y="67"/>
                  </a:lnTo>
                  <a:lnTo>
                    <a:pt x="57" y="91"/>
                  </a:lnTo>
                  <a:lnTo>
                    <a:pt x="63" y="121"/>
                  </a:lnTo>
                  <a:lnTo>
                    <a:pt x="130" y="535"/>
                  </a:lnTo>
                  <a:lnTo>
                    <a:pt x="146" y="535"/>
                  </a:lnTo>
                  <a:lnTo>
                    <a:pt x="442" y="45"/>
                  </a:lnTo>
                  <a:lnTo>
                    <a:pt x="453" y="31"/>
                  </a:lnTo>
                  <a:lnTo>
                    <a:pt x="463" y="22"/>
                  </a:lnTo>
                  <a:lnTo>
                    <a:pt x="474" y="15"/>
                  </a:lnTo>
                  <a:lnTo>
                    <a:pt x="487" y="13"/>
                  </a:lnTo>
                  <a:lnTo>
                    <a:pt x="487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2" name="Freeform 308"/>
            <p:cNvSpPr>
              <a:spLocks noEditPoints="1"/>
            </p:cNvSpPr>
            <p:nvPr/>
          </p:nvSpPr>
          <p:spPr bwMode="auto">
            <a:xfrm>
              <a:off x="2252" y="3692"/>
              <a:ext cx="41" cy="21"/>
            </a:xfrm>
            <a:custGeom>
              <a:avLst/>
              <a:gdLst/>
              <a:ahLst/>
              <a:cxnLst>
                <a:cxn ang="0">
                  <a:pos x="408" y="43"/>
                </a:cxn>
                <a:cxn ang="0">
                  <a:pos x="408" y="0"/>
                </a:cxn>
                <a:cxn ang="0">
                  <a:pos x="0" y="0"/>
                </a:cxn>
                <a:cxn ang="0">
                  <a:pos x="0" y="43"/>
                </a:cxn>
                <a:cxn ang="0">
                  <a:pos x="408" y="43"/>
                </a:cxn>
                <a:cxn ang="0">
                  <a:pos x="408" y="205"/>
                </a:cxn>
                <a:cxn ang="0">
                  <a:pos x="408" y="161"/>
                </a:cxn>
                <a:cxn ang="0">
                  <a:pos x="0" y="161"/>
                </a:cxn>
                <a:cxn ang="0">
                  <a:pos x="0" y="205"/>
                </a:cxn>
                <a:cxn ang="0">
                  <a:pos x="408" y="205"/>
                </a:cxn>
              </a:cxnLst>
              <a:rect l="0" t="0" r="r" b="b"/>
              <a:pathLst>
                <a:path w="408" h="205">
                  <a:moveTo>
                    <a:pt x="408" y="43"/>
                  </a:moveTo>
                  <a:lnTo>
                    <a:pt x="408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408" y="43"/>
                  </a:lnTo>
                  <a:close/>
                  <a:moveTo>
                    <a:pt x="408" y="205"/>
                  </a:moveTo>
                  <a:lnTo>
                    <a:pt x="408" y="161"/>
                  </a:lnTo>
                  <a:lnTo>
                    <a:pt x="0" y="161"/>
                  </a:lnTo>
                  <a:lnTo>
                    <a:pt x="0" y="205"/>
                  </a:lnTo>
                  <a:lnTo>
                    <a:pt x="408" y="205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3" name="Freeform 309"/>
            <p:cNvSpPr>
              <a:spLocks/>
            </p:cNvSpPr>
            <p:nvPr/>
          </p:nvSpPr>
          <p:spPr bwMode="auto">
            <a:xfrm>
              <a:off x="2322" y="3688"/>
              <a:ext cx="32" cy="36"/>
            </a:xfrm>
            <a:custGeom>
              <a:avLst/>
              <a:gdLst/>
              <a:ahLst/>
              <a:cxnLst>
                <a:cxn ang="0">
                  <a:pos x="12" y="30"/>
                </a:cxn>
                <a:cxn ang="0">
                  <a:pos x="35" y="31"/>
                </a:cxn>
                <a:cxn ang="0">
                  <a:pos x="54" y="41"/>
                </a:cxn>
                <a:cxn ang="0">
                  <a:pos x="64" y="67"/>
                </a:cxn>
                <a:cxn ang="0">
                  <a:pos x="74" y="117"/>
                </a:cxn>
                <a:cxn ang="0">
                  <a:pos x="80" y="168"/>
                </a:cxn>
                <a:cxn ang="0">
                  <a:pos x="86" y="231"/>
                </a:cxn>
                <a:cxn ang="0">
                  <a:pos x="90" y="292"/>
                </a:cxn>
                <a:cxn ang="0">
                  <a:pos x="92" y="338"/>
                </a:cxn>
                <a:cxn ang="0">
                  <a:pos x="93" y="360"/>
                </a:cxn>
                <a:cxn ang="0">
                  <a:pos x="98" y="366"/>
                </a:cxn>
                <a:cxn ang="0">
                  <a:pos x="116" y="356"/>
                </a:cxn>
                <a:cxn ang="0">
                  <a:pos x="145" y="329"/>
                </a:cxn>
                <a:cxn ang="0">
                  <a:pos x="183" y="287"/>
                </a:cxn>
                <a:cxn ang="0">
                  <a:pos x="226" y="232"/>
                </a:cxn>
                <a:cxn ang="0">
                  <a:pos x="274" y="168"/>
                </a:cxn>
                <a:cxn ang="0">
                  <a:pos x="299" y="126"/>
                </a:cxn>
                <a:cxn ang="0">
                  <a:pos x="316" y="83"/>
                </a:cxn>
                <a:cxn ang="0">
                  <a:pos x="322" y="48"/>
                </a:cxn>
                <a:cxn ang="0">
                  <a:pos x="314" y="20"/>
                </a:cxn>
                <a:cxn ang="0">
                  <a:pos x="291" y="3"/>
                </a:cxn>
                <a:cxn ang="0">
                  <a:pos x="266" y="2"/>
                </a:cxn>
                <a:cxn ang="0">
                  <a:pos x="251" y="16"/>
                </a:cxn>
                <a:cxn ang="0">
                  <a:pos x="251" y="39"/>
                </a:cxn>
                <a:cxn ang="0">
                  <a:pos x="276" y="71"/>
                </a:cxn>
                <a:cxn ang="0">
                  <a:pos x="282" y="86"/>
                </a:cxn>
                <a:cxn ang="0">
                  <a:pos x="274" y="117"/>
                </a:cxn>
                <a:cxn ang="0">
                  <a:pos x="255" y="159"/>
                </a:cxn>
                <a:cxn ang="0">
                  <a:pos x="226" y="205"/>
                </a:cxn>
                <a:cxn ang="0">
                  <a:pos x="173" y="271"/>
                </a:cxn>
                <a:cxn ang="0">
                  <a:pos x="146" y="257"/>
                </a:cxn>
                <a:cxn ang="0">
                  <a:pos x="142" y="195"/>
                </a:cxn>
                <a:cxn ang="0">
                  <a:pos x="137" y="147"/>
                </a:cxn>
                <a:cxn ang="0">
                  <a:pos x="131" y="104"/>
                </a:cxn>
                <a:cxn ang="0">
                  <a:pos x="123" y="58"/>
                </a:cxn>
                <a:cxn ang="0">
                  <a:pos x="115" y="25"/>
                </a:cxn>
                <a:cxn ang="0">
                  <a:pos x="111" y="8"/>
                </a:cxn>
                <a:cxn ang="0">
                  <a:pos x="107" y="1"/>
                </a:cxn>
                <a:cxn ang="0">
                  <a:pos x="89" y="3"/>
                </a:cxn>
                <a:cxn ang="0">
                  <a:pos x="60" y="9"/>
                </a:cxn>
                <a:cxn ang="0">
                  <a:pos x="19" y="17"/>
                </a:cxn>
                <a:cxn ang="0">
                  <a:pos x="0" y="31"/>
                </a:cxn>
              </a:cxnLst>
              <a:rect l="0" t="0" r="r" b="b"/>
              <a:pathLst>
                <a:path w="322" h="366">
                  <a:moveTo>
                    <a:pt x="0" y="31"/>
                  </a:moveTo>
                  <a:lnTo>
                    <a:pt x="12" y="30"/>
                  </a:lnTo>
                  <a:lnTo>
                    <a:pt x="24" y="30"/>
                  </a:lnTo>
                  <a:lnTo>
                    <a:pt x="35" y="31"/>
                  </a:lnTo>
                  <a:lnTo>
                    <a:pt x="45" y="34"/>
                  </a:lnTo>
                  <a:lnTo>
                    <a:pt x="54" y="41"/>
                  </a:lnTo>
                  <a:lnTo>
                    <a:pt x="59" y="52"/>
                  </a:lnTo>
                  <a:lnTo>
                    <a:pt x="64" y="67"/>
                  </a:lnTo>
                  <a:lnTo>
                    <a:pt x="70" y="88"/>
                  </a:lnTo>
                  <a:lnTo>
                    <a:pt x="74" y="117"/>
                  </a:lnTo>
                  <a:lnTo>
                    <a:pt x="77" y="141"/>
                  </a:lnTo>
                  <a:lnTo>
                    <a:pt x="80" y="168"/>
                  </a:lnTo>
                  <a:lnTo>
                    <a:pt x="83" y="199"/>
                  </a:lnTo>
                  <a:lnTo>
                    <a:pt x="86" y="231"/>
                  </a:lnTo>
                  <a:lnTo>
                    <a:pt x="88" y="262"/>
                  </a:lnTo>
                  <a:lnTo>
                    <a:pt x="90" y="292"/>
                  </a:lnTo>
                  <a:lnTo>
                    <a:pt x="91" y="318"/>
                  </a:lnTo>
                  <a:lnTo>
                    <a:pt x="92" y="338"/>
                  </a:lnTo>
                  <a:lnTo>
                    <a:pt x="92" y="352"/>
                  </a:lnTo>
                  <a:lnTo>
                    <a:pt x="93" y="360"/>
                  </a:lnTo>
                  <a:lnTo>
                    <a:pt x="95" y="365"/>
                  </a:lnTo>
                  <a:lnTo>
                    <a:pt x="98" y="366"/>
                  </a:lnTo>
                  <a:lnTo>
                    <a:pt x="106" y="364"/>
                  </a:lnTo>
                  <a:lnTo>
                    <a:pt x="116" y="356"/>
                  </a:lnTo>
                  <a:lnTo>
                    <a:pt x="130" y="344"/>
                  </a:lnTo>
                  <a:lnTo>
                    <a:pt x="145" y="329"/>
                  </a:lnTo>
                  <a:lnTo>
                    <a:pt x="163" y="310"/>
                  </a:lnTo>
                  <a:lnTo>
                    <a:pt x="183" y="287"/>
                  </a:lnTo>
                  <a:lnTo>
                    <a:pt x="204" y="261"/>
                  </a:lnTo>
                  <a:lnTo>
                    <a:pt x="226" y="232"/>
                  </a:lnTo>
                  <a:lnTo>
                    <a:pt x="250" y="201"/>
                  </a:lnTo>
                  <a:lnTo>
                    <a:pt x="274" y="168"/>
                  </a:lnTo>
                  <a:lnTo>
                    <a:pt x="287" y="148"/>
                  </a:lnTo>
                  <a:lnTo>
                    <a:pt x="299" y="126"/>
                  </a:lnTo>
                  <a:lnTo>
                    <a:pt x="308" y="104"/>
                  </a:lnTo>
                  <a:lnTo>
                    <a:pt x="316" y="83"/>
                  </a:lnTo>
                  <a:lnTo>
                    <a:pt x="321" y="64"/>
                  </a:lnTo>
                  <a:lnTo>
                    <a:pt x="322" y="48"/>
                  </a:lnTo>
                  <a:lnTo>
                    <a:pt x="320" y="33"/>
                  </a:lnTo>
                  <a:lnTo>
                    <a:pt x="314" y="20"/>
                  </a:lnTo>
                  <a:lnTo>
                    <a:pt x="304" y="9"/>
                  </a:lnTo>
                  <a:lnTo>
                    <a:pt x="291" y="3"/>
                  </a:lnTo>
                  <a:lnTo>
                    <a:pt x="278" y="0"/>
                  </a:lnTo>
                  <a:lnTo>
                    <a:pt x="266" y="2"/>
                  </a:lnTo>
                  <a:lnTo>
                    <a:pt x="256" y="7"/>
                  </a:lnTo>
                  <a:lnTo>
                    <a:pt x="251" y="16"/>
                  </a:lnTo>
                  <a:lnTo>
                    <a:pt x="249" y="28"/>
                  </a:lnTo>
                  <a:lnTo>
                    <a:pt x="251" y="39"/>
                  </a:lnTo>
                  <a:lnTo>
                    <a:pt x="256" y="51"/>
                  </a:lnTo>
                  <a:lnTo>
                    <a:pt x="276" y="71"/>
                  </a:lnTo>
                  <a:lnTo>
                    <a:pt x="281" y="79"/>
                  </a:lnTo>
                  <a:lnTo>
                    <a:pt x="282" y="86"/>
                  </a:lnTo>
                  <a:lnTo>
                    <a:pt x="280" y="100"/>
                  </a:lnTo>
                  <a:lnTo>
                    <a:pt x="274" y="117"/>
                  </a:lnTo>
                  <a:lnTo>
                    <a:pt x="266" y="137"/>
                  </a:lnTo>
                  <a:lnTo>
                    <a:pt x="255" y="159"/>
                  </a:lnTo>
                  <a:lnTo>
                    <a:pt x="241" y="181"/>
                  </a:lnTo>
                  <a:lnTo>
                    <a:pt x="226" y="205"/>
                  </a:lnTo>
                  <a:lnTo>
                    <a:pt x="209" y="228"/>
                  </a:lnTo>
                  <a:lnTo>
                    <a:pt x="173" y="271"/>
                  </a:lnTo>
                  <a:lnTo>
                    <a:pt x="148" y="296"/>
                  </a:lnTo>
                  <a:lnTo>
                    <a:pt x="146" y="257"/>
                  </a:lnTo>
                  <a:lnTo>
                    <a:pt x="144" y="224"/>
                  </a:lnTo>
                  <a:lnTo>
                    <a:pt x="142" y="195"/>
                  </a:lnTo>
                  <a:lnTo>
                    <a:pt x="140" y="169"/>
                  </a:lnTo>
                  <a:lnTo>
                    <a:pt x="137" y="147"/>
                  </a:lnTo>
                  <a:lnTo>
                    <a:pt x="135" y="126"/>
                  </a:lnTo>
                  <a:lnTo>
                    <a:pt x="131" y="104"/>
                  </a:lnTo>
                  <a:lnTo>
                    <a:pt x="127" y="83"/>
                  </a:lnTo>
                  <a:lnTo>
                    <a:pt x="123" y="58"/>
                  </a:lnTo>
                  <a:lnTo>
                    <a:pt x="119" y="40"/>
                  </a:lnTo>
                  <a:lnTo>
                    <a:pt x="115" y="25"/>
                  </a:lnTo>
                  <a:lnTo>
                    <a:pt x="113" y="15"/>
                  </a:lnTo>
                  <a:lnTo>
                    <a:pt x="111" y="8"/>
                  </a:lnTo>
                  <a:lnTo>
                    <a:pt x="110" y="4"/>
                  </a:lnTo>
                  <a:lnTo>
                    <a:pt x="107" y="1"/>
                  </a:lnTo>
                  <a:lnTo>
                    <a:pt x="105" y="0"/>
                  </a:lnTo>
                  <a:lnTo>
                    <a:pt x="89" y="3"/>
                  </a:lnTo>
                  <a:lnTo>
                    <a:pt x="77" y="6"/>
                  </a:lnTo>
                  <a:lnTo>
                    <a:pt x="60" y="9"/>
                  </a:lnTo>
                  <a:lnTo>
                    <a:pt x="40" y="14"/>
                  </a:lnTo>
                  <a:lnTo>
                    <a:pt x="19" y="17"/>
                  </a:lnTo>
                  <a:lnTo>
                    <a:pt x="0" y="2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4" name="Freeform 310"/>
            <p:cNvSpPr>
              <a:spLocks/>
            </p:cNvSpPr>
            <p:nvPr/>
          </p:nvSpPr>
          <p:spPr bwMode="auto">
            <a:xfrm>
              <a:off x="2358" y="3697"/>
              <a:ext cx="25" cy="38"/>
            </a:xfrm>
            <a:custGeom>
              <a:avLst/>
              <a:gdLst/>
              <a:ahLst/>
              <a:cxnLst>
                <a:cxn ang="0">
                  <a:pos x="247" y="301"/>
                </a:cxn>
                <a:cxn ang="0">
                  <a:pos x="241" y="299"/>
                </a:cxn>
                <a:cxn ang="0">
                  <a:pos x="231" y="313"/>
                </a:cxn>
                <a:cxn ang="0">
                  <a:pos x="223" y="323"/>
                </a:cxn>
                <a:cxn ang="0">
                  <a:pos x="215" y="329"/>
                </a:cxn>
                <a:cxn ang="0">
                  <a:pos x="208" y="333"/>
                </a:cxn>
                <a:cxn ang="0">
                  <a:pos x="198" y="335"/>
                </a:cxn>
                <a:cxn ang="0">
                  <a:pos x="54" y="335"/>
                </a:cxn>
                <a:cxn ang="0">
                  <a:pos x="148" y="237"/>
                </a:cxn>
                <a:cxn ang="0">
                  <a:pos x="170" y="212"/>
                </a:cxn>
                <a:cxn ang="0">
                  <a:pos x="188" y="188"/>
                </a:cxn>
                <a:cxn ang="0">
                  <a:pos x="202" y="166"/>
                </a:cxn>
                <a:cxn ang="0">
                  <a:pos x="212" y="143"/>
                </a:cxn>
                <a:cxn ang="0">
                  <a:pos x="217" y="121"/>
                </a:cxn>
                <a:cxn ang="0">
                  <a:pos x="219" y="100"/>
                </a:cxn>
                <a:cxn ang="0">
                  <a:pos x="216" y="76"/>
                </a:cxn>
                <a:cxn ang="0">
                  <a:pos x="209" y="56"/>
                </a:cxn>
                <a:cxn ang="0">
                  <a:pos x="197" y="38"/>
                </a:cxn>
                <a:cxn ang="0">
                  <a:pos x="181" y="22"/>
                </a:cxn>
                <a:cxn ang="0">
                  <a:pos x="162" y="11"/>
                </a:cxn>
                <a:cxn ang="0">
                  <a:pos x="139" y="4"/>
                </a:cxn>
                <a:cxn ang="0">
                  <a:pos x="116" y="0"/>
                </a:cxn>
                <a:cxn ang="0">
                  <a:pos x="94" y="3"/>
                </a:cxn>
                <a:cxn ang="0">
                  <a:pos x="72" y="10"/>
                </a:cxn>
                <a:cxn ang="0">
                  <a:pos x="53" y="21"/>
                </a:cxn>
                <a:cxn ang="0">
                  <a:pos x="36" y="36"/>
                </a:cxn>
                <a:cxn ang="0">
                  <a:pos x="26" y="47"/>
                </a:cxn>
                <a:cxn ang="0">
                  <a:pos x="18" y="59"/>
                </a:cxn>
                <a:cxn ang="0">
                  <a:pos x="11" y="73"/>
                </a:cxn>
                <a:cxn ang="0">
                  <a:pos x="6" y="91"/>
                </a:cxn>
                <a:cxn ang="0">
                  <a:pos x="0" y="112"/>
                </a:cxn>
                <a:cxn ang="0">
                  <a:pos x="11" y="115"/>
                </a:cxn>
                <a:cxn ang="0">
                  <a:pos x="22" y="90"/>
                </a:cxn>
                <a:cxn ang="0">
                  <a:pos x="34" y="72"/>
                </a:cxn>
                <a:cxn ang="0">
                  <a:pos x="46" y="58"/>
                </a:cxn>
                <a:cxn ang="0">
                  <a:pos x="59" y="48"/>
                </a:cxn>
                <a:cxn ang="0">
                  <a:pos x="74" y="44"/>
                </a:cxn>
                <a:cxn ang="0">
                  <a:pos x="92" y="42"/>
                </a:cxn>
                <a:cxn ang="0">
                  <a:pos x="115" y="44"/>
                </a:cxn>
                <a:cxn ang="0">
                  <a:pos x="134" y="52"/>
                </a:cxn>
                <a:cxn ang="0">
                  <a:pos x="149" y="64"/>
                </a:cxn>
                <a:cxn ang="0">
                  <a:pos x="161" y="79"/>
                </a:cxn>
                <a:cxn ang="0">
                  <a:pos x="168" y="99"/>
                </a:cxn>
                <a:cxn ang="0">
                  <a:pos x="171" y="121"/>
                </a:cxn>
                <a:cxn ang="0">
                  <a:pos x="168" y="148"/>
                </a:cxn>
                <a:cxn ang="0">
                  <a:pos x="160" y="176"/>
                </a:cxn>
                <a:cxn ang="0">
                  <a:pos x="145" y="206"/>
                </a:cxn>
                <a:cxn ang="0">
                  <a:pos x="124" y="236"/>
                </a:cxn>
                <a:cxn ang="0">
                  <a:pos x="99" y="266"/>
                </a:cxn>
                <a:cxn ang="0">
                  <a:pos x="0" y="372"/>
                </a:cxn>
                <a:cxn ang="0">
                  <a:pos x="0" y="378"/>
                </a:cxn>
                <a:cxn ang="0">
                  <a:pos x="217" y="378"/>
                </a:cxn>
                <a:cxn ang="0">
                  <a:pos x="247" y="301"/>
                </a:cxn>
              </a:cxnLst>
              <a:rect l="0" t="0" r="r" b="b"/>
              <a:pathLst>
                <a:path w="247" h="378">
                  <a:moveTo>
                    <a:pt x="247" y="301"/>
                  </a:moveTo>
                  <a:lnTo>
                    <a:pt x="241" y="299"/>
                  </a:lnTo>
                  <a:lnTo>
                    <a:pt x="231" y="313"/>
                  </a:lnTo>
                  <a:lnTo>
                    <a:pt x="223" y="323"/>
                  </a:lnTo>
                  <a:lnTo>
                    <a:pt x="215" y="329"/>
                  </a:lnTo>
                  <a:lnTo>
                    <a:pt x="208" y="333"/>
                  </a:lnTo>
                  <a:lnTo>
                    <a:pt x="198" y="335"/>
                  </a:lnTo>
                  <a:lnTo>
                    <a:pt x="54" y="335"/>
                  </a:lnTo>
                  <a:lnTo>
                    <a:pt x="148" y="237"/>
                  </a:lnTo>
                  <a:lnTo>
                    <a:pt x="170" y="212"/>
                  </a:lnTo>
                  <a:lnTo>
                    <a:pt x="188" y="188"/>
                  </a:lnTo>
                  <a:lnTo>
                    <a:pt x="202" y="166"/>
                  </a:lnTo>
                  <a:lnTo>
                    <a:pt x="212" y="143"/>
                  </a:lnTo>
                  <a:lnTo>
                    <a:pt x="217" y="121"/>
                  </a:lnTo>
                  <a:lnTo>
                    <a:pt x="219" y="100"/>
                  </a:lnTo>
                  <a:lnTo>
                    <a:pt x="216" y="76"/>
                  </a:lnTo>
                  <a:lnTo>
                    <a:pt x="209" y="56"/>
                  </a:lnTo>
                  <a:lnTo>
                    <a:pt x="197" y="38"/>
                  </a:lnTo>
                  <a:lnTo>
                    <a:pt x="181" y="22"/>
                  </a:lnTo>
                  <a:lnTo>
                    <a:pt x="162" y="11"/>
                  </a:lnTo>
                  <a:lnTo>
                    <a:pt x="139" y="4"/>
                  </a:lnTo>
                  <a:lnTo>
                    <a:pt x="116" y="0"/>
                  </a:lnTo>
                  <a:lnTo>
                    <a:pt x="94" y="3"/>
                  </a:lnTo>
                  <a:lnTo>
                    <a:pt x="72" y="10"/>
                  </a:lnTo>
                  <a:lnTo>
                    <a:pt x="53" y="21"/>
                  </a:lnTo>
                  <a:lnTo>
                    <a:pt x="36" y="36"/>
                  </a:lnTo>
                  <a:lnTo>
                    <a:pt x="26" y="47"/>
                  </a:lnTo>
                  <a:lnTo>
                    <a:pt x="18" y="59"/>
                  </a:lnTo>
                  <a:lnTo>
                    <a:pt x="11" y="73"/>
                  </a:lnTo>
                  <a:lnTo>
                    <a:pt x="6" y="91"/>
                  </a:lnTo>
                  <a:lnTo>
                    <a:pt x="0" y="112"/>
                  </a:lnTo>
                  <a:lnTo>
                    <a:pt x="11" y="115"/>
                  </a:lnTo>
                  <a:lnTo>
                    <a:pt x="22" y="90"/>
                  </a:lnTo>
                  <a:lnTo>
                    <a:pt x="34" y="72"/>
                  </a:lnTo>
                  <a:lnTo>
                    <a:pt x="46" y="58"/>
                  </a:lnTo>
                  <a:lnTo>
                    <a:pt x="59" y="48"/>
                  </a:lnTo>
                  <a:lnTo>
                    <a:pt x="74" y="44"/>
                  </a:lnTo>
                  <a:lnTo>
                    <a:pt x="92" y="42"/>
                  </a:lnTo>
                  <a:lnTo>
                    <a:pt x="115" y="44"/>
                  </a:lnTo>
                  <a:lnTo>
                    <a:pt x="134" y="52"/>
                  </a:lnTo>
                  <a:lnTo>
                    <a:pt x="149" y="64"/>
                  </a:lnTo>
                  <a:lnTo>
                    <a:pt x="161" y="79"/>
                  </a:lnTo>
                  <a:lnTo>
                    <a:pt x="168" y="99"/>
                  </a:lnTo>
                  <a:lnTo>
                    <a:pt x="171" y="121"/>
                  </a:lnTo>
                  <a:lnTo>
                    <a:pt x="168" y="148"/>
                  </a:lnTo>
                  <a:lnTo>
                    <a:pt x="160" y="176"/>
                  </a:lnTo>
                  <a:lnTo>
                    <a:pt x="145" y="206"/>
                  </a:lnTo>
                  <a:lnTo>
                    <a:pt x="124" y="236"/>
                  </a:lnTo>
                  <a:lnTo>
                    <a:pt x="99" y="266"/>
                  </a:lnTo>
                  <a:lnTo>
                    <a:pt x="0" y="372"/>
                  </a:lnTo>
                  <a:lnTo>
                    <a:pt x="0" y="378"/>
                  </a:lnTo>
                  <a:lnTo>
                    <a:pt x="217" y="378"/>
                  </a:lnTo>
                  <a:lnTo>
                    <a:pt x="247" y="30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5" name="Freeform 311"/>
            <p:cNvSpPr>
              <a:spLocks/>
            </p:cNvSpPr>
            <p:nvPr/>
          </p:nvSpPr>
          <p:spPr bwMode="auto">
            <a:xfrm>
              <a:off x="2390" y="3652"/>
              <a:ext cx="24" cy="37"/>
            </a:xfrm>
            <a:custGeom>
              <a:avLst/>
              <a:gdLst/>
              <a:ahLst/>
              <a:cxnLst>
                <a:cxn ang="0">
                  <a:pos x="248" y="301"/>
                </a:cxn>
                <a:cxn ang="0">
                  <a:pos x="242" y="299"/>
                </a:cxn>
                <a:cxn ang="0">
                  <a:pos x="232" y="313"/>
                </a:cxn>
                <a:cxn ang="0">
                  <a:pos x="223" y="322"/>
                </a:cxn>
                <a:cxn ang="0">
                  <a:pos x="216" y="329"/>
                </a:cxn>
                <a:cxn ang="0">
                  <a:pos x="208" y="333"/>
                </a:cxn>
                <a:cxn ang="0">
                  <a:pos x="199" y="335"/>
                </a:cxn>
                <a:cxn ang="0">
                  <a:pos x="55" y="335"/>
                </a:cxn>
                <a:cxn ang="0">
                  <a:pos x="149" y="237"/>
                </a:cxn>
                <a:cxn ang="0">
                  <a:pos x="171" y="211"/>
                </a:cxn>
                <a:cxn ang="0">
                  <a:pos x="189" y="188"/>
                </a:cxn>
                <a:cxn ang="0">
                  <a:pos x="203" y="165"/>
                </a:cxn>
                <a:cxn ang="0">
                  <a:pos x="213" y="143"/>
                </a:cxn>
                <a:cxn ang="0">
                  <a:pos x="218" y="121"/>
                </a:cxn>
                <a:cxn ang="0">
                  <a:pos x="220" y="99"/>
                </a:cxn>
                <a:cxn ang="0">
                  <a:pos x="217" y="76"/>
                </a:cxn>
                <a:cxn ang="0">
                  <a:pos x="210" y="56"/>
                </a:cxn>
                <a:cxn ang="0">
                  <a:pos x="198" y="37"/>
                </a:cxn>
                <a:cxn ang="0">
                  <a:pos x="182" y="21"/>
                </a:cxn>
                <a:cxn ang="0">
                  <a:pos x="163" y="11"/>
                </a:cxn>
                <a:cxn ang="0">
                  <a:pos x="140" y="3"/>
                </a:cxn>
                <a:cxn ang="0">
                  <a:pos x="117" y="0"/>
                </a:cxn>
                <a:cxn ang="0">
                  <a:pos x="94" y="2"/>
                </a:cxn>
                <a:cxn ang="0">
                  <a:pos x="73" y="10"/>
                </a:cxn>
                <a:cxn ang="0">
                  <a:pos x="54" y="20"/>
                </a:cxn>
                <a:cxn ang="0">
                  <a:pos x="37" y="35"/>
                </a:cxn>
                <a:cxn ang="0">
                  <a:pos x="27" y="47"/>
                </a:cxn>
                <a:cxn ang="0">
                  <a:pos x="19" y="59"/>
                </a:cxn>
                <a:cxn ang="0">
                  <a:pos x="12" y="73"/>
                </a:cxn>
                <a:cxn ang="0">
                  <a:pos x="7" y="91"/>
                </a:cxn>
                <a:cxn ang="0">
                  <a:pos x="0" y="112"/>
                </a:cxn>
                <a:cxn ang="0">
                  <a:pos x="12" y="114"/>
                </a:cxn>
                <a:cxn ang="0">
                  <a:pos x="23" y="90"/>
                </a:cxn>
                <a:cxn ang="0">
                  <a:pos x="35" y="72"/>
                </a:cxn>
                <a:cxn ang="0">
                  <a:pos x="46" y="58"/>
                </a:cxn>
                <a:cxn ang="0">
                  <a:pos x="60" y="48"/>
                </a:cxn>
                <a:cxn ang="0">
                  <a:pos x="75" y="44"/>
                </a:cxn>
                <a:cxn ang="0">
                  <a:pos x="93" y="42"/>
                </a:cxn>
                <a:cxn ang="0">
                  <a:pos x="116" y="44"/>
                </a:cxn>
                <a:cxn ang="0">
                  <a:pos x="135" y="51"/>
                </a:cxn>
                <a:cxn ang="0">
                  <a:pos x="150" y="64"/>
                </a:cxn>
                <a:cxn ang="0">
                  <a:pos x="162" y="79"/>
                </a:cxn>
                <a:cxn ang="0">
                  <a:pos x="169" y="98"/>
                </a:cxn>
                <a:cxn ang="0">
                  <a:pos x="172" y="121"/>
                </a:cxn>
                <a:cxn ang="0">
                  <a:pos x="169" y="147"/>
                </a:cxn>
                <a:cxn ang="0">
                  <a:pos x="160" y="176"/>
                </a:cxn>
                <a:cxn ang="0">
                  <a:pos x="146" y="206"/>
                </a:cxn>
                <a:cxn ang="0">
                  <a:pos x="125" y="236"/>
                </a:cxn>
                <a:cxn ang="0">
                  <a:pos x="100" y="266"/>
                </a:cxn>
                <a:cxn ang="0">
                  <a:pos x="0" y="371"/>
                </a:cxn>
                <a:cxn ang="0">
                  <a:pos x="0" y="378"/>
                </a:cxn>
                <a:cxn ang="0">
                  <a:pos x="218" y="378"/>
                </a:cxn>
                <a:cxn ang="0">
                  <a:pos x="248" y="301"/>
                </a:cxn>
              </a:cxnLst>
              <a:rect l="0" t="0" r="r" b="b"/>
              <a:pathLst>
                <a:path w="248" h="378">
                  <a:moveTo>
                    <a:pt x="248" y="301"/>
                  </a:moveTo>
                  <a:lnTo>
                    <a:pt x="242" y="299"/>
                  </a:lnTo>
                  <a:lnTo>
                    <a:pt x="232" y="313"/>
                  </a:lnTo>
                  <a:lnTo>
                    <a:pt x="223" y="322"/>
                  </a:lnTo>
                  <a:lnTo>
                    <a:pt x="216" y="329"/>
                  </a:lnTo>
                  <a:lnTo>
                    <a:pt x="208" y="333"/>
                  </a:lnTo>
                  <a:lnTo>
                    <a:pt x="199" y="335"/>
                  </a:lnTo>
                  <a:lnTo>
                    <a:pt x="55" y="335"/>
                  </a:lnTo>
                  <a:lnTo>
                    <a:pt x="149" y="237"/>
                  </a:lnTo>
                  <a:lnTo>
                    <a:pt x="171" y="211"/>
                  </a:lnTo>
                  <a:lnTo>
                    <a:pt x="189" y="188"/>
                  </a:lnTo>
                  <a:lnTo>
                    <a:pt x="203" y="165"/>
                  </a:lnTo>
                  <a:lnTo>
                    <a:pt x="213" y="143"/>
                  </a:lnTo>
                  <a:lnTo>
                    <a:pt x="218" y="121"/>
                  </a:lnTo>
                  <a:lnTo>
                    <a:pt x="220" y="99"/>
                  </a:lnTo>
                  <a:lnTo>
                    <a:pt x="217" y="76"/>
                  </a:lnTo>
                  <a:lnTo>
                    <a:pt x="210" y="56"/>
                  </a:lnTo>
                  <a:lnTo>
                    <a:pt x="198" y="37"/>
                  </a:lnTo>
                  <a:lnTo>
                    <a:pt x="182" y="21"/>
                  </a:lnTo>
                  <a:lnTo>
                    <a:pt x="163" y="11"/>
                  </a:lnTo>
                  <a:lnTo>
                    <a:pt x="140" y="3"/>
                  </a:lnTo>
                  <a:lnTo>
                    <a:pt x="117" y="0"/>
                  </a:lnTo>
                  <a:lnTo>
                    <a:pt x="94" y="2"/>
                  </a:lnTo>
                  <a:lnTo>
                    <a:pt x="73" y="10"/>
                  </a:lnTo>
                  <a:lnTo>
                    <a:pt x="54" y="20"/>
                  </a:lnTo>
                  <a:lnTo>
                    <a:pt x="37" y="35"/>
                  </a:lnTo>
                  <a:lnTo>
                    <a:pt x="27" y="47"/>
                  </a:lnTo>
                  <a:lnTo>
                    <a:pt x="19" y="59"/>
                  </a:lnTo>
                  <a:lnTo>
                    <a:pt x="12" y="73"/>
                  </a:lnTo>
                  <a:lnTo>
                    <a:pt x="7" y="91"/>
                  </a:lnTo>
                  <a:lnTo>
                    <a:pt x="0" y="112"/>
                  </a:lnTo>
                  <a:lnTo>
                    <a:pt x="12" y="114"/>
                  </a:lnTo>
                  <a:lnTo>
                    <a:pt x="23" y="90"/>
                  </a:lnTo>
                  <a:lnTo>
                    <a:pt x="35" y="72"/>
                  </a:lnTo>
                  <a:lnTo>
                    <a:pt x="46" y="58"/>
                  </a:lnTo>
                  <a:lnTo>
                    <a:pt x="60" y="48"/>
                  </a:lnTo>
                  <a:lnTo>
                    <a:pt x="75" y="44"/>
                  </a:lnTo>
                  <a:lnTo>
                    <a:pt x="93" y="42"/>
                  </a:lnTo>
                  <a:lnTo>
                    <a:pt x="116" y="44"/>
                  </a:lnTo>
                  <a:lnTo>
                    <a:pt x="135" y="51"/>
                  </a:lnTo>
                  <a:lnTo>
                    <a:pt x="150" y="64"/>
                  </a:lnTo>
                  <a:lnTo>
                    <a:pt x="162" y="79"/>
                  </a:lnTo>
                  <a:lnTo>
                    <a:pt x="169" y="98"/>
                  </a:lnTo>
                  <a:lnTo>
                    <a:pt x="172" y="121"/>
                  </a:lnTo>
                  <a:lnTo>
                    <a:pt x="169" y="147"/>
                  </a:lnTo>
                  <a:lnTo>
                    <a:pt x="160" y="176"/>
                  </a:lnTo>
                  <a:lnTo>
                    <a:pt x="146" y="206"/>
                  </a:lnTo>
                  <a:lnTo>
                    <a:pt x="125" y="236"/>
                  </a:lnTo>
                  <a:lnTo>
                    <a:pt x="100" y="266"/>
                  </a:lnTo>
                  <a:lnTo>
                    <a:pt x="0" y="371"/>
                  </a:lnTo>
                  <a:lnTo>
                    <a:pt x="0" y="378"/>
                  </a:lnTo>
                  <a:lnTo>
                    <a:pt x="218" y="378"/>
                  </a:lnTo>
                  <a:lnTo>
                    <a:pt x="248" y="301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6" name="Freeform 312"/>
            <p:cNvSpPr>
              <a:spLocks/>
            </p:cNvSpPr>
            <p:nvPr/>
          </p:nvSpPr>
          <p:spPr bwMode="auto">
            <a:xfrm>
              <a:off x="2424" y="3669"/>
              <a:ext cx="26" cy="67"/>
            </a:xfrm>
            <a:custGeom>
              <a:avLst/>
              <a:gdLst/>
              <a:ahLst/>
              <a:cxnLst>
                <a:cxn ang="0">
                  <a:pos x="253" y="0"/>
                </a:cxn>
                <a:cxn ang="0">
                  <a:pos x="211" y="0"/>
                </a:cxn>
                <a:cxn ang="0">
                  <a:pos x="0" y="669"/>
                </a:cxn>
                <a:cxn ang="0">
                  <a:pos x="42" y="669"/>
                </a:cxn>
                <a:cxn ang="0">
                  <a:pos x="253" y="0"/>
                </a:cxn>
              </a:cxnLst>
              <a:rect l="0" t="0" r="r" b="b"/>
              <a:pathLst>
                <a:path w="253" h="669">
                  <a:moveTo>
                    <a:pt x="253" y="0"/>
                  </a:moveTo>
                  <a:lnTo>
                    <a:pt x="211" y="0"/>
                  </a:lnTo>
                  <a:lnTo>
                    <a:pt x="0" y="669"/>
                  </a:lnTo>
                  <a:lnTo>
                    <a:pt x="42" y="669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1337" name="Freeform 313"/>
            <p:cNvSpPr>
              <a:spLocks noEditPoints="1"/>
            </p:cNvSpPr>
            <p:nvPr/>
          </p:nvSpPr>
          <p:spPr bwMode="auto">
            <a:xfrm>
              <a:off x="2455" y="3688"/>
              <a:ext cx="37" cy="52"/>
            </a:xfrm>
            <a:custGeom>
              <a:avLst/>
              <a:gdLst/>
              <a:ahLst/>
              <a:cxnLst>
                <a:cxn ang="0">
                  <a:pos x="312" y="25"/>
                </a:cxn>
                <a:cxn ang="0">
                  <a:pos x="259" y="3"/>
                </a:cxn>
                <a:cxn ang="0">
                  <a:pos x="167" y="10"/>
                </a:cxn>
                <a:cxn ang="0">
                  <a:pos x="97" y="61"/>
                </a:cxn>
                <a:cxn ang="0">
                  <a:pos x="70" y="136"/>
                </a:cxn>
                <a:cxn ang="0">
                  <a:pos x="84" y="188"/>
                </a:cxn>
                <a:cxn ang="0">
                  <a:pos x="133" y="223"/>
                </a:cxn>
                <a:cxn ang="0">
                  <a:pos x="84" y="261"/>
                </a:cxn>
                <a:cxn ang="0">
                  <a:pos x="71" y="290"/>
                </a:cxn>
                <a:cxn ang="0">
                  <a:pos x="92" y="321"/>
                </a:cxn>
                <a:cxn ang="0">
                  <a:pos x="34" y="362"/>
                </a:cxn>
                <a:cxn ang="0">
                  <a:pos x="6" y="393"/>
                </a:cxn>
                <a:cxn ang="0">
                  <a:pos x="0" y="425"/>
                </a:cxn>
                <a:cxn ang="0">
                  <a:pos x="21" y="478"/>
                </a:cxn>
                <a:cxn ang="0">
                  <a:pos x="77" y="510"/>
                </a:cxn>
                <a:cxn ang="0">
                  <a:pos x="169" y="514"/>
                </a:cxn>
                <a:cxn ang="0">
                  <a:pos x="255" y="484"/>
                </a:cxn>
                <a:cxn ang="0">
                  <a:pos x="297" y="424"/>
                </a:cxn>
                <a:cxn ang="0">
                  <a:pos x="291" y="360"/>
                </a:cxn>
                <a:cxn ang="0">
                  <a:pos x="242" y="316"/>
                </a:cxn>
                <a:cxn ang="0">
                  <a:pos x="163" y="287"/>
                </a:cxn>
                <a:cxn ang="0">
                  <a:pos x="131" y="261"/>
                </a:cxn>
                <a:cxn ang="0">
                  <a:pos x="145" y="237"/>
                </a:cxn>
                <a:cxn ang="0">
                  <a:pos x="163" y="228"/>
                </a:cxn>
                <a:cxn ang="0">
                  <a:pos x="181" y="231"/>
                </a:cxn>
                <a:cxn ang="0">
                  <a:pos x="243" y="221"/>
                </a:cxn>
                <a:cxn ang="0">
                  <a:pos x="309" y="173"/>
                </a:cxn>
                <a:cxn ang="0">
                  <a:pos x="337" y="104"/>
                </a:cxn>
                <a:cxn ang="0">
                  <a:pos x="329" y="61"/>
                </a:cxn>
                <a:cxn ang="0">
                  <a:pos x="112" y="329"/>
                </a:cxn>
                <a:cxn ang="0">
                  <a:pos x="128" y="335"/>
                </a:cxn>
                <a:cxn ang="0">
                  <a:pos x="198" y="360"/>
                </a:cxn>
                <a:cxn ang="0">
                  <a:pos x="245" y="396"/>
                </a:cxn>
                <a:cxn ang="0">
                  <a:pos x="249" y="441"/>
                </a:cxn>
                <a:cxn ang="0">
                  <a:pos x="213" y="483"/>
                </a:cxn>
                <a:cxn ang="0">
                  <a:pos x="145" y="498"/>
                </a:cxn>
                <a:cxn ang="0">
                  <a:pos x="79" y="482"/>
                </a:cxn>
                <a:cxn ang="0">
                  <a:pos x="45" y="438"/>
                </a:cxn>
                <a:cxn ang="0">
                  <a:pos x="51" y="384"/>
                </a:cxn>
                <a:cxn ang="0">
                  <a:pos x="74" y="355"/>
                </a:cxn>
                <a:cxn ang="0">
                  <a:pos x="100" y="335"/>
                </a:cxn>
                <a:cxn ang="0">
                  <a:pos x="229" y="18"/>
                </a:cxn>
                <a:cxn ang="0">
                  <a:pos x="266" y="38"/>
                </a:cxn>
                <a:cxn ang="0">
                  <a:pos x="272" y="97"/>
                </a:cxn>
                <a:cxn ang="0">
                  <a:pos x="249" y="164"/>
                </a:cxn>
                <a:cxn ang="0">
                  <a:pos x="199" y="211"/>
                </a:cxn>
                <a:cxn ang="0">
                  <a:pos x="154" y="208"/>
                </a:cxn>
                <a:cxn ang="0">
                  <a:pos x="133" y="173"/>
                </a:cxn>
                <a:cxn ang="0">
                  <a:pos x="139" y="102"/>
                </a:cxn>
                <a:cxn ang="0">
                  <a:pos x="176" y="41"/>
                </a:cxn>
                <a:cxn ang="0">
                  <a:pos x="229" y="18"/>
                </a:cxn>
              </a:cxnLst>
              <a:rect l="0" t="0" r="r" b="b"/>
              <a:pathLst>
                <a:path w="370" h="516">
                  <a:moveTo>
                    <a:pt x="370" y="29"/>
                  </a:moveTo>
                  <a:lnTo>
                    <a:pt x="319" y="29"/>
                  </a:lnTo>
                  <a:lnTo>
                    <a:pt x="312" y="25"/>
                  </a:lnTo>
                  <a:lnTo>
                    <a:pt x="308" y="22"/>
                  </a:lnTo>
                  <a:lnTo>
                    <a:pt x="284" y="10"/>
                  </a:lnTo>
                  <a:lnTo>
                    <a:pt x="259" y="3"/>
                  </a:lnTo>
                  <a:lnTo>
                    <a:pt x="230" y="0"/>
                  </a:lnTo>
                  <a:lnTo>
                    <a:pt x="198" y="3"/>
                  </a:lnTo>
                  <a:lnTo>
                    <a:pt x="167" y="10"/>
                  </a:lnTo>
                  <a:lnTo>
                    <a:pt x="140" y="23"/>
                  </a:lnTo>
                  <a:lnTo>
                    <a:pt x="117" y="40"/>
                  </a:lnTo>
                  <a:lnTo>
                    <a:pt x="97" y="61"/>
                  </a:lnTo>
                  <a:lnTo>
                    <a:pt x="83" y="84"/>
                  </a:lnTo>
                  <a:lnTo>
                    <a:pt x="73" y="110"/>
                  </a:lnTo>
                  <a:lnTo>
                    <a:pt x="70" y="136"/>
                  </a:lnTo>
                  <a:lnTo>
                    <a:pt x="71" y="156"/>
                  </a:lnTo>
                  <a:lnTo>
                    <a:pt x="76" y="173"/>
                  </a:lnTo>
                  <a:lnTo>
                    <a:pt x="84" y="188"/>
                  </a:lnTo>
                  <a:lnTo>
                    <a:pt x="97" y="200"/>
                  </a:lnTo>
                  <a:lnTo>
                    <a:pt x="113" y="212"/>
                  </a:lnTo>
                  <a:lnTo>
                    <a:pt x="133" y="223"/>
                  </a:lnTo>
                  <a:lnTo>
                    <a:pt x="112" y="238"/>
                  </a:lnTo>
                  <a:lnTo>
                    <a:pt x="96" y="250"/>
                  </a:lnTo>
                  <a:lnTo>
                    <a:pt x="84" y="261"/>
                  </a:lnTo>
                  <a:lnTo>
                    <a:pt x="76" y="271"/>
                  </a:lnTo>
                  <a:lnTo>
                    <a:pt x="72" y="280"/>
                  </a:lnTo>
                  <a:lnTo>
                    <a:pt x="71" y="290"/>
                  </a:lnTo>
                  <a:lnTo>
                    <a:pt x="73" y="300"/>
                  </a:lnTo>
                  <a:lnTo>
                    <a:pt x="81" y="310"/>
                  </a:lnTo>
                  <a:lnTo>
                    <a:pt x="92" y="321"/>
                  </a:lnTo>
                  <a:lnTo>
                    <a:pt x="69" y="337"/>
                  </a:lnTo>
                  <a:lnTo>
                    <a:pt x="49" y="351"/>
                  </a:lnTo>
                  <a:lnTo>
                    <a:pt x="34" y="362"/>
                  </a:lnTo>
                  <a:lnTo>
                    <a:pt x="21" y="373"/>
                  </a:lnTo>
                  <a:lnTo>
                    <a:pt x="12" y="384"/>
                  </a:lnTo>
                  <a:lnTo>
                    <a:pt x="6" y="393"/>
                  </a:lnTo>
                  <a:lnTo>
                    <a:pt x="2" y="403"/>
                  </a:lnTo>
                  <a:lnTo>
                    <a:pt x="1" y="414"/>
                  </a:lnTo>
                  <a:lnTo>
                    <a:pt x="0" y="425"/>
                  </a:lnTo>
                  <a:lnTo>
                    <a:pt x="2" y="445"/>
                  </a:lnTo>
                  <a:lnTo>
                    <a:pt x="9" y="463"/>
                  </a:lnTo>
                  <a:lnTo>
                    <a:pt x="21" y="478"/>
                  </a:lnTo>
                  <a:lnTo>
                    <a:pt x="36" y="492"/>
                  </a:lnTo>
                  <a:lnTo>
                    <a:pt x="55" y="502"/>
                  </a:lnTo>
                  <a:lnTo>
                    <a:pt x="77" y="510"/>
                  </a:lnTo>
                  <a:lnTo>
                    <a:pt x="104" y="514"/>
                  </a:lnTo>
                  <a:lnTo>
                    <a:pt x="133" y="516"/>
                  </a:lnTo>
                  <a:lnTo>
                    <a:pt x="169" y="514"/>
                  </a:lnTo>
                  <a:lnTo>
                    <a:pt x="201" y="508"/>
                  </a:lnTo>
                  <a:lnTo>
                    <a:pt x="230" y="498"/>
                  </a:lnTo>
                  <a:lnTo>
                    <a:pt x="255" y="484"/>
                  </a:lnTo>
                  <a:lnTo>
                    <a:pt x="274" y="467"/>
                  </a:lnTo>
                  <a:lnTo>
                    <a:pt x="288" y="447"/>
                  </a:lnTo>
                  <a:lnTo>
                    <a:pt x="297" y="424"/>
                  </a:lnTo>
                  <a:lnTo>
                    <a:pt x="300" y="400"/>
                  </a:lnTo>
                  <a:lnTo>
                    <a:pt x="298" y="380"/>
                  </a:lnTo>
                  <a:lnTo>
                    <a:pt x="291" y="360"/>
                  </a:lnTo>
                  <a:lnTo>
                    <a:pt x="279" y="343"/>
                  </a:lnTo>
                  <a:lnTo>
                    <a:pt x="263" y="328"/>
                  </a:lnTo>
                  <a:lnTo>
                    <a:pt x="242" y="316"/>
                  </a:lnTo>
                  <a:lnTo>
                    <a:pt x="216" y="304"/>
                  </a:lnTo>
                  <a:lnTo>
                    <a:pt x="186" y="294"/>
                  </a:lnTo>
                  <a:lnTo>
                    <a:pt x="163" y="287"/>
                  </a:lnTo>
                  <a:lnTo>
                    <a:pt x="145" y="279"/>
                  </a:lnTo>
                  <a:lnTo>
                    <a:pt x="134" y="270"/>
                  </a:lnTo>
                  <a:lnTo>
                    <a:pt x="131" y="261"/>
                  </a:lnTo>
                  <a:lnTo>
                    <a:pt x="133" y="253"/>
                  </a:lnTo>
                  <a:lnTo>
                    <a:pt x="137" y="244"/>
                  </a:lnTo>
                  <a:lnTo>
                    <a:pt x="145" y="237"/>
                  </a:lnTo>
                  <a:lnTo>
                    <a:pt x="152" y="230"/>
                  </a:lnTo>
                  <a:lnTo>
                    <a:pt x="159" y="228"/>
                  </a:lnTo>
                  <a:lnTo>
                    <a:pt x="163" y="228"/>
                  </a:lnTo>
                  <a:lnTo>
                    <a:pt x="165" y="229"/>
                  </a:lnTo>
                  <a:lnTo>
                    <a:pt x="172" y="230"/>
                  </a:lnTo>
                  <a:lnTo>
                    <a:pt x="181" y="231"/>
                  </a:lnTo>
                  <a:lnTo>
                    <a:pt x="189" y="231"/>
                  </a:lnTo>
                  <a:lnTo>
                    <a:pt x="216" y="228"/>
                  </a:lnTo>
                  <a:lnTo>
                    <a:pt x="243" y="221"/>
                  </a:lnTo>
                  <a:lnTo>
                    <a:pt x="267" y="208"/>
                  </a:lnTo>
                  <a:lnTo>
                    <a:pt x="290" y="192"/>
                  </a:lnTo>
                  <a:lnTo>
                    <a:pt x="309" y="173"/>
                  </a:lnTo>
                  <a:lnTo>
                    <a:pt x="324" y="151"/>
                  </a:lnTo>
                  <a:lnTo>
                    <a:pt x="333" y="128"/>
                  </a:lnTo>
                  <a:lnTo>
                    <a:pt x="337" y="104"/>
                  </a:lnTo>
                  <a:lnTo>
                    <a:pt x="336" y="90"/>
                  </a:lnTo>
                  <a:lnTo>
                    <a:pt x="333" y="76"/>
                  </a:lnTo>
                  <a:lnTo>
                    <a:pt x="329" y="61"/>
                  </a:lnTo>
                  <a:lnTo>
                    <a:pt x="370" y="61"/>
                  </a:lnTo>
                  <a:lnTo>
                    <a:pt x="370" y="29"/>
                  </a:lnTo>
                  <a:close/>
                  <a:moveTo>
                    <a:pt x="112" y="329"/>
                  </a:moveTo>
                  <a:lnTo>
                    <a:pt x="113" y="329"/>
                  </a:lnTo>
                  <a:lnTo>
                    <a:pt x="115" y="332"/>
                  </a:lnTo>
                  <a:lnTo>
                    <a:pt x="128" y="335"/>
                  </a:lnTo>
                  <a:lnTo>
                    <a:pt x="138" y="338"/>
                  </a:lnTo>
                  <a:lnTo>
                    <a:pt x="171" y="349"/>
                  </a:lnTo>
                  <a:lnTo>
                    <a:pt x="198" y="360"/>
                  </a:lnTo>
                  <a:lnTo>
                    <a:pt x="218" y="371"/>
                  </a:lnTo>
                  <a:lnTo>
                    <a:pt x="234" y="383"/>
                  </a:lnTo>
                  <a:lnTo>
                    <a:pt x="245" y="396"/>
                  </a:lnTo>
                  <a:lnTo>
                    <a:pt x="250" y="408"/>
                  </a:lnTo>
                  <a:lnTo>
                    <a:pt x="252" y="423"/>
                  </a:lnTo>
                  <a:lnTo>
                    <a:pt x="249" y="441"/>
                  </a:lnTo>
                  <a:lnTo>
                    <a:pt x="242" y="457"/>
                  </a:lnTo>
                  <a:lnTo>
                    <a:pt x="229" y="471"/>
                  </a:lnTo>
                  <a:lnTo>
                    <a:pt x="213" y="483"/>
                  </a:lnTo>
                  <a:lnTo>
                    <a:pt x="193" y="492"/>
                  </a:lnTo>
                  <a:lnTo>
                    <a:pt x="170" y="497"/>
                  </a:lnTo>
                  <a:lnTo>
                    <a:pt x="145" y="498"/>
                  </a:lnTo>
                  <a:lnTo>
                    <a:pt x="119" y="496"/>
                  </a:lnTo>
                  <a:lnTo>
                    <a:pt x="97" y="492"/>
                  </a:lnTo>
                  <a:lnTo>
                    <a:pt x="79" y="482"/>
                  </a:lnTo>
                  <a:lnTo>
                    <a:pt x="64" y="470"/>
                  </a:lnTo>
                  <a:lnTo>
                    <a:pt x="52" y="455"/>
                  </a:lnTo>
                  <a:lnTo>
                    <a:pt x="45" y="438"/>
                  </a:lnTo>
                  <a:lnTo>
                    <a:pt x="43" y="417"/>
                  </a:lnTo>
                  <a:lnTo>
                    <a:pt x="45" y="400"/>
                  </a:lnTo>
                  <a:lnTo>
                    <a:pt x="51" y="384"/>
                  </a:lnTo>
                  <a:lnTo>
                    <a:pt x="61" y="369"/>
                  </a:lnTo>
                  <a:lnTo>
                    <a:pt x="67" y="362"/>
                  </a:lnTo>
                  <a:lnTo>
                    <a:pt x="74" y="355"/>
                  </a:lnTo>
                  <a:lnTo>
                    <a:pt x="83" y="348"/>
                  </a:lnTo>
                  <a:lnTo>
                    <a:pt x="92" y="341"/>
                  </a:lnTo>
                  <a:lnTo>
                    <a:pt x="100" y="335"/>
                  </a:lnTo>
                  <a:lnTo>
                    <a:pt x="107" y="330"/>
                  </a:lnTo>
                  <a:lnTo>
                    <a:pt x="112" y="329"/>
                  </a:lnTo>
                  <a:close/>
                  <a:moveTo>
                    <a:pt x="229" y="18"/>
                  </a:moveTo>
                  <a:lnTo>
                    <a:pt x="245" y="20"/>
                  </a:lnTo>
                  <a:lnTo>
                    <a:pt x="258" y="28"/>
                  </a:lnTo>
                  <a:lnTo>
                    <a:pt x="266" y="38"/>
                  </a:lnTo>
                  <a:lnTo>
                    <a:pt x="272" y="54"/>
                  </a:lnTo>
                  <a:lnTo>
                    <a:pt x="274" y="74"/>
                  </a:lnTo>
                  <a:lnTo>
                    <a:pt x="272" y="97"/>
                  </a:lnTo>
                  <a:lnTo>
                    <a:pt x="267" y="119"/>
                  </a:lnTo>
                  <a:lnTo>
                    <a:pt x="259" y="143"/>
                  </a:lnTo>
                  <a:lnTo>
                    <a:pt x="249" y="164"/>
                  </a:lnTo>
                  <a:lnTo>
                    <a:pt x="234" y="186"/>
                  </a:lnTo>
                  <a:lnTo>
                    <a:pt x="218" y="201"/>
                  </a:lnTo>
                  <a:lnTo>
                    <a:pt x="199" y="211"/>
                  </a:lnTo>
                  <a:lnTo>
                    <a:pt x="180" y="214"/>
                  </a:lnTo>
                  <a:lnTo>
                    <a:pt x="166" y="212"/>
                  </a:lnTo>
                  <a:lnTo>
                    <a:pt x="154" y="208"/>
                  </a:lnTo>
                  <a:lnTo>
                    <a:pt x="145" y="199"/>
                  </a:lnTo>
                  <a:lnTo>
                    <a:pt x="137" y="188"/>
                  </a:lnTo>
                  <a:lnTo>
                    <a:pt x="133" y="173"/>
                  </a:lnTo>
                  <a:lnTo>
                    <a:pt x="132" y="154"/>
                  </a:lnTo>
                  <a:lnTo>
                    <a:pt x="134" y="128"/>
                  </a:lnTo>
                  <a:lnTo>
                    <a:pt x="139" y="102"/>
                  </a:lnTo>
                  <a:lnTo>
                    <a:pt x="149" y="79"/>
                  </a:lnTo>
                  <a:lnTo>
                    <a:pt x="161" y="58"/>
                  </a:lnTo>
                  <a:lnTo>
                    <a:pt x="176" y="41"/>
                  </a:lnTo>
                  <a:lnTo>
                    <a:pt x="192" y="29"/>
                  </a:lnTo>
                  <a:lnTo>
                    <a:pt x="210" y="21"/>
                  </a:lnTo>
                  <a:lnTo>
                    <a:pt x="229" y="18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Feasibility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  <p:sp>
        <p:nvSpPr>
          <p:cNvPr id="7" name="フリーフォーム 6"/>
          <p:cNvSpPr/>
          <p:nvPr/>
        </p:nvSpPr>
        <p:spPr>
          <a:xfrm>
            <a:off x="2833025" y="2714620"/>
            <a:ext cx="4310743" cy="2865674"/>
          </a:xfrm>
          <a:custGeom>
            <a:avLst/>
            <a:gdLst>
              <a:gd name="connsiteX0" fmla="*/ 0 w 4310743"/>
              <a:gd name="connsiteY0" fmla="*/ 1436914 h 1436914"/>
              <a:gd name="connsiteX1" fmla="*/ 2148114 w 4310743"/>
              <a:gd name="connsiteY1" fmla="*/ 0 h 1436914"/>
              <a:gd name="connsiteX2" fmla="*/ 4310743 w 4310743"/>
              <a:gd name="connsiteY2" fmla="*/ 1436914 h 143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10743" h="1436914">
                <a:moveTo>
                  <a:pt x="0" y="1436914"/>
                </a:moveTo>
                <a:cubicBezTo>
                  <a:pt x="714828" y="718457"/>
                  <a:pt x="1429657" y="0"/>
                  <a:pt x="2148114" y="0"/>
                </a:cubicBezTo>
                <a:cubicBezTo>
                  <a:pt x="2866571" y="0"/>
                  <a:pt x="3588657" y="718457"/>
                  <a:pt x="4310743" y="1436914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1643042" y="5572140"/>
            <a:ext cx="6572296" cy="1588"/>
          </a:xfrm>
          <a:prstGeom prst="line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2428860" y="5610541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786578" y="5610541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s</a:t>
            </a:r>
            <a:endParaRPr kumimoji="1" lang="ja-JP" altLang="en-US" sz="2400" baseline="-250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715008" y="5643578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dirty="0" smtClean="0"/>
              <a:t>d</a:t>
            </a:r>
            <a:endParaRPr kumimoji="1" lang="ja-JP" altLang="en-US" sz="2400" baseline="-25000" dirty="0"/>
          </a:p>
        </p:txBody>
      </p:sp>
      <p:sp>
        <p:nvSpPr>
          <p:cNvPr id="18" name="フリーフォーム 17"/>
          <p:cNvSpPr/>
          <p:nvPr/>
        </p:nvSpPr>
        <p:spPr>
          <a:xfrm>
            <a:off x="1643042" y="2875614"/>
            <a:ext cx="6500858" cy="2910840"/>
          </a:xfrm>
          <a:custGeom>
            <a:avLst/>
            <a:gdLst>
              <a:gd name="connsiteX0" fmla="*/ 0 w 2164080"/>
              <a:gd name="connsiteY0" fmla="*/ 2910840 h 2910840"/>
              <a:gd name="connsiteX1" fmla="*/ 716280 w 2164080"/>
              <a:gd name="connsiteY1" fmla="*/ 746760 h 2910840"/>
              <a:gd name="connsiteX2" fmla="*/ 1478280 w 2164080"/>
              <a:gd name="connsiteY2" fmla="*/ 0 h 2910840"/>
              <a:gd name="connsiteX3" fmla="*/ 2164080 w 2164080"/>
              <a:gd name="connsiteY3" fmla="*/ 746760 h 2910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4080" h="2910840">
                <a:moveTo>
                  <a:pt x="0" y="2910840"/>
                </a:moveTo>
                <a:cubicBezTo>
                  <a:pt x="234950" y="2071370"/>
                  <a:pt x="469900" y="1231900"/>
                  <a:pt x="716280" y="746760"/>
                </a:cubicBezTo>
                <a:cubicBezTo>
                  <a:pt x="962660" y="261620"/>
                  <a:pt x="1236980" y="0"/>
                  <a:pt x="1478280" y="0"/>
                </a:cubicBezTo>
                <a:cubicBezTo>
                  <a:pt x="1719580" y="0"/>
                  <a:pt x="2164080" y="746760"/>
                  <a:pt x="2164080" y="746760"/>
                </a:cubicBezTo>
              </a:path>
            </a:pathLst>
          </a:cu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195382"/>
          </a:xfrm>
        </p:spPr>
        <p:txBody>
          <a:bodyPr/>
          <a:lstStyle/>
          <a:p>
            <a:r>
              <a:rPr lang="en-US" altLang="ja-JP" dirty="0" smtClean="0"/>
              <a:t>(</a:t>
            </a:r>
            <a:r>
              <a:rPr lang="en-US" altLang="ja-JP" dirty="0" err="1" smtClean="0"/>
              <a:t>x</a:t>
            </a:r>
            <a:r>
              <a:rPr lang="en-US" altLang="ja-JP" spc="300" dirty="0" err="1" smtClean="0"/>
              <a:t>,</a:t>
            </a:r>
            <a:r>
              <a:rPr lang="en-US" altLang="ja-JP" dirty="0" err="1" smtClean="0"/>
              <a:t>y</a:t>
            </a:r>
            <a:r>
              <a:rPr lang="en-US" altLang="ja-JP" dirty="0" smtClean="0"/>
              <a:t>) must be below the green line.</a:t>
            </a:r>
          </a:p>
          <a:p>
            <a:pPr lvl="1"/>
            <a:r>
              <a:rPr lang="en-US" altLang="ja-JP" dirty="0" smtClean="0"/>
              <a:t>The contents of </a:t>
            </a:r>
            <a:r>
              <a:rPr lang="en-US" altLang="ja-JP" dirty="0" err="1" smtClean="0"/>
              <a:t>sqrt</a:t>
            </a:r>
            <a:r>
              <a:rPr lang="en-US" altLang="ja-JP" dirty="0" smtClean="0"/>
              <a:t>()</a:t>
            </a:r>
            <a:r>
              <a:rPr lang="en-US" altLang="ja-JP" dirty="0" smtClean="0"/>
              <a:t> must be positive.</a:t>
            </a:r>
            <a:endParaRPr lang="en-US" altLang="ja-JP" dirty="0" smtClean="0"/>
          </a:p>
        </p:txBody>
      </p:sp>
      <p:sp>
        <p:nvSpPr>
          <p:cNvPr id="56" name="テキスト ボックス 55"/>
          <p:cNvSpPr txBox="1"/>
          <p:nvPr/>
        </p:nvSpPr>
        <p:spPr>
          <a:xfrm>
            <a:off x="5286380" y="3429000"/>
            <a:ext cx="2230098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V</a:t>
            </a:r>
            <a:r>
              <a:rPr kumimoji="1" lang="en-US" altLang="ja-JP" sz="2000" baseline="30000" dirty="0" smtClean="0"/>
              <a:t>2</a:t>
            </a:r>
            <a:r>
              <a:rPr kumimoji="1" lang="en-US" altLang="ja-JP" sz="2000" dirty="0" smtClean="0"/>
              <a:t> </a:t>
            </a:r>
            <a:r>
              <a:rPr lang="en-US" altLang="ja-JP" sz="2000" dirty="0" smtClean="0"/>
              <a:t>− 2VY − X</a:t>
            </a:r>
            <a:r>
              <a:rPr lang="en-US" altLang="ja-JP" sz="2000" baseline="30000" dirty="0" smtClean="0"/>
              <a:t>2</a:t>
            </a:r>
            <a:r>
              <a:rPr lang="en-US" altLang="ja-JP" sz="2000" dirty="0" smtClean="0"/>
              <a:t> = 0</a:t>
            </a:r>
            <a:endParaRPr kumimoji="1" lang="ja-JP" altLang="en-US" sz="2000" baseline="30000" dirty="0"/>
          </a:p>
        </p:txBody>
      </p:sp>
      <p:cxnSp>
        <p:nvCxnSpPr>
          <p:cNvPr id="60" name="直線コネクタ 59"/>
          <p:cNvCxnSpPr/>
          <p:nvPr/>
        </p:nvCxnSpPr>
        <p:spPr>
          <a:xfrm rot="16200000" flipV="1">
            <a:off x="6179356" y="3178966"/>
            <a:ext cx="500066" cy="2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Straight-forward Method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1435608" y="2714620"/>
            <a:ext cx="7498080" cy="3533780"/>
          </a:xfrm>
        </p:spPr>
        <p:txBody>
          <a:bodyPr/>
          <a:lstStyle/>
          <a:p>
            <a:r>
              <a:rPr kumimoji="1" lang="en-US" altLang="ja-JP" dirty="0" smtClean="0"/>
              <a:t>This can be transformed into a </a:t>
            </a:r>
            <a:r>
              <a:rPr kumimoji="1" lang="en-US" altLang="ja-JP" dirty="0" err="1" smtClean="0"/>
              <a:t>quadradic</a:t>
            </a:r>
            <a:r>
              <a:rPr kumimoji="1" lang="en-US" altLang="ja-JP" dirty="0" smtClean="0"/>
              <a:t> </a:t>
            </a:r>
            <a:r>
              <a:rPr kumimoji="1" lang="en-US" altLang="ja-JP" dirty="0" err="1" smtClean="0"/>
              <a:t>inequation</a:t>
            </a:r>
            <a:r>
              <a:rPr kumimoji="1" lang="en-US" altLang="ja-JP" dirty="0" smtClean="0"/>
              <a:t>.</a:t>
            </a:r>
          </a:p>
          <a:p>
            <a:r>
              <a:rPr lang="en-US" altLang="ja-JP" dirty="0" smtClean="0"/>
              <a:t>Just solve it.</a:t>
            </a:r>
            <a:endParaRPr kumimoji="1" lang="en-US" altLang="ja-JP" dirty="0" smtClean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grpSp>
        <p:nvGrpSpPr>
          <p:cNvPr id="2053" name="Group 5"/>
          <p:cNvGrpSpPr>
            <a:grpSpLocks noChangeAspect="1"/>
          </p:cNvGrpSpPr>
          <p:nvPr/>
        </p:nvGrpSpPr>
        <p:grpSpPr bwMode="auto">
          <a:xfrm>
            <a:off x="1643042" y="1690680"/>
            <a:ext cx="3270250" cy="666750"/>
            <a:chOff x="1890" y="1575"/>
            <a:chExt cx="824" cy="168"/>
          </a:xfrm>
        </p:grpSpPr>
        <p:sp>
          <p:nvSpPr>
            <p:cNvPr id="2052" name="AutoShape 4"/>
            <p:cNvSpPr>
              <a:spLocks noChangeAspect="1" noChangeArrowheads="1" noTextEdit="1"/>
            </p:cNvSpPr>
            <p:nvPr/>
          </p:nvSpPr>
          <p:spPr bwMode="auto">
            <a:xfrm>
              <a:off x="1890" y="1575"/>
              <a:ext cx="824" cy="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1890" y="1575"/>
              <a:ext cx="824" cy="168"/>
            </a:xfrm>
            <a:prstGeom prst="rect">
              <a:avLst/>
            </a:prstGeom>
            <a:no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5" name="Freeform 7"/>
            <p:cNvSpPr>
              <a:spLocks noEditPoints="1"/>
            </p:cNvSpPr>
            <p:nvPr/>
          </p:nvSpPr>
          <p:spPr bwMode="auto">
            <a:xfrm>
              <a:off x="1897" y="1615"/>
              <a:ext cx="48" cy="54"/>
            </a:xfrm>
            <a:custGeom>
              <a:avLst/>
              <a:gdLst/>
              <a:ahLst/>
              <a:cxnLst>
                <a:cxn ang="0">
                  <a:pos x="237" y="270"/>
                </a:cxn>
                <a:cxn ang="0">
                  <a:pos x="125" y="0"/>
                </a:cxn>
                <a:cxn ang="0">
                  <a:pos x="118" y="0"/>
                </a:cxn>
                <a:cxn ang="0">
                  <a:pos x="0" y="270"/>
                </a:cxn>
                <a:cxn ang="0">
                  <a:pos x="237" y="270"/>
                </a:cxn>
                <a:cxn ang="0">
                  <a:pos x="190" y="254"/>
                </a:cxn>
                <a:cxn ang="0">
                  <a:pos x="27" y="254"/>
                </a:cxn>
                <a:cxn ang="0">
                  <a:pos x="112" y="59"/>
                </a:cxn>
                <a:cxn ang="0">
                  <a:pos x="190" y="254"/>
                </a:cxn>
              </a:cxnLst>
              <a:rect l="0" t="0" r="r" b="b"/>
              <a:pathLst>
                <a:path w="237" h="270">
                  <a:moveTo>
                    <a:pt x="237" y="270"/>
                  </a:moveTo>
                  <a:lnTo>
                    <a:pt x="125" y="0"/>
                  </a:lnTo>
                  <a:lnTo>
                    <a:pt x="118" y="0"/>
                  </a:lnTo>
                  <a:lnTo>
                    <a:pt x="0" y="270"/>
                  </a:lnTo>
                  <a:lnTo>
                    <a:pt x="237" y="270"/>
                  </a:lnTo>
                  <a:close/>
                  <a:moveTo>
                    <a:pt x="190" y="254"/>
                  </a:moveTo>
                  <a:lnTo>
                    <a:pt x="27" y="254"/>
                  </a:lnTo>
                  <a:lnTo>
                    <a:pt x="112" y="59"/>
                  </a:lnTo>
                  <a:lnTo>
                    <a:pt x="190" y="25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950" y="1615"/>
              <a:ext cx="21" cy="68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80" y="14"/>
                </a:cxn>
                <a:cxn ang="0">
                  <a:pos x="65" y="25"/>
                </a:cxn>
                <a:cxn ang="0">
                  <a:pos x="54" y="36"/>
                </a:cxn>
                <a:cxn ang="0">
                  <a:pos x="43" y="49"/>
                </a:cxn>
                <a:cxn ang="0">
                  <a:pos x="24" y="75"/>
                </a:cxn>
                <a:cxn ang="0">
                  <a:pos x="11" y="105"/>
                </a:cxn>
                <a:cxn ang="0">
                  <a:pos x="3" y="136"/>
                </a:cxn>
                <a:cxn ang="0">
                  <a:pos x="0" y="170"/>
                </a:cxn>
                <a:cxn ang="0">
                  <a:pos x="3" y="206"/>
                </a:cxn>
                <a:cxn ang="0">
                  <a:pos x="13" y="239"/>
                </a:cxn>
                <a:cxn ang="0">
                  <a:pos x="28" y="270"/>
                </a:cxn>
                <a:cxn ang="0">
                  <a:pos x="50" y="300"/>
                </a:cxn>
                <a:cxn ang="0">
                  <a:pos x="61" y="313"/>
                </a:cxn>
                <a:cxn ang="0">
                  <a:pos x="73" y="323"/>
                </a:cxn>
                <a:cxn ang="0">
                  <a:pos x="84" y="331"/>
                </a:cxn>
                <a:cxn ang="0">
                  <a:pos x="98" y="340"/>
                </a:cxn>
                <a:cxn ang="0">
                  <a:pos x="103" y="334"/>
                </a:cxn>
                <a:cxn ang="0">
                  <a:pos x="86" y="320"/>
                </a:cxn>
                <a:cxn ang="0">
                  <a:pos x="73" y="308"/>
                </a:cxn>
                <a:cxn ang="0">
                  <a:pos x="63" y="295"/>
                </a:cxn>
                <a:cxn ang="0">
                  <a:pos x="55" y="281"/>
                </a:cxn>
                <a:cxn ang="0">
                  <a:pos x="49" y="265"/>
                </a:cxn>
                <a:cxn ang="0">
                  <a:pos x="41" y="238"/>
                </a:cxn>
                <a:cxn ang="0">
                  <a:pos x="36" y="205"/>
                </a:cxn>
                <a:cxn ang="0">
                  <a:pos x="35" y="169"/>
                </a:cxn>
                <a:cxn ang="0">
                  <a:pos x="36" y="139"/>
                </a:cxn>
                <a:cxn ang="0">
                  <a:pos x="39" y="113"/>
                </a:cxn>
                <a:cxn ang="0">
                  <a:pos x="44" y="89"/>
                </a:cxn>
                <a:cxn ang="0">
                  <a:pos x="51" y="69"/>
                </a:cxn>
                <a:cxn ang="0">
                  <a:pos x="60" y="53"/>
                </a:cxn>
                <a:cxn ang="0">
                  <a:pos x="70" y="38"/>
                </a:cxn>
                <a:cxn ang="0">
                  <a:pos x="84" y="23"/>
                </a:cxn>
                <a:cxn ang="0">
                  <a:pos x="103" y="6"/>
                </a:cxn>
                <a:cxn ang="0">
                  <a:pos x="99" y="0"/>
                </a:cxn>
              </a:cxnLst>
              <a:rect l="0" t="0" r="r" b="b"/>
              <a:pathLst>
                <a:path w="103" h="340">
                  <a:moveTo>
                    <a:pt x="99" y="0"/>
                  </a:moveTo>
                  <a:lnTo>
                    <a:pt x="80" y="14"/>
                  </a:lnTo>
                  <a:lnTo>
                    <a:pt x="65" y="25"/>
                  </a:lnTo>
                  <a:lnTo>
                    <a:pt x="54" y="36"/>
                  </a:lnTo>
                  <a:lnTo>
                    <a:pt x="43" y="49"/>
                  </a:lnTo>
                  <a:lnTo>
                    <a:pt x="24" y="75"/>
                  </a:lnTo>
                  <a:lnTo>
                    <a:pt x="11" y="105"/>
                  </a:lnTo>
                  <a:lnTo>
                    <a:pt x="3" y="136"/>
                  </a:lnTo>
                  <a:lnTo>
                    <a:pt x="0" y="170"/>
                  </a:lnTo>
                  <a:lnTo>
                    <a:pt x="3" y="206"/>
                  </a:lnTo>
                  <a:lnTo>
                    <a:pt x="13" y="239"/>
                  </a:lnTo>
                  <a:lnTo>
                    <a:pt x="28" y="270"/>
                  </a:lnTo>
                  <a:lnTo>
                    <a:pt x="50" y="300"/>
                  </a:lnTo>
                  <a:lnTo>
                    <a:pt x="61" y="313"/>
                  </a:lnTo>
                  <a:lnTo>
                    <a:pt x="73" y="323"/>
                  </a:lnTo>
                  <a:lnTo>
                    <a:pt x="84" y="331"/>
                  </a:lnTo>
                  <a:lnTo>
                    <a:pt x="98" y="340"/>
                  </a:lnTo>
                  <a:lnTo>
                    <a:pt x="103" y="334"/>
                  </a:lnTo>
                  <a:lnTo>
                    <a:pt x="86" y="320"/>
                  </a:lnTo>
                  <a:lnTo>
                    <a:pt x="73" y="308"/>
                  </a:lnTo>
                  <a:lnTo>
                    <a:pt x="63" y="295"/>
                  </a:lnTo>
                  <a:lnTo>
                    <a:pt x="55" y="281"/>
                  </a:lnTo>
                  <a:lnTo>
                    <a:pt x="49" y="265"/>
                  </a:lnTo>
                  <a:lnTo>
                    <a:pt x="41" y="238"/>
                  </a:lnTo>
                  <a:lnTo>
                    <a:pt x="36" y="205"/>
                  </a:lnTo>
                  <a:lnTo>
                    <a:pt x="35" y="169"/>
                  </a:lnTo>
                  <a:lnTo>
                    <a:pt x="36" y="139"/>
                  </a:lnTo>
                  <a:lnTo>
                    <a:pt x="39" y="113"/>
                  </a:lnTo>
                  <a:lnTo>
                    <a:pt x="44" y="89"/>
                  </a:lnTo>
                  <a:lnTo>
                    <a:pt x="51" y="69"/>
                  </a:lnTo>
                  <a:lnTo>
                    <a:pt x="60" y="53"/>
                  </a:lnTo>
                  <a:lnTo>
                    <a:pt x="70" y="38"/>
                  </a:lnTo>
                  <a:lnTo>
                    <a:pt x="84" y="23"/>
                  </a:lnTo>
                  <a:lnTo>
                    <a:pt x="103" y="6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975" y="1634"/>
              <a:ext cx="38" cy="36"/>
            </a:xfrm>
            <a:custGeom>
              <a:avLst/>
              <a:gdLst/>
              <a:ahLst/>
              <a:cxnLst>
                <a:cxn ang="0">
                  <a:pos x="169" y="135"/>
                </a:cxn>
                <a:cxn ang="0">
                  <a:pos x="163" y="142"/>
                </a:cxn>
                <a:cxn ang="0">
                  <a:pos x="151" y="155"/>
                </a:cxn>
                <a:cxn ang="0">
                  <a:pos x="146" y="159"/>
                </a:cxn>
                <a:cxn ang="0">
                  <a:pos x="141" y="157"/>
                </a:cxn>
                <a:cxn ang="0">
                  <a:pos x="134" y="149"/>
                </a:cxn>
                <a:cxn ang="0">
                  <a:pos x="131" y="140"/>
                </a:cxn>
                <a:cxn ang="0">
                  <a:pos x="130" y="135"/>
                </a:cxn>
                <a:cxn ang="0">
                  <a:pos x="117" y="71"/>
                </a:cxn>
                <a:cxn ang="0">
                  <a:pos x="140" y="35"/>
                </a:cxn>
                <a:cxn ang="0">
                  <a:pos x="155" y="22"/>
                </a:cxn>
                <a:cxn ang="0">
                  <a:pos x="165" y="26"/>
                </a:cxn>
                <a:cxn ang="0">
                  <a:pos x="173" y="29"/>
                </a:cxn>
                <a:cxn ang="0">
                  <a:pos x="184" y="27"/>
                </a:cxn>
                <a:cxn ang="0">
                  <a:pos x="189" y="20"/>
                </a:cxn>
                <a:cxn ang="0">
                  <a:pos x="189" y="10"/>
                </a:cxn>
                <a:cxn ang="0">
                  <a:pos x="174" y="0"/>
                </a:cxn>
                <a:cxn ang="0">
                  <a:pos x="153" y="7"/>
                </a:cxn>
                <a:cxn ang="0">
                  <a:pos x="129" y="35"/>
                </a:cxn>
                <a:cxn ang="0">
                  <a:pos x="109" y="35"/>
                </a:cxn>
                <a:cxn ang="0">
                  <a:pos x="100" y="7"/>
                </a:cxn>
                <a:cxn ang="0">
                  <a:pos x="88" y="0"/>
                </a:cxn>
                <a:cxn ang="0">
                  <a:pos x="70" y="2"/>
                </a:cxn>
                <a:cxn ang="0">
                  <a:pos x="42" y="11"/>
                </a:cxn>
                <a:cxn ang="0">
                  <a:pos x="39" y="20"/>
                </a:cxn>
                <a:cxn ang="0">
                  <a:pos x="57" y="15"/>
                </a:cxn>
                <a:cxn ang="0">
                  <a:pos x="68" y="16"/>
                </a:cxn>
                <a:cxn ang="0">
                  <a:pos x="75" y="29"/>
                </a:cxn>
                <a:cxn ang="0">
                  <a:pos x="90" y="91"/>
                </a:cxn>
                <a:cxn ang="0">
                  <a:pos x="50" y="149"/>
                </a:cxn>
                <a:cxn ang="0">
                  <a:pos x="38" y="157"/>
                </a:cxn>
                <a:cxn ang="0">
                  <a:pos x="32" y="156"/>
                </a:cxn>
                <a:cxn ang="0">
                  <a:pos x="18" y="150"/>
                </a:cxn>
                <a:cxn ang="0">
                  <a:pos x="7" y="152"/>
                </a:cxn>
                <a:cxn ang="0">
                  <a:pos x="2" y="159"/>
                </a:cxn>
                <a:cxn ang="0">
                  <a:pos x="3" y="172"/>
                </a:cxn>
                <a:cxn ang="0">
                  <a:pos x="20" y="181"/>
                </a:cxn>
                <a:cxn ang="0">
                  <a:pos x="33" y="177"/>
                </a:cxn>
                <a:cxn ang="0">
                  <a:pos x="48" y="165"/>
                </a:cxn>
                <a:cxn ang="0">
                  <a:pos x="65" y="144"/>
                </a:cxn>
                <a:cxn ang="0">
                  <a:pos x="83" y="121"/>
                </a:cxn>
                <a:cxn ang="0">
                  <a:pos x="105" y="154"/>
                </a:cxn>
                <a:cxn ang="0">
                  <a:pos x="118" y="179"/>
                </a:cxn>
                <a:cxn ang="0">
                  <a:pos x="138" y="180"/>
                </a:cxn>
                <a:cxn ang="0">
                  <a:pos x="155" y="166"/>
                </a:cxn>
                <a:cxn ang="0">
                  <a:pos x="178" y="135"/>
                </a:cxn>
              </a:cxnLst>
              <a:rect l="0" t="0" r="r" b="b"/>
              <a:pathLst>
                <a:path w="190" h="181">
                  <a:moveTo>
                    <a:pt x="171" y="132"/>
                  </a:moveTo>
                  <a:lnTo>
                    <a:pt x="169" y="135"/>
                  </a:lnTo>
                  <a:lnTo>
                    <a:pt x="168" y="137"/>
                  </a:lnTo>
                  <a:lnTo>
                    <a:pt x="163" y="142"/>
                  </a:lnTo>
                  <a:lnTo>
                    <a:pt x="155" y="152"/>
                  </a:lnTo>
                  <a:lnTo>
                    <a:pt x="151" y="155"/>
                  </a:lnTo>
                  <a:lnTo>
                    <a:pt x="149" y="157"/>
                  </a:lnTo>
                  <a:lnTo>
                    <a:pt x="146" y="159"/>
                  </a:lnTo>
                  <a:lnTo>
                    <a:pt x="145" y="159"/>
                  </a:lnTo>
                  <a:lnTo>
                    <a:pt x="141" y="157"/>
                  </a:lnTo>
                  <a:lnTo>
                    <a:pt x="139" y="156"/>
                  </a:lnTo>
                  <a:lnTo>
                    <a:pt x="134" y="149"/>
                  </a:lnTo>
                  <a:lnTo>
                    <a:pt x="133" y="142"/>
                  </a:lnTo>
                  <a:lnTo>
                    <a:pt x="131" y="140"/>
                  </a:lnTo>
                  <a:lnTo>
                    <a:pt x="131" y="137"/>
                  </a:lnTo>
                  <a:lnTo>
                    <a:pt x="130" y="135"/>
                  </a:lnTo>
                  <a:lnTo>
                    <a:pt x="124" y="109"/>
                  </a:lnTo>
                  <a:lnTo>
                    <a:pt x="117" y="71"/>
                  </a:lnTo>
                  <a:lnTo>
                    <a:pt x="129" y="50"/>
                  </a:lnTo>
                  <a:lnTo>
                    <a:pt x="140" y="35"/>
                  </a:lnTo>
                  <a:lnTo>
                    <a:pt x="149" y="26"/>
                  </a:lnTo>
                  <a:lnTo>
                    <a:pt x="155" y="22"/>
                  </a:lnTo>
                  <a:lnTo>
                    <a:pt x="160" y="24"/>
                  </a:lnTo>
                  <a:lnTo>
                    <a:pt x="165" y="26"/>
                  </a:lnTo>
                  <a:lnTo>
                    <a:pt x="169" y="29"/>
                  </a:lnTo>
                  <a:lnTo>
                    <a:pt x="173" y="29"/>
                  </a:lnTo>
                  <a:lnTo>
                    <a:pt x="176" y="30"/>
                  </a:lnTo>
                  <a:lnTo>
                    <a:pt x="184" y="27"/>
                  </a:lnTo>
                  <a:lnTo>
                    <a:pt x="188" y="24"/>
                  </a:lnTo>
                  <a:lnTo>
                    <a:pt x="189" y="20"/>
                  </a:lnTo>
                  <a:lnTo>
                    <a:pt x="190" y="15"/>
                  </a:lnTo>
                  <a:lnTo>
                    <a:pt x="189" y="10"/>
                  </a:lnTo>
                  <a:lnTo>
                    <a:pt x="184" y="2"/>
                  </a:lnTo>
                  <a:lnTo>
                    <a:pt x="174" y="0"/>
                  </a:lnTo>
                  <a:lnTo>
                    <a:pt x="164" y="2"/>
                  </a:lnTo>
                  <a:lnTo>
                    <a:pt x="153" y="7"/>
                  </a:lnTo>
                  <a:lnTo>
                    <a:pt x="141" y="19"/>
                  </a:lnTo>
                  <a:lnTo>
                    <a:pt x="129" y="35"/>
                  </a:lnTo>
                  <a:lnTo>
                    <a:pt x="113" y="57"/>
                  </a:lnTo>
                  <a:lnTo>
                    <a:pt x="109" y="35"/>
                  </a:lnTo>
                  <a:lnTo>
                    <a:pt x="105" y="19"/>
                  </a:lnTo>
                  <a:lnTo>
                    <a:pt x="100" y="7"/>
                  </a:lnTo>
                  <a:lnTo>
                    <a:pt x="95" y="2"/>
                  </a:lnTo>
                  <a:lnTo>
                    <a:pt x="88" y="0"/>
                  </a:lnTo>
                  <a:lnTo>
                    <a:pt x="80" y="1"/>
                  </a:lnTo>
                  <a:lnTo>
                    <a:pt x="70" y="2"/>
                  </a:lnTo>
                  <a:lnTo>
                    <a:pt x="58" y="6"/>
                  </a:lnTo>
                  <a:lnTo>
                    <a:pt x="42" y="11"/>
                  </a:lnTo>
                  <a:lnTo>
                    <a:pt x="37" y="14"/>
                  </a:lnTo>
                  <a:lnTo>
                    <a:pt x="39" y="20"/>
                  </a:lnTo>
                  <a:lnTo>
                    <a:pt x="50" y="17"/>
                  </a:lnTo>
                  <a:lnTo>
                    <a:pt x="57" y="15"/>
                  </a:lnTo>
                  <a:lnTo>
                    <a:pt x="62" y="15"/>
                  </a:lnTo>
                  <a:lnTo>
                    <a:pt x="68" y="16"/>
                  </a:lnTo>
                  <a:lnTo>
                    <a:pt x="72" y="20"/>
                  </a:lnTo>
                  <a:lnTo>
                    <a:pt x="75" y="29"/>
                  </a:lnTo>
                  <a:lnTo>
                    <a:pt x="79" y="42"/>
                  </a:lnTo>
                  <a:lnTo>
                    <a:pt x="90" y="91"/>
                  </a:lnTo>
                  <a:lnTo>
                    <a:pt x="58" y="139"/>
                  </a:lnTo>
                  <a:lnTo>
                    <a:pt x="50" y="149"/>
                  </a:lnTo>
                  <a:lnTo>
                    <a:pt x="43" y="155"/>
                  </a:lnTo>
                  <a:lnTo>
                    <a:pt x="38" y="157"/>
                  </a:lnTo>
                  <a:lnTo>
                    <a:pt x="35" y="157"/>
                  </a:lnTo>
                  <a:lnTo>
                    <a:pt x="32" y="156"/>
                  </a:lnTo>
                  <a:lnTo>
                    <a:pt x="22" y="151"/>
                  </a:lnTo>
                  <a:lnTo>
                    <a:pt x="18" y="150"/>
                  </a:lnTo>
                  <a:lnTo>
                    <a:pt x="14" y="150"/>
                  </a:lnTo>
                  <a:lnTo>
                    <a:pt x="7" y="152"/>
                  </a:lnTo>
                  <a:lnTo>
                    <a:pt x="3" y="155"/>
                  </a:lnTo>
                  <a:lnTo>
                    <a:pt x="2" y="159"/>
                  </a:lnTo>
                  <a:lnTo>
                    <a:pt x="0" y="164"/>
                  </a:lnTo>
                  <a:lnTo>
                    <a:pt x="3" y="172"/>
                  </a:lnTo>
                  <a:lnTo>
                    <a:pt x="10" y="179"/>
                  </a:lnTo>
                  <a:lnTo>
                    <a:pt x="20" y="181"/>
                  </a:lnTo>
                  <a:lnTo>
                    <a:pt x="28" y="180"/>
                  </a:lnTo>
                  <a:lnTo>
                    <a:pt x="33" y="177"/>
                  </a:lnTo>
                  <a:lnTo>
                    <a:pt x="40" y="172"/>
                  </a:lnTo>
                  <a:lnTo>
                    <a:pt x="48" y="165"/>
                  </a:lnTo>
                  <a:lnTo>
                    <a:pt x="58" y="152"/>
                  </a:lnTo>
                  <a:lnTo>
                    <a:pt x="65" y="144"/>
                  </a:lnTo>
                  <a:lnTo>
                    <a:pt x="74" y="134"/>
                  </a:lnTo>
                  <a:lnTo>
                    <a:pt x="83" y="121"/>
                  </a:lnTo>
                  <a:lnTo>
                    <a:pt x="94" y="106"/>
                  </a:lnTo>
                  <a:lnTo>
                    <a:pt x="105" y="154"/>
                  </a:lnTo>
                  <a:lnTo>
                    <a:pt x="112" y="170"/>
                  </a:lnTo>
                  <a:lnTo>
                    <a:pt x="118" y="179"/>
                  </a:lnTo>
                  <a:lnTo>
                    <a:pt x="129" y="181"/>
                  </a:lnTo>
                  <a:lnTo>
                    <a:pt x="138" y="180"/>
                  </a:lnTo>
                  <a:lnTo>
                    <a:pt x="145" y="175"/>
                  </a:lnTo>
                  <a:lnTo>
                    <a:pt x="155" y="166"/>
                  </a:lnTo>
                  <a:lnTo>
                    <a:pt x="165" y="154"/>
                  </a:lnTo>
                  <a:lnTo>
                    <a:pt x="178" y="135"/>
                  </a:lnTo>
                  <a:lnTo>
                    <a:pt x="171" y="13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2015" y="1615"/>
              <a:ext cx="20" cy="68"/>
            </a:xfrm>
            <a:custGeom>
              <a:avLst/>
              <a:gdLst/>
              <a:ahLst/>
              <a:cxnLst>
                <a:cxn ang="0">
                  <a:pos x="4" y="340"/>
                </a:cxn>
                <a:cxn ang="0">
                  <a:pos x="23" y="328"/>
                </a:cxn>
                <a:cxn ang="0">
                  <a:pos x="38" y="316"/>
                </a:cxn>
                <a:cxn ang="0">
                  <a:pos x="49" y="305"/>
                </a:cxn>
                <a:cxn ang="0">
                  <a:pos x="60" y="293"/>
                </a:cxn>
                <a:cxn ang="0">
                  <a:pos x="79" y="265"/>
                </a:cxn>
                <a:cxn ang="0">
                  <a:pos x="93" y="236"/>
                </a:cxn>
                <a:cxn ang="0">
                  <a:pos x="100" y="205"/>
                </a:cxn>
                <a:cxn ang="0">
                  <a:pos x="103" y="171"/>
                </a:cxn>
                <a:cxn ang="0">
                  <a:pos x="101" y="143"/>
                </a:cxn>
                <a:cxn ang="0">
                  <a:pos x="95" y="115"/>
                </a:cxn>
                <a:cxn ang="0">
                  <a:pos x="85" y="90"/>
                </a:cxn>
                <a:cxn ang="0">
                  <a:pos x="71" y="65"/>
                </a:cxn>
                <a:cxn ang="0">
                  <a:pos x="53" y="41"/>
                </a:cxn>
                <a:cxn ang="0">
                  <a:pos x="41" y="29"/>
                </a:cxn>
                <a:cxn ang="0">
                  <a:pos x="19" y="9"/>
                </a:cxn>
                <a:cxn ang="0">
                  <a:pos x="5" y="0"/>
                </a:cxn>
                <a:cxn ang="0">
                  <a:pos x="0" y="6"/>
                </a:cxn>
                <a:cxn ang="0">
                  <a:pos x="18" y="20"/>
                </a:cxn>
                <a:cxn ang="0">
                  <a:pos x="30" y="33"/>
                </a:cxn>
                <a:cxn ang="0">
                  <a:pos x="40" y="46"/>
                </a:cxn>
                <a:cxn ang="0">
                  <a:pos x="48" y="60"/>
                </a:cxn>
                <a:cxn ang="0">
                  <a:pos x="54" y="76"/>
                </a:cxn>
                <a:cxn ang="0">
                  <a:pos x="63" y="104"/>
                </a:cxn>
                <a:cxn ang="0">
                  <a:pos x="66" y="136"/>
                </a:cxn>
                <a:cxn ang="0">
                  <a:pos x="69" y="173"/>
                </a:cxn>
                <a:cxn ang="0">
                  <a:pos x="66" y="211"/>
                </a:cxn>
                <a:cxn ang="0">
                  <a:pos x="61" y="244"/>
                </a:cxn>
                <a:cxn ang="0">
                  <a:pos x="53" y="271"/>
                </a:cxn>
                <a:cxn ang="0">
                  <a:pos x="44" y="289"/>
                </a:cxn>
                <a:cxn ang="0">
                  <a:pos x="33" y="304"/>
                </a:cxn>
                <a:cxn ang="0">
                  <a:pos x="19" y="319"/>
                </a:cxn>
                <a:cxn ang="0">
                  <a:pos x="0" y="334"/>
                </a:cxn>
                <a:cxn ang="0">
                  <a:pos x="4" y="340"/>
                </a:cxn>
              </a:cxnLst>
              <a:rect l="0" t="0" r="r" b="b"/>
              <a:pathLst>
                <a:path w="103" h="340">
                  <a:moveTo>
                    <a:pt x="4" y="340"/>
                  </a:moveTo>
                  <a:lnTo>
                    <a:pt x="23" y="328"/>
                  </a:lnTo>
                  <a:lnTo>
                    <a:pt x="38" y="316"/>
                  </a:lnTo>
                  <a:lnTo>
                    <a:pt x="49" y="305"/>
                  </a:lnTo>
                  <a:lnTo>
                    <a:pt x="60" y="293"/>
                  </a:lnTo>
                  <a:lnTo>
                    <a:pt x="79" y="265"/>
                  </a:lnTo>
                  <a:lnTo>
                    <a:pt x="93" y="236"/>
                  </a:lnTo>
                  <a:lnTo>
                    <a:pt x="100" y="205"/>
                  </a:lnTo>
                  <a:lnTo>
                    <a:pt x="103" y="171"/>
                  </a:lnTo>
                  <a:lnTo>
                    <a:pt x="101" y="143"/>
                  </a:lnTo>
                  <a:lnTo>
                    <a:pt x="95" y="115"/>
                  </a:lnTo>
                  <a:lnTo>
                    <a:pt x="85" y="90"/>
                  </a:lnTo>
                  <a:lnTo>
                    <a:pt x="71" y="65"/>
                  </a:lnTo>
                  <a:lnTo>
                    <a:pt x="53" y="41"/>
                  </a:lnTo>
                  <a:lnTo>
                    <a:pt x="41" y="29"/>
                  </a:lnTo>
                  <a:lnTo>
                    <a:pt x="19" y="9"/>
                  </a:lnTo>
                  <a:lnTo>
                    <a:pt x="5" y="0"/>
                  </a:lnTo>
                  <a:lnTo>
                    <a:pt x="0" y="6"/>
                  </a:lnTo>
                  <a:lnTo>
                    <a:pt x="18" y="20"/>
                  </a:lnTo>
                  <a:lnTo>
                    <a:pt x="30" y="33"/>
                  </a:lnTo>
                  <a:lnTo>
                    <a:pt x="40" y="46"/>
                  </a:lnTo>
                  <a:lnTo>
                    <a:pt x="48" y="60"/>
                  </a:lnTo>
                  <a:lnTo>
                    <a:pt x="54" y="76"/>
                  </a:lnTo>
                  <a:lnTo>
                    <a:pt x="63" y="104"/>
                  </a:lnTo>
                  <a:lnTo>
                    <a:pt x="66" y="136"/>
                  </a:lnTo>
                  <a:lnTo>
                    <a:pt x="69" y="173"/>
                  </a:lnTo>
                  <a:lnTo>
                    <a:pt x="66" y="211"/>
                  </a:lnTo>
                  <a:lnTo>
                    <a:pt x="61" y="244"/>
                  </a:lnTo>
                  <a:lnTo>
                    <a:pt x="53" y="271"/>
                  </a:lnTo>
                  <a:lnTo>
                    <a:pt x="44" y="289"/>
                  </a:lnTo>
                  <a:lnTo>
                    <a:pt x="33" y="304"/>
                  </a:lnTo>
                  <a:lnTo>
                    <a:pt x="19" y="319"/>
                  </a:lnTo>
                  <a:lnTo>
                    <a:pt x="0" y="334"/>
                  </a:lnTo>
                  <a:lnTo>
                    <a:pt x="4" y="34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59" name="Freeform 11"/>
            <p:cNvSpPr>
              <a:spLocks noEditPoints="1"/>
            </p:cNvSpPr>
            <p:nvPr/>
          </p:nvSpPr>
          <p:spPr bwMode="auto">
            <a:xfrm>
              <a:off x="2066" y="1638"/>
              <a:ext cx="41" cy="21"/>
            </a:xfrm>
            <a:custGeom>
              <a:avLst/>
              <a:gdLst/>
              <a:ahLst/>
              <a:cxnLst>
                <a:cxn ang="0">
                  <a:pos x="204" y="23"/>
                </a:cxn>
                <a:cxn ang="0">
                  <a:pos x="204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204" y="23"/>
                </a:cxn>
                <a:cxn ang="0">
                  <a:pos x="204" y="103"/>
                </a:cxn>
                <a:cxn ang="0">
                  <a:pos x="204" y="82"/>
                </a:cxn>
                <a:cxn ang="0">
                  <a:pos x="0" y="82"/>
                </a:cxn>
                <a:cxn ang="0">
                  <a:pos x="0" y="103"/>
                </a:cxn>
                <a:cxn ang="0">
                  <a:pos x="204" y="103"/>
                </a:cxn>
              </a:cxnLst>
              <a:rect l="0" t="0" r="r" b="b"/>
              <a:pathLst>
                <a:path w="204" h="103">
                  <a:moveTo>
                    <a:pt x="204" y="23"/>
                  </a:moveTo>
                  <a:lnTo>
                    <a:pt x="204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204" y="23"/>
                  </a:lnTo>
                  <a:close/>
                  <a:moveTo>
                    <a:pt x="204" y="103"/>
                  </a:moveTo>
                  <a:lnTo>
                    <a:pt x="204" y="82"/>
                  </a:lnTo>
                  <a:lnTo>
                    <a:pt x="0" y="82"/>
                  </a:lnTo>
                  <a:lnTo>
                    <a:pt x="0" y="103"/>
                  </a:lnTo>
                  <a:lnTo>
                    <a:pt x="204" y="10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auto">
            <a:xfrm>
              <a:off x="2260" y="1579"/>
              <a:ext cx="38" cy="36"/>
            </a:xfrm>
            <a:custGeom>
              <a:avLst/>
              <a:gdLst/>
              <a:ahLst/>
              <a:cxnLst>
                <a:cxn ang="0">
                  <a:pos x="168" y="135"/>
                </a:cxn>
                <a:cxn ang="0">
                  <a:pos x="162" y="143"/>
                </a:cxn>
                <a:cxn ang="0">
                  <a:pos x="151" y="155"/>
                </a:cxn>
                <a:cxn ang="0">
                  <a:pos x="146" y="159"/>
                </a:cxn>
                <a:cxn ang="0">
                  <a:pos x="141" y="158"/>
                </a:cxn>
                <a:cxn ang="0">
                  <a:pos x="133" y="149"/>
                </a:cxn>
                <a:cxn ang="0">
                  <a:pos x="131" y="140"/>
                </a:cxn>
                <a:cxn ang="0">
                  <a:pos x="130" y="135"/>
                </a:cxn>
                <a:cxn ang="0">
                  <a:pos x="116" y="71"/>
                </a:cxn>
                <a:cxn ang="0">
                  <a:pos x="140" y="35"/>
                </a:cxn>
                <a:cxn ang="0">
                  <a:pos x="155" y="23"/>
                </a:cxn>
                <a:cxn ang="0">
                  <a:pos x="165" y="26"/>
                </a:cxn>
                <a:cxn ang="0">
                  <a:pos x="172" y="29"/>
                </a:cxn>
                <a:cxn ang="0">
                  <a:pos x="183" y="28"/>
                </a:cxn>
                <a:cxn ang="0">
                  <a:pos x="188" y="20"/>
                </a:cxn>
                <a:cxn ang="0">
                  <a:pos x="188" y="10"/>
                </a:cxn>
                <a:cxn ang="0">
                  <a:pos x="173" y="0"/>
                </a:cxn>
                <a:cxn ang="0">
                  <a:pos x="152" y="8"/>
                </a:cxn>
                <a:cxn ang="0">
                  <a:pos x="128" y="35"/>
                </a:cxn>
                <a:cxn ang="0">
                  <a:pos x="108" y="35"/>
                </a:cxn>
                <a:cxn ang="0">
                  <a:pos x="100" y="8"/>
                </a:cxn>
                <a:cxn ang="0">
                  <a:pos x="87" y="0"/>
                </a:cxn>
                <a:cxn ang="0">
                  <a:pos x="70" y="3"/>
                </a:cxn>
                <a:cxn ang="0">
                  <a:pos x="41" y="11"/>
                </a:cxn>
                <a:cxn ang="0">
                  <a:pos x="39" y="20"/>
                </a:cxn>
                <a:cxn ang="0">
                  <a:pos x="56" y="15"/>
                </a:cxn>
                <a:cxn ang="0">
                  <a:pos x="67" y="16"/>
                </a:cxn>
                <a:cxn ang="0">
                  <a:pos x="75" y="29"/>
                </a:cxn>
                <a:cxn ang="0">
                  <a:pos x="90" y="91"/>
                </a:cxn>
                <a:cxn ang="0">
                  <a:pos x="50" y="149"/>
                </a:cxn>
                <a:cxn ang="0">
                  <a:pos x="37" y="158"/>
                </a:cxn>
                <a:cxn ang="0">
                  <a:pos x="31" y="156"/>
                </a:cxn>
                <a:cxn ang="0">
                  <a:pos x="17" y="150"/>
                </a:cxn>
                <a:cxn ang="0">
                  <a:pos x="6" y="153"/>
                </a:cxn>
                <a:cxn ang="0">
                  <a:pos x="1" y="159"/>
                </a:cxn>
                <a:cxn ang="0">
                  <a:pos x="2" y="173"/>
                </a:cxn>
                <a:cxn ang="0">
                  <a:pos x="20" y="181"/>
                </a:cxn>
                <a:cxn ang="0">
                  <a:pos x="32" y="178"/>
                </a:cxn>
                <a:cxn ang="0">
                  <a:pos x="47" y="165"/>
                </a:cxn>
                <a:cxn ang="0">
                  <a:pos x="65" y="144"/>
                </a:cxn>
                <a:cxn ang="0">
                  <a:pos x="82" y="121"/>
                </a:cxn>
                <a:cxn ang="0">
                  <a:pos x="105" y="154"/>
                </a:cxn>
                <a:cxn ang="0">
                  <a:pos x="117" y="179"/>
                </a:cxn>
                <a:cxn ang="0">
                  <a:pos x="137" y="180"/>
                </a:cxn>
                <a:cxn ang="0">
                  <a:pos x="155" y="166"/>
                </a:cxn>
                <a:cxn ang="0">
                  <a:pos x="177" y="135"/>
                </a:cxn>
              </a:cxnLst>
              <a:rect l="0" t="0" r="r" b="b"/>
              <a:pathLst>
                <a:path w="190" h="181">
                  <a:moveTo>
                    <a:pt x="171" y="133"/>
                  </a:moveTo>
                  <a:lnTo>
                    <a:pt x="168" y="135"/>
                  </a:lnTo>
                  <a:lnTo>
                    <a:pt x="167" y="138"/>
                  </a:lnTo>
                  <a:lnTo>
                    <a:pt x="162" y="143"/>
                  </a:lnTo>
                  <a:lnTo>
                    <a:pt x="155" y="153"/>
                  </a:lnTo>
                  <a:lnTo>
                    <a:pt x="151" y="155"/>
                  </a:lnTo>
                  <a:lnTo>
                    <a:pt x="148" y="158"/>
                  </a:lnTo>
                  <a:lnTo>
                    <a:pt x="146" y="159"/>
                  </a:lnTo>
                  <a:lnTo>
                    <a:pt x="145" y="159"/>
                  </a:lnTo>
                  <a:lnTo>
                    <a:pt x="141" y="158"/>
                  </a:lnTo>
                  <a:lnTo>
                    <a:pt x="138" y="156"/>
                  </a:lnTo>
                  <a:lnTo>
                    <a:pt x="133" y="149"/>
                  </a:lnTo>
                  <a:lnTo>
                    <a:pt x="132" y="143"/>
                  </a:lnTo>
                  <a:lnTo>
                    <a:pt x="131" y="140"/>
                  </a:lnTo>
                  <a:lnTo>
                    <a:pt x="131" y="138"/>
                  </a:lnTo>
                  <a:lnTo>
                    <a:pt x="130" y="135"/>
                  </a:lnTo>
                  <a:lnTo>
                    <a:pt x="123" y="109"/>
                  </a:lnTo>
                  <a:lnTo>
                    <a:pt x="116" y="71"/>
                  </a:lnTo>
                  <a:lnTo>
                    <a:pt x="128" y="50"/>
                  </a:lnTo>
                  <a:lnTo>
                    <a:pt x="140" y="35"/>
                  </a:lnTo>
                  <a:lnTo>
                    <a:pt x="148" y="26"/>
                  </a:lnTo>
                  <a:lnTo>
                    <a:pt x="155" y="23"/>
                  </a:lnTo>
                  <a:lnTo>
                    <a:pt x="160" y="24"/>
                  </a:lnTo>
                  <a:lnTo>
                    <a:pt x="165" y="26"/>
                  </a:lnTo>
                  <a:lnTo>
                    <a:pt x="168" y="29"/>
                  </a:lnTo>
                  <a:lnTo>
                    <a:pt x="172" y="29"/>
                  </a:lnTo>
                  <a:lnTo>
                    <a:pt x="176" y="30"/>
                  </a:lnTo>
                  <a:lnTo>
                    <a:pt x="183" y="28"/>
                  </a:lnTo>
                  <a:lnTo>
                    <a:pt x="187" y="24"/>
                  </a:lnTo>
                  <a:lnTo>
                    <a:pt x="188" y="20"/>
                  </a:lnTo>
                  <a:lnTo>
                    <a:pt x="190" y="15"/>
                  </a:lnTo>
                  <a:lnTo>
                    <a:pt x="188" y="10"/>
                  </a:lnTo>
                  <a:lnTo>
                    <a:pt x="183" y="3"/>
                  </a:lnTo>
                  <a:lnTo>
                    <a:pt x="173" y="0"/>
                  </a:lnTo>
                  <a:lnTo>
                    <a:pt x="163" y="3"/>
                  </a:lnTo>
                  <a:lnTo>
                    <a:pt x="152" y="8"/>
                  </a:lnTo>
                  <a:lnTo>
                    <a:pt x="141" y="19"/>
                  </a:lnTo>
                  <a:lnTo>
                    <a:pt x="128" y="35"/>
                  </a:lnTo>
                  <a:lnTo>
                    <a:pt x="112" y="58"/>
                  </a:lnTo>
                  <a:lnTo>
                    <a:pt x="108" y="35"/>
                  </a:lnTo>
                  <a:lnTo>
                    <a:pt x="105" y="19"/>
                  </a:lnTo>
                  <a:lnTo>
                    <a:pt x="100" y="8"/>
                  </a:lnTo>
                  <a:lnTo>
                    <a:pt x="95" y="3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0" y="3"/>
                  </a:lnTo>
                  <a:lnTo>
                    <a:pt x="57" y="6"/>
                  </a:lnTo>
                  <a:lnTo>
                    <a:pt x="41" y="11"/>
                  </a:lnTo>
                  <a:lnTo>
                    <a:pt x="36" y="14"/>
                  </a:lnTo>
                  <a:lnTo>
                    <a:pt x="39" y="20"/>
                  </a:lnTo>
                  <a:lnTo>
                    <a:pt x="50" y="18"/>
                  </a:lnTo>
                  <a:lnTo>
                    <a:pt x="56" y="15"/>
                  </a:lnTo>
                  <a:lnTo>
                    <a:pt x="61" y="15"/>
                  </a:lnTo>
                  <a:lnTo>
                    <a:pt x="67" y="16"/>
                  </a:lnTo>
                  <a:lnTo>
                    <a:pt x="71" y="20"/>
                  </a:lnTo>
                  <a:lnTo>
                    <a:pt x="75" y="29"/>
                  </a:lnTo>
                  <a:lnTo>
                    <a:pt x="78" y="43"/>
                  </a:lnTo>
                  <a:lnTo>
                    <a:pt x="90" y="91"/>
                  </a:lnTo>
                  <a:lnTo>
                    <a:pt x="57" y="139"/>
                  </a:lnTo>
                  <a:lnTo>
                    <a:pt x="50" y="149"/>
                  </a:lnTo>
                  <a:lnTo>
                    <a:pt x="42" y="155"/>
                  </a:lnTo>
                  <a:lnTo>
                    <a:pt x="37" y="158"/>
                  </a:lnTo>
                  <a:lnTo>
                    <a:pt x="35" y="158"/>
                  </a:lnTo>
                  <a:lnTo>
                    <a:pt x="31" y="156"/>
                  </a:lnTo>
                  <a:lnTo>
                    <a:pt x="21" y="151"/>
                  </a:lnTo>
                  <a:lnTo>
                    <a:pt x="17" y="150"/>
                  </a:lnTo>
                  <a:lnTo>
                    <a:pt x="14" y="150"/>
                  </a:lnTo>
                  <a:lnTo>
                    <a:pt x="6" y="153"/>
                  </a:lnTo>
                  <a:lnTo>
                    <a:pt x="2" y="155"/>
                  </a:lnTo>
                  <a:lnTo>
                    <a:pt x="1" y="159"/>
                  </a:lnTo>
                  <a:lnTo>
                    <a:pt x="0" y="164"/>
                  </a:lnTo>
                  <a:lnTo>
                    <a:pt x="2" y="173"/>
                  </a:lnTo>
                  <a:lnTo>
                    <a:pt x="10" y="179"/>
                  </a:lnTo>
                  <a:lnTo>
                    <a:pt x="20" y="181"/>
                  </a:lnTo>
                  <a:lnTo>
                    <a:pt x="27" y="180"/>
                  </a:lnTo>
                  <a:lnTo>
                    <a:pt x="32" y="178"/>
                  </a:lnTo>
                  <a:lnTo>
                    <a:pt x="40" y="173"/>
                  </a:lnTo>
                  <a:lnTo>
                    <a:pt x="47" y="165"/>
                  </a:lnTo>
                  <a:lnTo>
                    <a:pt x="57" y="153"/>
                  </a:lnTo>
                  <a:lnTo>
                    <a:pt x="65" y="144"/>
                  </a:lnTo>
                  <a:lnTo>
                    <a:pt x="73" y="134"/>
                  </a:lnTo>
                  <a:lnTo>
                    <a:pt x="82" y="121"/>
                  </a:lnTo>
                  <a:lnTo>
                    <a:pt x="93" y="106"/>
                  </a:lnTo>
                  <a:lnTo>
                    <a:pt x="105" y="154"/>
                  </a:lnTo>
                  <a:lnTo>
                    <a:pt x="111" y="170"/>
                  </a:lnTo>
                  <a:lnTo>
                    <a:pt x="117" y="179"/>
                  </a:lnTo>
                  <a:lnTo>
                    <a:pt x="128" y="181"/>
                  </a:lnTo>
                  <a:lnTo>
                    <a:pt x="137" y="180"/>
                  </a:lnTo>
                  <a:lnTo>
                    <a:pt x="145" y="175"/>
                  </a:lnTo>
                  <a:lnTo>
                    <a:pt x="155" y="166"/>
                  </a:lnTo>
                  <a:lnTo>
                    <a:pt x="165" y="154"/>
                  </a:lnTo>
                  <a:lnTo>
                    <a:pt x="177" y="135"/>
                  </a:lnTo>
                  <a:lnTo>
                    <a:pt x="171" y="13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1" name="Rectangle 13"/>
            <p:cNvSpPr>
              <a:spLocks noChangeArrowheads="1"/>
            </p:cNvSpPr>
            <p:nvPr/>
          </p:nvSpPr>
          <p:spPr bwMode="auto">
            <a:xfrm>
              <a:off x="2146" y="1642"/>
              <a:ext cx="268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2146" y="1689"/>
              <a:ext cx="32" cy="37"/>
            </a:xfrm>
            <a:custGeom>
              <a:avLst/>
              <a:gdLst/>
              <a:ahLst/>
              <a:cxnLst>
                <a:cxn ang="0">
                  <a:pos x="11" y="15"/>
                </a:cxn>
                <a:cxn ang="0">
                  <a:pos x="25" y="20"/>
                </a:cxn>
                <a:cxn ang="0">
                  <a:pos x="34" y="40"/>
                </a:cxn>
                <a:cxn ang="0">
                  <a:pos x="39" y="75"/>
                </a:cxn>
                <a:cxn ang="0">
                  <a:pos x="43" y="116"/>
                </a:cxn>
                <a:cxn ang="0">
                  <a:pos x="45" y="155"/>
                </a:cxn>
                <a:cxn ang="0">
                  <a:pos x="46" y="179"/>
                </a:cxn>
                <a:cxn ang="0">
                  <a:pos x="49" y="184"/>
                </a:cxn>
                <a:cxn ang="0">
                  <a:pos x="64" y="174"/>
                </a:cxn>
                <a:cxn ang="0">
                  <a:pos x="89" y="147"/>
                </a:cxn>
                <a:cxn ang="0">
                  <a:pos x="120" y="107"/>
                </a:cxn>
                <a:cxn ang="0">
                  <a:pos x="146" y="69"/>
                </a:cxn>
                <a:cxn ang="0">
                  <a:pos x="160" y="36"/>
                </a:cxn>
                <a:cxn ang="0">
                  <a:pos x="157" y="12"/>
                </a:cxn>
                <a:cxn ang="0">
                  <a:pos x="139" y="0"/>
                </a:cxn>
                <a:cxn ang="0">
                  <a:pos x="130" y="2"/>
                </a:cxn>
                <a:cxn ang="0">
                  <a:pos x="125" y="9"/>
                </a:cxn>
                <a:cxn ang="0">
                  <a:pos x="125" y="19"/>
                </a:cxn>
                <a:cxn ang="0">
                  <a:pos x="129" y="27"/>
                </a:cxn>
                <a:cxn ang="0">
                  <a:pos x="137" y="35"/>
                </a:cxn>
                <a:cxn ang="0">
                  <a:pos x="141" y="44"/>
                </a:cxn>
                <a:cxn ang="0">
                  <a:pos x="132" y="69"/>
                </a:cxn>
                <a:cxn ang="0">
                  <a:pos x="112" y="102"/>
                </a:cxn>
                <a:cxn ang="0">
                  <a:pos x="86" y="135"/>
                </a:cxn>
                <a:cxn ang="0">
                  <a:pos x="73" y="119"/>
                </a:cxn>
                <a:cxn ang="0">
                  <a:pos x="69" y="76"/>
                </a:cxn>
                <a:cxn ang="0">
                  <a:pos x="60" y="24"/>
                </a:cxn>
                <a:cxn ang="0">
                  <a:pos x="56" y="6"/>
                </a:cxn>
                <a:cxn ang="0">
                  <a:pos x="54" y="0"/>
                </a:cxn>
                <a:cxn ang="0">
                  <a:pos x="44" y="2"/>
                </a:cxn>
                <a:cxn ang="0">
                  <a:pos x="25" y="6"/>
                </a:cxn>
                <a:cxn ang="0">
                  <a:pos x="0" y="10"/>
                </a:cxn>
              </a:cxnLst>
              <a:rect l="0" t="0" r="r" b="b"/>
              <a:pathLst>
                <a:path w="161" h="184">
                  <a:moveTo>
                    <a:pt x="0" y="15"/>
                  </a:moveTo>
                  <a:lnTo>
                    <a:pt x="11" y="15"/>
                  </a:lnTo>
                  <a:lnTo>
                    <a:pt x="20" y="16"/>
                  </a:lnTo>
                  <a:lnTo>
                    <a:pt x="25" y="20"/>
                  </a:lnTo>
                  <a:lnTo>
                    <a:pt x="30" y="27"/>
                  </a:lnTo>
                  <a:lnTo>
                    <a:pt x="34" y="40"/>
                  </a:lnTo>
                  <a:lnTo>
                    <a:pt x="36" y="59"/>
                  </a:lnTo>
                  <a:lnTo>
                    <a:pt x="39" y="75"/>
                  </a:lnTo>
                  <a:lnTo>
                    <a:pt x="41" y="95"/>
                  </a:lnTo>
                  <a:lnTo>
                    <a:pt x="43" y="116"/>
                  </a:lnTo>
                  <a:lnTo>
                    <a:pt x="44" y="136"/>
                  </a:lnTo>
                  <a:lnTo>
                    <a:pt x="45" y="155"/>
                  </a:lnTo>
                  <a:lnTo>
                    <a:pt x="45" y="175"/>
                  </a:lnTo>
                  <a:lnTo>
                    <a:pt x="46" y="179"/>
                  </a:lnTo>
                  <a:lnTo>
                    <a:pt x="46" y="181"/>
                  </a:lnTo>
                  <a:lnTo>
                    <a:pt x="49" y="184"/>
                  </a:lnTo>
                  <a:lnTo>
                    <a:pt x="55" y="181"/>
                  </a:lnTo>
                  <a:lnTo>
                    <a:pt x="64" y="174"/>
                  </a:lnTo>
                  <a:lnTo>
                    <a:pt x="75" y="162"/>
                  </a:lnTo>
                  <a:lnTo>
                    <a:pt x="89" y="147"/>
                  </a:lnTo>
                  <a:lnTo>
                    <a:pt x="104" y="129"/>
                  </a:lnTo>
                  <a:lnTo>
                    <a:pt x="120" y="107"/>
                  </a:lnTo>
                  <a:lnTo>
                    <a:pt x="137" y="85"/>
                  </a:lnTo>
                  <a:lnTo>
                    <a:pt x="146" y="69"/>
                  </a:lnTo>
                  <a:lnTo>
                    <a:pt x="154" y="52"/>
                  </a:lnTo>
                  <a:lnTo>
                    <a:pt x="160" y="36"/>
                  </a:lnTo>
                  <a:lnTo>
                    <a:pt x="161" y="24"/>
                  </a:lnTo>
                  <a:lnTo>
                    <a:pt x="157" y="12"/>
                  </a:lnTo>
                  <a:lnTo>
                    <a:pt x="150" y="4"/>
                  </a:lnTo>
                  <a:lnTo>
                    <a:pt x="139" y="0"/>
                  </a:lnTo>
                  <a:lnTo>
                    <a:pt x="134" y="1"/>
                  </a:lnTo>
                  <a:lnTo>
                    <a:pt x="130" y="2"/>
                  </a:lnTo>
                  <a:lnTo>
                    <a:pt x="126" y="5"/>
                  </a:lnTo>
                  <a:lnTo>
                    <a:pt x="125" y="9"/>
                  </a:lnTo>
                  <a:lnTo>
                    <a:pt x="124" y="14"/>
                  </a:lnTo>
                  <a:lnTo>
                    <a:pt x="125" y="19"/>
                  </a:lnTo>
                  <a:lnTo>
                    <a:pt x="126" y="22"/>
                  </a:lnTo>
                  <a:lnTo>
                    <a:pt x="129" y="27"/>
                  </a:lnTo>
                  <a:lnTo>
                    <a:pt x="134" y="31"/>
                  </a:lnTo>
                  <a:lnTo>
                    <a:pt x="137" y="35"/>
                  </a:lnTo>
                  <a:lnTo>
                    <a:pt x="140" y="40"/>
                  </a:lnTo>
                  <a:lnTo>
                    <a:pt x="141" y="44"/>
                  </a:lnTo>
                  <a:lnTo>
                    <a:pt x="139" y="55"/>
                  </a:lnTo>
                  <a:lnTo>
                    <a:pt x="132" y="69"/>
                  </a:lnTo>
                  <a:lnTo>
                    <a:pt x="124" y="85"/>
                  </a:lnTo>
                  <a:lnTo>
                    <a:pt x="112" y="102"/>
                  </a:lnTo>
                  <a:lnTo>
                    <a:pt x="100" y="120"/>
                  </a:lnTo>
                  <a:lnTo>
                    <a:pt x="86" y="135"/>
                  </a:lnTo>
                  <a:lnTo>
                    <a:pt x="74" y="149"/>
                  </a:lnTo>
                  <a:lnTo>
                    <a:pt x="73" y="119"/>
                  </a:lnTo>
                  <a:lnTo>
                    <a:pt x="70" y="95"/>
                  </a:lnTo>
                  <a:lnTo>
                    <a:pt x="69" y="76"/>
                  </a:lnTo>
                  <a:lnTo>
                    <a:pt x="64" y="41"/>
                  </a:lnTo>
                  <a:lnTo>
                    <a:pt x="60" y="24"/>
                  </a:lnTo>
                  <a:lnTo>
                    <a:pt x="58" y="12"/>
                  </a:lnTo>
                  <a:lnTo>
                    <a:pt x="56" y="6"/>
                  </a:lnTo>
                  <a:lnTo>
                    <a:pt x="55" y="2"/>
                  </a:lnTo>
                  <a:lnTo>
                    <a:pt x="54" y="0"/>
                  </a:lnTo>
                  <a:lnTo>
                    <a:pt x="49" y="0"/>
                  </a:lnTo>
                  <a:lnTo>
                    <a:pt x="44" y="2"/>
                  </a:lnTo>
                  <a:lnTo>
                    <a:pt x="36" y="4"/>
                  </a:lnTo>
                  <a:lnTo>
                    <a:pt x="25" y="6"/>
                  </a:lnTo>
                  <a:lnTo>
                    <a:pt x="13" y="9"/>
                  </a:lnTo>
                  <a:lnTo>
                    <a:pt x="0" y="1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186" y="1698"/>
              <a:ext cx="16" cy="38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5"/>
                </a:cxn>
                <a:cxn ang="0">
                  <a:pos x="0" y="29"/>
                </a:cxn>
                <a:cxn ang="0">
                  <a:pos x="2" y="27"/>
                </a:cxn>
                <a:cxn ang="0">
                  <a:pos x="5" y="27"/>
                </a:cxn>
                <a:cxn ang="0">
                  <a:pos x="7" y="26"/>
                </a:cxn>
                <a:cxn ang="0">
                  <a:pos x="12" y="25"/>
                </a:cxn>
                <a:cxn ang="0">
                  <a:pos x="16" y="24"/>
                </a:cxn>
                <a:cxn ang="0">
                  <a:pos x="22" y="24"/>
                </a:cxn>
                <a:cxn ang="0">
                  <a:pos x="25" y="25"/>
                </a:cxn>
                <a:cxn ang="0">
                  <a:pos x="27" y="27"/>
                </a:cxn>
                <a:cxn ang="0">
                  <a:pos x="27" y="31"/>
                </a:cxn>
                <a:cxn ang="0">
                  <a:pos x="29" y="36"/>
                </a:cxn>
                <a:cxn ang="0">
                  <a:pos x="29" y="162"/>
                </a:cxn>
                <a:cxn ang="0">
                  <a:pos x="27" y="169"/>
                </a:cxn>
                <a:cxn ang="0">
                  <a:pos x="25" y="179"/>
                </a:cxn>
                <a:cxn ang="0">
                  <a:pos x="21" y="181"/>
                </a:cxn>
                <a:cxn ang="0">
                  <a:pos x="16" y="184"/>
                </a:cxn>
                <a:cxn ang="0">
                  <a:pos x="7" y="184"/>
                </a:cxn>
                <a:cxn ang="0">
                  <a:pos x="1" y="185"/>
                </a:cxn>
                <a:cxn ang="0">
                  <a:pos x="1" y="189"/>
                </a:cxn>
                <a:cxn ang="0">
                  <a:pos x="79" y="189"/>
                </a:cxn>
                <a:cxn ang="0">
                  <a:pos x="79" y="185"/>
                </a:cxn>
                <a:cxn ang="0">
                  <a:pos x="65" y="184"/>
                </a:cxn>
                <a:cxn ang="0">
                  <a:pos x="57" y="181"/>
                </a:cxn>
                <a:cxn ang="0">
                  <a:pos x="54" y="176"/>
                </a:cxn>
                <a:cxn ang="0">
                  <a:pos x="52" y="167"/>
                </a:cxn>
                <a:cxn ang="0">
                  <a:pos x="52" y="0"/>
                </a:cxn>
                <a:cxn ang="0">
                  <a:pos x="50" y="0"/>
                </a:cxn>
              </a:cxnLst>
              <a:rect l="0" t="0" r="r" b="b"/>
              <a:pathLst>
                <a:path w="79" h="189">
                  <a:moveTo>
                    <a:pt x="50" y="0"/>
                  </a:moveTo>
                  <a:lnTo>
                    <a:pt x="0" y="25"/>
                  </a:lnTo>
                  <a:lnTo>
                    <a:pt x="0" y="29"/>
                  </a:lnTo>
                  <a:lnTo>
                    <a:pt x="2" y="27"/>
                  </a:lnTo>
                  <a:lnTo>
                    <a:pt x="5" y="27"/>
                  </a:lnTo>
                  <a:lnTo>
                    <a:pt x="7" y="26"/>
                  </a:lnTo>
                  <a:lnTo>
                    <a:pt x="12" y="25"/>
                  </a:lnTo>
                  <a:lnTo>
                    <a:pt x="16" y="24"/>
                  </a:lnTo>
                  <a:lnTo>
                    <a:pt x="22" y="24"/>
                  </a:lnTo>
                  <a:lnTo>
                    <a:pt x="25" y="25"/>
                  </a:lnTo>
                  <a:lnTo>
                    <a:pt x="27" y="27"/>
                  </a:lnTo>
                  <a:lnTo>
                    <a:pt x="27" y="31"/>
                  </a:lnTo>
                  <a:lnTo>
                    <a:pt x="29" y="36"/>
                  </a:lnTo>
                  <a:lnTo>
                    <a:pt x="29" y="162"/>
                  </a:lnTo>
                  <a:lnTo>
                    <a:pt x="27" y="169"/>
                  </a:lnTo>
                  <a:lnTo>
                    <a:pt x="25" y="179"/>
                  </a:lnTo>
                  <a:lnTo>
                    <a:pt x="21" y="181"/>
                  </a:lnTo>
                  <a:lnTo>
                    <a:pt x="16" y="184"/>
                  </a:lnTo>
                  <a:lnTo>
                    <a:pt x="7" y="184"/>
                  </a:lnTo>
                  <a:lnTo>
                    <a:pt x="1" y="185"/>
                  </a:lnTo>
                  <a:lnTo>
                    <a:pt x="1" y="189"/>
                  </a:lnTo>
                  <a:lnTo>
                    <a:pt x="79" y="189"/>
                  </a:lnTo>
                  <a:lnTo>
                    <a:pt x="79" y="185"/>
                  </a:lnTo>
                  <a:lnTo>
                    <a:pt x="65" y="184"/>
                  </a:lnTo>
                  <a:lnTo>
                    <a:pt x="57" y="181"/>
                  </a:lnTo>
                  <a:lnTo>
                    <a:pt x="54" y="176"/>
                  </a:lnTo>
                  <a:lnTo>
                    <a:pt x="52" y="167"/>
                  </a:lnTo>
                  <a:lnTo>
                    <a:pt x="52" y="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227" y="1687"/>
              <a:ext cx="31" cy="38"/>
            </a:xfrm>
            <a:custGeom>
              <a:avLst/>
              <a:gdLst/>
              <a:ahLst/>
              <a:cxnLst>
                <a:cxn ang="0">
                  <a:pos x="148" y="122"/>
                </a:cxn>
                <a:cxn ang="0">
                  <a:pos x="135" y="139"/>
                </a:cxn>
                <a:cxn ang="0">
                  <a:pos x="122" y="152"/>
                </a:cxn>
                <a:cxn ang="0">
                  <a:pos x="108" y="158"/>
                </a:cxn>
                <a:cxn ang="0">
                  <a:pos x="92" y="159"/>
                </a:cxn>
                <a:cxn ang="0">
                  <a:pos x="75" y="157"/>
                </a:cxn>
                <a:cxn ang="0">
                  <a:pos x="60" y="149"/>
                </a:cxn>
                <a:cxn ang="0">
                  <a:pos x="47" y="138"/>
                </a:cxn>
                <a:cxn ang="0">
                  <a:pos x="38" y="122"/>
                </a:cxn>
                <a:cxn ang="0">
                  <a:pos x="32" y="103"/>
                </a:cxn>
                <a:cxn ang="0">
                  <a:pos x="31" y="82"/>
                </a:cxn>
                <a:cxn ang="0">
                  <a:pos x="33" y="59"/>
                </a:cxn>
                <a:cxn ang="0">
                  <a:pos x="40" y="39"/>
                </a:cxn>
                <a:cxn ang="0">
                  <a:pos x="52" y="25"/>
                </a:cxn>
                <a:cxn ang="0">
                  <a:pos x="67" y="15"/>
                </a:cxn>
                <a:cxn ang="0">
                  <a:pos x="85" y="12"/>
                </a:cxn>
                <a:cxn ang="0">
                  <a:pos x="96" y="14"/>
                </a:cxn>
                <a:cxn ang="0">
                  <a:pos x="103" y="20"/>
                </a:cxn>
                <a:cxn ang="0">
                  <a:pos x="108" y="32"/>
                </a:cxn>
                <a:cxn ang="0">
                  <a:pos x="111" y="40"/>
                </a:cxn>
                <a:cxn ang="0">
                  <a:pos x="113" y="47"/>
                </a:cxn>
                <a:cxn ang="0">
                  <a:pos x="116" y="52"/>
                </a:cxn>
                <a:cxn ang="0">
                  <a:pos x="120" y="55"/>
                </a:cxn>
                <a:cxn ang="0">
                  <a:pos x="125" y="58"/>
                </a:cxn>
                <a:cxn ang="0">
                  <a:pos x="136" y="58"/>
                </a:cxn>
                <a:cxn ang="0">
                  <a:pos x="141" y="55"/>
                </a:cxn>
                <a:cxn ang="0">
                  <a:pos x="145" y="52"/>
                </a:cxn>
                <a:cxn ang="0">
                  <a:pos x="147" y="47"/>
                </a:cxn>
                <a:cxn ang="0">
                  <a:pos x="148" y="42"/>
                </a:cxn>
                <a:cxn ang="0">
                  <a:pos x="145" y="29"/>
                </a:cxn>
                <a:cxn ang="0">
                  <a:pos x="136" y="18"/>
                </a:cxn>
                <a:cxn ang="0">
                  <a:pos x="123" y="9"/>
                </a:cxn>
                <a:cxn ang="0">
                  <a:pos x="106" y="3"/>
                </a:cxn>
                <a:cxn ang="0">
                  <a:pos x="87" y="0"/>
                </a:cxn>
                <a:cxn ang="0">
                  <a:pos x="67" y="3"/>
                </a:cxn>
                <a:cxn ang="0">
                  <a:pos x="48" y="10"/>
                </a:cxn>
                <a:cxn ang="0">
                  <a:pos x="31" y="23"/>
                </a:cxn>
                <a:cxn ang="0">
                  <a:pos x="17" y="38"/>
                </a:cxn>
                <a:cxn ang="0">
                  <a:pos x="7" y="55"/>
                </a:cxn>
                <a:cxn ang="0">
                  <a:pos x="2" y="77"/>
                </a:cxn>
                <a:cxn ang="0">
                  <a:pos x="0" y="99"/>
                </a:cxn>
                <a:cxn ang="0">
                  <a:pos x="2" y="124"/>
                </a:cxn>
                <a:cxn ang="0">
                  <a:pos x="10" y="145"/>
                </a:cxn>
                <a:cxn ang="0">
                  <a:pos x="21" y="163"/>
                </a:cxn>
                <a:cxn ang="0">
                  <a:pos x="36" y="177"/>
                </a:cxn>
                <a:cxn ang="0">
                  <a:pos x="55" y="185"/>
                </a:cxn>
                <a:cxn ang="0">
                  <a:pos x="76" y="188"/>
                </a:cxn>
                <a:cxn ang="0">
                  <a:pos x="93" y="185"/>
                </a:cxn>
                <a:cxn ang="0">
                  <a:pos x="108" y="179"/>
                </a:cxn>
                <a:cxn ang="0">
                  <a:pos x="123" y="169"/>
                </a:cxn>
                <a:cxn ang="0">
                  <a:pos x="131" y="162"/>
                </a:cxn>
                <a:cxn ang="0">
                  <a:pos x="138" y="153"/>
                </a:cxn>
                <a:cxn ang="0">
                  <a:pos x="146" y="140"/>
                </a:cxn>
                <a:cxn ang="0">
                  <a:pos x="155" y="125"/>
                </a:cxn>
                <a:cxn ang="0">
                  <a:pos x="148" y="122"/>
                </a:cxn>
              </a:cxnLst>
              <a:rect l="0" t="0" r="r" b="b"/>
              <a:pathLst>
                <a:path w="155" h="188">
                  <a:moveTo>
                    <a:pt x="148" y="122"/>
                  </a:moveTo>
                  <a:lnTo>
                    <a:pt x="135" y="139"/>
                  </a:lnTo>
                  <a:lnTo>
                    <a:pt x="122" y="152"/>
                  </a:lnTo>
                  <a:lnTo>
                    <a:pt x="108" y="158"/>
                  </a:lnTo>
                  <a:lnTo>
                    <a:pt x="92" y="159"/>
                  </a:lnTo>
                  <a:lnTo>
                    <a:pt x="75" y="157"/>
                  </a:lnTo>
                  <a:lnTo>
                    <a:pt x="60" y="149"/>
                  </a:lnTo>
                  <a:lnTo>
                    <a:pt x="47" y="138"/>
                  </a:lnTo>
                  <a:lnTo>
                    <a:pt x="38" y="122"/>
                  </a:lnTo>
                  <a:lnTo>
                    <a:pt x="32" y="103"/>
                  </a:lnTo>
                  <a:lnTo>
                    <a:pt x="31" y="82"/>
                  </a:lnTo>
                  <a:lnTo>
                    <a:pt x="33" y="59"/>
                  </a:lnTo>
                  <a:lnTo>
                    <a:pt x="40" y="39"/>
                  </a:lnTo>
                  <a:lnTo>
                    <a:pt x="52" y="25"/>
                  </a:lnTo>
                  <a:lnTo>
                    <a:pt x="67" y="15"/>
                  </a:lnTo>
                  <a:lnTo>
                    <a:pt x="85" y="12"/>
                  </a:lnTo>
                  <a:lnTo>
                    <a:pt x="96" y="14"/>
                  </a:lnTo>
                  <a:lnTo>
                    <a:pt x="103" y="20"/>
                  </a:lnTo>
                  <a:lnTo>
                    <a:pt x="108" y="32"/>
                  </a:lnTo>
                  <a:lnTo>
                    <a:pt x="111" y="40"/>
                  </a:lnTo>
                  <a:lnTo>
                    <a:pt x="113" y="47"/>
                  </a:lnTo>
                  <a:lnTo>
                    <a:pt x="116" y="52"/>
                  </a:lnTo>
                  <a:lnTo>
                    <a:pt x="120" y="55"/>
                  </a:lnTo>
                  <a:lnTo>
                    <a:pt x="125" y="58"/>
                  </a:lnTo>
                  <a:lnTo>
                    <a:pt x="136" y="58"/>
                  </a:lnTo>
                  <a:lnTo>
                    <a:pt x="141" y="55"/>
                  </a:lnTo>
                  <a:lnTo>
                    <a:pt x="145" y="52"/>
                  </a:lnTo>
                  <a:lnTo>
                    <a:pt x="147" y="47"/>
                  </a:lnTo>
                  <a:lnTo>
                    <a:pt x="148" y="42"/>
                  </a:lnTo>
                  <a:lnTo>
                    <a:pt x="145" y="29"/>
                  </a:lnTo>
                  <a:lnTo>
                    <a:pt x="136" y="18"/>
                  </a:lnTo>
                  <a:lnTo>
                    <a:pt x="123" y="9"/>
                  </a:lnTo>
                  <a:lnTo>
                    <a:pt x="106" y="3"/>
                  </a:lnTo>
                  <a:lnTo>
                    <a:pt x="87" y="0"/>
                  </a:lnTo>
                  <a:lnTo>
                    <a:pt x="67" y="3"/>
                  </a:lnTo>
                  <a:lnTo>
                    <a:pt x="48" y="10"/>
                  </a:lnTo>
                  <a:lnTo>
                    <a:pt x="31" y="23"/>
                  </a:lnTo>
                  <a:lnTo>
                    <a:pt x="17" y="38"/>
                  </a:lnTo>
                  <a:lnTo>
                    <a:pt x="7" y="55"/>
                  </a:lnTo>
                  <a:lnTo>
                    <a:pt x="2" y="77"/>
                  </a:lnTo>
                  <a:lnTo>
                    <a:pt x="0" y="99"/>
                  </a:lnTo>
                  <a:lnTo>
                    <a:pt x="2" y="124"/>
                  </a:lnTo>
                  <a:lnTo>
                    <a:pt x="10" y="145"/>
                  </a:lnTo>
                  <a:lnTo>
                    <a:pt x="21" y="163"/>
                  </a:lnTo>
                  <a:lnTo>
                    <a:pt x="36" y="177"/>
                  </a:lnTo>
                  <a:lnTo>
                    <a:pt x="55" y="185"/>
                  </a:lnTo>
                  <a:lnTo>
                    <a:pt x="76" y="188"/>
                  </a:lnTo>
                  <a:lnTo>
                    <a:pt x="93" y="185"/>
                  </a:lnTo>
                  <a:lnTo>
                    <a:pt x="108" y="179"/>
                  </a:lnTo>
                  <a:lnTo>
                    <a:pt x="123" y="169"/>
                  </a:lnTo>
                  <a:lnTo>
                    <a:pt x="131" y="162"/>
                  </a:lnTo>
                  <a:lnTo>
                    <a:pt x="138" y="153"/>
                  </a:lnTo>
                  <a:lnTo>
                    <a:pt x="146" y="140"/>
                  </a:lnTo>
                  <a:lnTo>
                    <a:pt x="155" y="125"/>
                  </a:lnTo>
                  <a:lnTo>
                    <a:pt x="148" y="12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5" name="Freeform 17"/>
            <p:cNvSpPr>
              <a:spLocks noEditPoints="1"/>
            </p:cNvSpPr>
            <p:nvPr/>
          </p:nvSpPr>
          <p:spPr bwMode="auto">
            <a:xfrm>
              <a:off x="2263" y="1687"/>
              <a:ext cx="35" cy="38"/>
            </a:xfrm>
            <a:custGeom>
              <a:avLst/>
              <a:gdLst/>
              <a:ahLst/>
              <a:cxnLst>
                <a:cxn ang="0">
                  <a:pos x="89" y="0"/>
                </a:cxn>
                <a:cxn ang="0">
                  <a:pos x="64" y="4"/>
                </a:cxn>
                <a:cxn ang="0">
                  <a:pos x="43" y="13"/>
                </a:cxn>
                <a:cxn ang="0">
                  <a:pos x="25" y="27"/>
                </a:cxn>
                <a:cxn ang="0">
                  <a:pos x="12" y="45"/>
                </a:cxn>
                <a:cxn ang="0">
                  <a:pos x="3" y="68"/>
                </a:cxn>
                <a:cxn ang="0">
                  <a:pos x="0" y="94"/>
                </a:cxn>
                <a:cxn ang="0">
                  <a:pos x="3" y="119"/>
                </a:cxn>
                <a:cxn ang="0">
                  <a:pos x="12" y="143"/>
                </a:cxn>
                <a:cxn ang="0">
                  <a:pos x="25" y="162"/>
                </a:cxn>
                <a:cxn ang="0">
                  <a:pos x="43" y="175"/>
                </a:cxn>
                <a:cxn ang="0">
                  <a:pos x="64" y="185"/>
                </a:cxn>
                <a:cxn ang="0">
                  <a:pos x="88" y="188"/>
                </a:cxn>
                <a:cxn ang="0">
                  <a:pos x="111" y="184"/>
                </a:cxn>
                <a:cxn ang="0">
                  <a:pos x="133" y="175"/>
                </a:cxn>
                <a:cxn ang="0">
                  <a:pos x="150" y="160"/>
                </a:cxn>
                <a:cxn ang="0">
                  <a:pos x="164" y="140"/>
                </a:cxn>
                <a:cxn ang="0">
                  <a:pos x="173" y="117"/>
                </a:cxn>
                <a:cxn ang="0">
                  <a:pos x="176" y="90"/>
                </a:cxn>
                <a:cxn ang="0">
                  <a:pos x="174" y="65"/>
                </a:cxn>
                <a:cxn ang="0">
                  <a:pos x="165" y="44"/>
                </a:cxn>
                <a:cxn ang="0">
                  <a:pos x="151" y="27"/>
                </a:cxn>
                <a:cxn ang="0">
                  <a:pos x="134" y="13"/>
                </a:cxn>
                <a:cxn ang="0">
                  <a:pos x="113" y="4"/>
                </a:cxn>
                <a:cxn ang="0">
                  <a:pos x="89" y="0"/>
                </a:cxn>
                <a:cxn ang="0">
                  <a:pos x="83" y="12"/>
                </a:cxn>
                <a:cxn ang="0">
                  <a:pos x="99" y="15"/>
                </a:cxn>
                <a:cxn ang="0">
                  <a:pos x="113" y="24"/>
                </a:cxn>
                <a:cxn ang="0">
                  <a:pos x="124" y="38"/>
                </a:cxn>
                <a:cxn ang="0">
                  <a:pos x="133" y="57"/>
                </a:cxn>
                <a:cxn ang="0">
                  <a:pos x="138" y="79"/>
                </a:cxn>
                <a:cxn ang="0">
                  <a:pos x="140" y="104"/>
                </a:cxn>
                <a:cxn ang="0">
                  <a:pos x="138" y="129"/>
                </a:cxn>
                <a:cxn ang="0">
                  <a:pos x="131" y="149"/>
                </a:cxn>
                <a:cxn ang="0">
                  <a:pos x="123" y="164"/>
                </a:cxn>
                <a:cxn ang="0">
                  <a:pos x="109" y="174"/>
                </a:cxn>
                <a:cxn ang="0">
                  <a:pos x="93" y="177"/>
                </a:cxn>
                <a:cxn ang="0">
                  <a:pos x="78" y="174"/>
                </a:cxn>
                <a:cxn ang="0">
                  <a:pos x="64" y="165"/>
                </a:cxn>
                <a:cxn ang="0">
                  <a:pos x="54" y="152"/>
                </a:cxn>
                <a:cxn ang="0">
                  <a:pos x="44" y="129"/>
                </a:cxn>
                <a:cxn ang="0">
                  <a:pos x="38" y="103"/>
                </a:cxn>
                <a:cxn ang="0">
                  <a:pos x="37" y="74"/>
                </a:cxn>
                <a:cxn ang="0">
                  <a:pos x="39" y="53"/>
                </a:cxn>
                <a:cxn ang="0">
                  <a:pos x="44" y="35"/>
                </a:cxn>
                <a:cxn ang="0">
                  <a:pos x="54" y="23"/>
                </a:cxn>
                <a:cxn ang="0">
                  <a:pos x="68" y="14"/>
                </a:cxn>
                <a:cxn ang="0">
                  <a:pos x="83" y="12"/>
                </a:cxn>
              </a:cxnLst>
              <a:rect l="0" t="0" r="r" b="b"/>
              <a:pathLst>
                <a:path w="176" h="188">
                  <a:moveTo>
                    <a:pt x="89" y="0"/>
                  </a:moveTo>
                  <a:lnTo>
                    <a:pt x="64" y="4"/>
                  </a:lnTo>
                  <a:lnTo>
                    <a:pt x="43" y="13"/>
                  </a:lnTo>
                  <a:lnTo>
                    <a:pt x="25" y="27"/>
                  </a:lnTo>
                  <a:lnTo>
                    <a:pt x="12" y="45"/>
                  </a:lnTo>
                  <a:lnTo>
                    <a:pt x="3" y="68"/>
                  </a:lnTo>
                  <a:lnTo>
                    <a:pt x="0" y="94"/>
                  </a:lnTo>
                  <a:lnTo>
                    <a:pt x="3" y="119"/>
                  </a:lnTo>
                  <a:lnTo>
                    <a:pt x="12" y="143"/>
                  </a:lnTo>
                  <a:lnTo>
                    <a:pt x="25" y="162"/>
                  </a:lnTo>
                  <a:lnTo>
                    <a:pt x="43" y="175"/>
                  </a:lnTo>
                  <a:lnTo>
                    <a:pt x="64" y="185"/>
                  </a:lnTo>
                  <a:lnTo>
                    <a:pt x="88" y="188"/>
                  </a:lnTo>
                  <a:lnTo>
                    <a:pt x="111" y="184"/>
                  </a:lnTo>
                  <a:lnTo>
                    <a:pt x="133" y="175"/>
                  </a:lnTo>
                  <a:lnTo>
                    <a:pt x="150" y="160"/>
                  </a:lnTo>
                  <a:lnTo>
                    <a:pt x="164" y="140"/>
                  </a:lnTo>
                  <a:lnTo>
                    <a:pt x="173" y="117"/>
                  </a:lnTo>
                  <a:lnTo>
                    <a:pt x="176" y="90"/>
                  </a:lnTo>
                  <a:lnTo>
                    <a:pt x="174" y="65"/>
                  </a:lnTo>
                  <a:lnTo>
                    <a:pt x="165" y="44"/>
                  </a:lnTo>
                  <a:lnTo>
                    <a:pt x="151" y="27"/>
                  </a:lnTo>
                  <a:lnTo>
                    <a:pt x="134" y="13"/>
                  </a:lnTo>
                  <a:lnTo>
                    <a:pt x="113" y="4"/>
                  </a:lnTo>
                  <a:lnTo>
                    <a:pt x="89" y="0"/>
                  </a:lnTo>
                  <a:close/>
                  <a:moveTo>
                    <a:pt x="83" y="12"/>
                  </a:moveTo>
                  <a:lnTo>
                    <a:pt x="99" y="15"/>
                  </a:lnTo>
                  <a:lnTo>
                    <a:pt x="113" y="24"/>
                  </a:lnTo>
                  <a:lnTo>
                    <a:pt x="124" y="38"/>
                  </a:lnTo>
                  <a:lnTo>
                    <a:pt x="133" y="57"/>
                  </a:lnTo>
                  <a:lnTo>
                    <a:pt x="138" y="79"/>
                  </a:lnTo>
                  <a:lnTo>
                    <a:pt x="140" y="104"/>
                  </a:lnTo>
                  <a:lnTo>
                    <a:pt x="138" y="129"/>
                  </a:lnTo>
                  <a:lnTo>
                    <a:pt x="131" y="149"/>
                  </a:lnTo>
                  <a:lnTo>
                    <a:pt x="123" y="164"/>
                  </a:lnTo>
                  <a:lnTo>
                    <a:pt x="109" y="174"/>
                  </a:lnTo>
                  <a:lnTo>
                    <a:pt x="93" y="177"/>
                  </a:lnTo>
                  <a:lnTo>
                    <a:pt x="78" y="174"/>
                  </a:lnTo>
                  <a:lnTo>
                    <a:pt x="64" y="165"/>
                  </a:lnTo>
                  <a:lnTo>
                    <a:pt x="54" y="152"/>
                  </a:lnTo>
                  <a:lnTo>
                    <a:pt x="44" y="129"/>
                  </a:lnTo>
                  <a:lnTo>
                    <a:pt x="38" y="103"/>
                  </a:lnTo>
                  <a:lnTo>
                    <a:pt x="37" y="74"/>
                  </a:lnTo>
                  <a:lnTo>
                    <a:pt x="39" y="53"/>
                  </a:lnTo>
                  <a:lnTo>
                    <a:pt x="44" y="35"/>
                  </a:lnTo>
                  <a:lnTo>
                    <a:pt x="54" y="23"/>
                  </a:lnTo>
                  <a:lnTo>
                    <a:pt x="68" y="14"/>
                  </a:lnTo>
                  <a:lnTo>
                    <a:pt x="83" y="12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2304" y="1687"/>
              <a:ext cx="24" cy="38"/>
            </a:xfrm>
            <a:custGeom>
              <a:avLst/>
              <a:gdLst/>
              <a:ahLst/>
              <a:cxnLst>
                <a:cxn ang="0">
                  <a:pos x="104" y="4"/>
                </a:cxn>
                <a:cxn ang="0">
                  <a:pos x="95" y="8"/>
                </a:cxn>
                <a:cxn ang="0">
                  <a:pos x="92" y="9"/>
                </a:cxn>
                <a:cxn ang="0">
                  <a:pos x="86" y="8"/>
                </a:cxn>
                <a:cxn ang="0">
                  <a:pos x="69" y="2"/>
                </a:cxn>
                <a:cxn ang="0">
                  <a:pos x="36" y="3"/>
                </a:cxn>
                <a:cxn ang="0">
                  <a:pos x="10" y="20"/>
                </a:cxn>
                <a:cxn ang="0">
                  <a:pos x="0" y="50"/>
                </a:cxn>
                <a:cxn ang="0">
                  <a:pos x="10" y="80"/>
                </a:cxn>
                <a:cxn ang="0">
                  <a:pos x="46" y="108"/>
                </a:cxn>
                <a:cxn ang="0">
                  <a:pos x="81" y="129"/>
                </a:cxn>
                <a:cxn ang="0">
                  <a:pos x="90" y="150"/>
                </a:cxn>
                <a:cxn ang="0">
                  <a:pos x="81" y="172"/>
                </a:cxn>
                <a:cxn ang="0">
                  <a:pos x="57" y="179"/>
                </a:cxn>
                <a:cxn ang="0">
                  <a:pos x="32" y="173"/>
                </a:cxn>
                <a:cxn ang="0">
                  <a:pos x="17" y="158"/>
                </a:cxn>
                <a:cxn ang="0">
                  <a:pos x="10" y="138"/>
                </a:cxn>
                <a:cxn ang="0">
                  <a:pos x="0" y="123"/>
                </a:cxn>
                <a:cxn ang="0">
                  <a:pos x="5" y="185"/>
                </a:cxn>
                <a:cxn ang="0">
                  <a:pos x="11" y="182"/>
                </a:cxn>
                <a:cxn ang="0">
                  <a:pos x="17" y="180"/>
                </a:cxn>
                <a:cxn ang="0">
                  <a:pos x="26" y="183"/>
                </a:cxn>
                <a:cxn ang="0">
                  <a:pos x="49" y="187"/>
                </a:cxn>
                <a:cxn ang="0">
                  <a:pos x="79" y="185"/>
                </a:cxn>
                <a:cxn ang="0">
                  <a:pos x="107" y="167"/>
                </a:cxn>
                <a:cxn ang="0">
                  <a:pos x="117" y="137"/>
                </a:cxn>
                <a:cxn ang="0">
                  <a:pos x="110" y="112"/>
                </a:cxn>
                <a:cxn ang="0">
                  <a:pos x="85" y="89"/>
                </a:cxn>
                <a:cxn ang="0">
                  <a:pos x="32" y="57"/>
                </a:cxn>
                <a:cxn ang="0">
                  <a:pos x="24" y="37"/>
                </a:cxn>
                <a:cxn ang="0">
                  <a:pos x="32" y="18"/>
                </a:cxn>
                <a:cxn ang="0">
                  <a:pos x="55" y="10"/>
                </a:cxn>
                <a:cxn ang="0">
                  <a:pos x="82" y="22"/>
                </a:cxn>
                <a:cxn ang="0">
                  <a:pos x="99" y="59"/>
                </a:cxn>
              </a:cxnLst>
              <a:rect l="0" t="0" r="r" b="b"/>
              <a:pathLst>
                <a:path w="117" h="188">
                  <a:moveTo>
                    <a:pt x="105" y="59"/>
                  </a:moveTo>
                  <a:lnTo>
                    <a:pt x="104" y="4"/>
                  </a:lnTo>
                  <a:lnTo>
                    <a:pt x="99" y="4"/>
                  </a:lnTo>
                  <a:lnTo>
                    <a:pt x="95" y="8"/>
                  </a:lnTo>
                  <a:lnTo>
                    <a:pt x="94" y="8"/>
                  </a:lnTo>
                  <a:lnTo>
                    <a:pt x="92" y="9"/>
                  </a:lnTo>
                  <a:lnTo>
                    <a:pt x="90" y="8"/>
                  </a:lnTo>
                  <a:lnTo>
                    <a:pt x="86" y="8"/>
                  </a:lnTo>
                  <a:lnTo>
                    <a:pt x="81" y="5"/>
                  </a:lnTo>
                  <a:lnTo>
                    <a:pt x="69" y="2"/>
                  </a:lnTo>
                  <a:lnTo>
                    <a:pt x="54" y="0"/>
                  </a:lnTo>
                  <a:lnTo>
                    <a:pt x="36" y="3"/>
                  </a:lnTo>
                  <a:lnTo>
                    <a:pt x="21" y="10"/>
                  </a:lnTo>
                  <a:lnTo>
                    <a:pt x="10" y="20"/>
                  </a:lnTo>
                  <a:lnTo>
                    <a:pt x="2" y="34"/>
                  </a:lnTo>
                  <a:lnTo>
                    <a:pt x="0" y="50"/>
                  </a:lnTo>
                  <a:lnTo>
                    <a:pt x="2" y="65"/>
                  </a:lnTo>
                  <a:lnTo>
                    <a:pt x="10" y="80"/>
                  </a:lnTo>
                  <a:lnTo>
                    <a:pt x="25" y="94"/>
                  </a:lnTo>
                  <a:lnTo>
                    <a:pt x="46" y="108"/>
                  </a:lnTo>
                  <a:lnTo>
                    <a:pt x="69" y="120"/>
                  </a:lnTo>
                  <a:lnTo>
                    <a:pt x="81" y="129"/>
                  </a:lnTo>
                  <a:lnTo>
                    <a:pt x="87" y="139"/>
                  </a:lnTo>
                  <a:lnTo>
                    <a:pt x="90" y="150"/>
                  </a:lnTo>
                  <a:lnTo>
                    <a:pt x="87" y="163"/>
                  </a:lnTo>
                  <a:lnTo>
                    <a:pt x="81" y="172"/>
                  </a:lnTo>
                  <a:lnTo>
                    <a:pt x="71" y="178"/>
                  </a:lnTo>
                  <a:lnTo>
                    <a:pt x="57" y="179"/>
                  </a:lnTo>
                  <a:lnTo>
                    <a:pt x="44" y="178"/>
                  </a:lnTo>
                  <a:lnTo>
                    <a:pt x="32" y="173"/>
                  </a:lnTo>
                  <a:lnTo>
                    <a:pt x="24" y="165"/>
                  </a:lnTo>
                  <a:lnTo>
                    <a:pt x="17" y="158"/>
                  </a:lnTo>
                  <a:lnTo>
                    <a:pt x="14" y="149"/>
                  </a:lnTo>
                  <a:lnTo>
                    <a:pt x="10" y="138"/>
                  </a:lnTo>
                  <a:lnTo>
                    <a:pt x="6" y="123"/>
                  </a:lnTo>
                  <a:lnTo>
                    <a:pt x="0" y="123"/>
                  </a:lnTo>
                  <a:lnTo>
                    <a:pt x="0" y="185"/>
                  </a:lnTo>
                  <a:lnTo>
                    <a:pt x="5" y="185"/>
                  </a:lnTo>
                  <a:lnTo>
                    <a:pt x="9" y="182"/>
                  </a:lnTo>
                  <a:lnTo>
                    <a:pt x="11" y="182"/>
                  </a:lnTo>
                  <a:lnTo>
                    <a:pt x="14" y="180"/>
                  </a:lnTo>
                  <a:lnTo>
                    <a:pt x="17" y="180"/>
                  </a:lnTo>
                  <a:lnTo>
                    <a:pt x="21" y="182"/>
                  </a:lnTo>
                  <a:lnTo>
                    <a:pt x="26" y="183"/>
                  </a:lnTo>
                  <a:lnTo>
                    <a:pt x="32" y="184"/>
                  </a:lnTo>
                  <a:lnTo>
                    <a:pt x="49" y="187"/>
                  </a:lnTo>
                  <a:lnTo>
                    <a:pt x="61" y="188"/>
                  </a:lnTo>
                  <a:lnTo>
                    <a:pt x="79" y="185"/>
                  </a:lnTo>
                  <a:lnTo>
                    <a:pt x="95" y="178"/>
                  </a:lnTo>
                  <a:lnTo>
                    <a:pt x="107" y="167"/>
                  </a:lnTo>
                  <a:lnTo>
                    <a:pt x="115" y="153"/>
                  </a:lnTo>
                  <a:lnTo>
                    <a:pt x="117" y="137"/>
                  </a:lnTo>
                  <a:lnTo>
                    <a:pt x="116" y="123"/>
                  </a:lnTo>
                  <a:lnTo>
                    <a:pt x="110" y="112"/>
                  </a:lnTo>
                  <a:lnTo>
                    <a:pt x="100" y="100"/>
                  </a:lnTo>
                  <a:lnTo>
                    <a:pt x="85" y="89"/>
                  </a:lnTo>
                  <a:lnTo>
                    <a:pt x="41" y="64"/>
                  </a:lnTo>
                  <a:lnTo>
                    <a:pt x="32" y="57"/>
                  </a:lnTo>
                  <a:lnTo>
                    <a:pt x="26" y="48"/>
                  </a:lnTo>
                  <a:lnTo>
                    <a:pt x="24" y="37"/>
                  </a:lnTo>
                  <a:lnTo>
                    <a:pt x="26" y="25"/>
                  </a:lnTo>
                  <a:lnTo>
                    <a:pt x="32" y="18"/>
                  </a:lnTo>
                  <a:lnTo>
                    <a:pt x="42" y="12"/>
                  </a:lnTo>
                  <a:lnTo>
                    <a:pt x="55" y="10"/>
                  </a:lnTo>
                  <a:lnTo>
                    <a:pt x="70" y="13"/>
                  </a:lnTo>
                  <a:lnTo>
                    <a:pt x="82" y="22"/>
                  </a:lnTo>
                  <a:lnTo>
                    <a:pt x="91" y="37"/>
                  </a:lnTo>
                  <a:lnTo>
                    <a:pt x="99" y="59"/>
                  </a:lnTo>
                  <a:lnTo>
                    <a:pt x="105" y="59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7" name="Freeform 19"/>
            <p:cNvSpPr>
              <a:spLocks noEditPoints="1"/>
            </p:cNvSpPr>
            <p:nvPr/>
          </p:nvSpPr>
          <p:spPr bwMode="auto">
            <a:xfrm>
              <a:off x="2347" y="1672"/>
              <a:ext cx="34" cy="53"/>
            </a:xfrm>
            <a:custGeom>
              <a:avLst/>
              <a:gdLst/>
              <a:ahLst/>
              <a:cxnLst>
                <a:cxn ang="0">
                  <a:pos x="170" y="64"/>
                </a:cxn>
                <a:cxn ang="0">
                  <a:pos x="168" y="47"/>
                </a:cxn>
                <a:cxn ang="0">
                  <a:pos x="161" y="26"/>
                </a:cxn>
                <a:cxn ang="0">
                  <a:pos x="146" y="7"/>
                </a:cxn>
                <a:cxn ang="0">
                  <a:pos x="121" y="0"/>
                </a:cxn>
                <a:cxn ang="0">
                  <a:pos x="78" y="15"/>
                </a:cxn>
                <a:cxn ang="0">
                  <a:pos x="41" y="54"/>
                </a:cxn>
                <a:cxn ang="0">
                  <a:pos x="16" y="105"/>
                </a:cxn>
                <a:cxn ang="0">
                  <a:pos x="3" y="161"/>
                </a:cxn>
                <a:cxn ang="0">
                  <a:pos x="0" y="194"/>
                </a:cxn>
                <a:cxn ang="0">
                  <a:pos x="6" y="226"/>
                </a:cxn>
                <a:cxn ang="0">
                  <a:pos x="18" y="249"/>
                </a:cxn>
                <a:cxn ang="0">
                  <a:pos x="39" y="264"/>
                </a:cxn>
                <a:cxn ang="0">
                  <a:pos x="74" y="262"/>
                </a:cxn>
                <a:cxn ang="0">
                  <a:pos x="109" y="240"/>
                </a:cxn>
                <a:cxn ang="0">
                  <a:pos x="136" y="201"/>
                </a:cxn>
                <a:cxn ang="0">
                  <a:pos x="155" y="155"/>
                </a:cxn>
                <a:cxn ang="0">
                  <a:pos x="166" y="109"/>
                </a:cxn>
                <a:cxn ang="0">
                  <a:pos x="170" y="69"/>
                </a:cxn>
                <a:cxn ang="0">
                  <a:pos x="141" y="69"/>
                </a:cxn>
                <a:cxn ang="0">
                  <a:pos x="130" y="129"/>
                </a:cxn>
                <a:cxn ang="0">
                  <a:pos x="50" y="104"/>
                </a:cxn>
                <a:cxn ang="0">
                  <a:pos x="68" y="57"/>
                </a:cxn>
                <a:cxn ang="0">
                  <a:pos x="91" y="22"/>
                </a:cxn>
                <a:cxn ang="0">
                  <a:pos x="121" y="9"/>
                </a:cxn>
                <a:cxn ang="0">
                  <a:pos x="138" y="19"/>
                </a:cxn>
                <a:cxn ang="0">
                  <a:pos x="144" y="45"/>
                </a:cxn>
                <a:cxn ang="0">
                  <a:pos x="120" y="161"/>
                </a:cxn>
                <a:cxn ang="0">
                  <a:pos x="110" y="200"/>
                </a:cxn>
                <a:cxn ang="0">
                  <a:pos x="95" y="234"/>
                </a:cxn>
                <a:cxn ang="0">
                  <a:pos x="73" y="254"/>
                </a:cxn>
                <a:cxn ang="0">
                  <a:pos x="48" y="254"/>
                </a:cxn>
                <a:cxn ang="0">
                  <a:pos x="34" y="239"/>
                </a:cxn>
                <a:cxn ang="0">
                  <a:pos x="29" y="211"/>
                </a:cxn>
                <a:cxn ang="0">
                  <a:pos x="34" y="167"/>
                </a:cxn>
                <a:cxn ang="0">
                  <a:pos x="125" y="144"/>
                </a:cxn>
              </a:cxnLst>
              <a:rect l="0" t="0" r="r" b="b"/>
              <a:pathLst>
                <a:path w="170" h="266">
                  <a:moveTo>
                    <a:pt x="170" y="69"/>
                  </a:moveTo>
                  <a:lnTo>
                    <a:pt x="170" y="64"/>
                  </a:lnTo>
                  <a:lnTo>
                    <a:pt x="169" y="56"/>
                  </a:lnTo>
                  <a:lnTo>
                    <a:pt x="168" y="47"/>
                  </a:lnTo>
                  <a:lnTo>
                    <a:pt x="165" y="36"/>
                  </a:lnTo>
                  <a:lnTo>
                    <a:pt x="161" y="26"/>
                  </a:lnTo>
                  <a:lnTo>
                    <a:pt x="155" y="16"/>
                  </a:lnTo>
                  <a:lnTo>
                    <a:pt x="146" y="7"/>
                  </a:lnTo>
                  <a:lnTo>
                    <a:pt x="135" y="2"/>
                  </a:lnTo>
                  <a:lnTo>
                    <a:pt x="121" y="0"/>
                  </a:lnTo>
                  <a:lnTo>
                    <a:pt x="99" y="4"/>
                  </a:lnTo>
                  <a:lnTo>
                    <a:pt x="78" y="15"/>
                  </a:lnTo>
                  <a:lnTo>
                    <a:pt x="59" y="31"/>
                  </a:lnTo>
                  <a:lnTo>
                    <a:pt x="41" y="54"/>
                  </a:lnTo>
                  <a:lnTo>
                    <a:pt x="28" y="77"/>
                  </a:lnTo>
                  <a:lnTo>
                    <a:pt x="16" y="105"/>
                  </a:lnTo>
                  <a:lnTo>
                    <a:pt x="8" y="134"/>
                  </a:lnTo>
                  <a:lnTo>
                    <a:pt x="3" y="161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3" y="214"/>
                  </a:lnTo>
                  <a:lnTo>
                    <a:pt x="6" y="226"/>
                  </a:lnTo>
                  <a:lnTo>
                    <a:pt x="10" y="237"/>
                  </a:lnTo>
                  <a:lnTo>
                    <a:pt x="18" y="249"/>
                  </a:lnTo>
                  <a:lnTo>
                    <a:pt x="26" y="257"/>
                  </a:lnTo>
                  <a:lnTo>
                    <a:pt x="39" y="264"/>
                  </a:lnTo>
                  <a:lnTo>
                    <a:pt x="54" y="266"/>
                  </a:lnTo>
                  <a:lnTo>
                    <a:pt x="74" y="262"/>
                  </a:lnTo>
                  <a:lnTo>
                    <a:pt x="93" y="254"/>
                  </a:lnTo>
                  <a:lnTo>
                    <a:pt x="109" y="240"/>
                  </a:lnTo>
                  <a:lnTo>
                    <a:pt x="124" y="222"/>
                  </a:lnTo>
                  <a:lnTo>
                    <a:pt x="136" y="201"/>
                  </a:lnTo>
                  <a:lnTo>
                    <a:pt x="146" y="179"/>
                  </a:lnTo>
                  <a:lnTo>
                    <a:pt x="155" y="155"/>
                  </a:lnTo>
                  <a:lnTo>
                    <a:pt x="161" y="131"/>
                  </a:lnTo>
                  <a:lnTo>
                    <a:pt x="166" y="109"/>
                  </a:lnTo>
                  <a:lnTo>
                    <a:pt x="169" y="87"/>
                  </a:lnTo>
                  <a:lnTo>
                    <a:pt x="170" y="69"/>
                  </a:lnTo>
                  <a:close/>
                  <a:moveTo>
                    <a:pt x="144" y="45"/>
                  </a:moveTo>
                  <a:lnTo>
                    <a:pt x="141" y="69"/>
                  </a:lnTo>
                  <a:lnTo>
                    <a:pt x="136" y="97"/>
                  </a:lnTo>
                  <a:lnTo>
                    <a:pt x="130" y="129"/>
                  </a:lnTo>
                  <a:lnTo>
                    <a:pt x="43" y="129"/>
                  </a:lnTo>
                  <a:lnTo>
                    <a:pt x="50" y="104"/>
                  </a:lnTo>
                  <a:lnTo>
                    <a:pt x="58" y="80"/>
                  </a:lnTo>
                  <a:lnTo>
                    <a:pt x="68" y="57"/>
                  </a:lnTo>
                  <a:lnTo>
                    <a:pt x="79" y="37"/>
                  </a:lnTo>
                  <a:lnTo>
                    <a:pt x="91" y="22"/>
                  </a:lnTo>
                  <a:lnTo>
                    <a:pt x="105" y="12"/>
                  </a:lnTo>
                  <a:lnTo>
                    <a:pt x="121" y="9"/>
                  </a:lnTo>
                  <a:lnTo>
                    <a:pt x="131" y="11"/>
                  </a:lnTo>
                  <a:lnTo>
                    <a:pt x="138" y="19"/>
                  </a:lnTo>
                  <a:lnTo>
                    <a:pt x="143" y="30"/>
                  </a:lnTo>
                  <a:lnTo>
                    <a:pt x="144" y="45"/>
                  </a:lnTo>
                  <a:close/>
                  <a:moveTo>
                    <a:pt x="125" y="144"/>
                  </a:moveTo>
                  <a:lnTo>
                    <a:pt x="120" y="161"/>
                  </a:lnTo>
                  <a:lnTo>
                    <a:pt x="115" y="181"/>
                  </a:lnTo>
                  <a:lnTo>
                    <a:pt x="110" y="200"/>
                  </a:lnTo>
                  <a:lnTo>
                    <a:pt x="103" y="217"/>
                  </a:lnTo>
                  <a:lnTo>
                    <a:pt x="95" y="234"/>
                  </a:lnTo>
                  <a:lnTo>
                    <a:pt x="85" y="246"/>
                  </a:lnTo>
                  <a:lnTo>
                    <a:pt x="73" y="254"/>
                  </a:lnTo>
                  <a:lnTo>
                    <a:pt x="59" y="256"/>
                  </a:lnTo>
                  <a:lnTo>
                    <a:pt x="48" y="254"/>
                  </a:lnTo>
                  <a:lnTo>
                    <a:pt x="39" y="249"/>
                  </a:lnTo>
                  <a:lnTo>
                    <a:pt x="34" y="239"/>
                  </a:lnTo>
                  <a:lnTo>
                    <a:pt x="30" y="226"/>
                  </a:lnTo>
                  <a:lnTo>
                    <a:pt x="29" y="211"/>
                  </a:lnTo>
                  <a:lnTo>
                    <a:pt x="30" y="190"/>
                  </a:lnTo>
                  <a:lnTo>
                    <a:pt x="34" y="167"/>
                  </a:lnTo>
                  <a:lnTo>
                    <a:pt x="39" y="144"/>
                  </a:lnTo>
                  <a:lnTo>
                    <a:pt x="125" y="144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2386" y="1698"/>
              <a:ext cx="16" cy="38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0" y="25"/>
                </a:cxn>
                <a:cxn ang="0">
                  <a:pos x="0" y="29"/>
                </a:cxn>
                <a:cxn ang="0">
                  <a:pos x="2" y="27"/>
                </a:cxn>
                <a:cxn ang="0">
                  <a:pos x="5" y="27"/>
                </a:cxn>
                <a:cxn ang="0">
                  <a:pos x="7" y="26"/>
                </a:cxn>
                <a:cxn ang="0">
                  <a:pos x="12" y="25"/>
                </a:cxn>
                <a:cxn ang="0">
                  <a:pos x="16" y="24"/>
                </a:cxn>
                <a:cxn ang="0">
                  <a:pos x="22" y="24"/>
                </a:cxn>
                <a:cxn ang="0">
                  <a:pos x="25" y="25"/>
                </a:cxn>
                <a:cxn ang="0">
                  <a:pos x="27" y="27"/>
                </a:cxn>
                <a:cxn ang="0">
                  <a:pos x="27" y="31"/>
                </a:cxn>
                <a:cxn ang="0">
                  <a:pos x="29" y="36"/>
                </a:cxn>
                <a:cxn ang="0">
                  <a:pos x="29" y="162"/>
                </a:cxn>
                <a:cxn ang="0">
                  <a:pos x="27" y="169"/>
                </a:cxn>
                <a:cxn ang="0">
                  <a:pos x="25" y="179"/>
                </a:cxn>
                <a:cxn ang="0">
                  <a:pos x="21" y="181"/>
                </a:cxn>
                <a:cxn ang="0">
                  <a:pos x="16" y="184"/>
                </a:cxn>
                <a:cxn ang="0">
                  <a:pos x="7" y="184"/>
                </a:cxn>
                <a:cxn ang="0">
                  <a:pos x="1" y="185"/>
                </a:cxn>
                <a:cxn ang="0">
                  <a:pos x="1" y="189"/>
                </a:cxn>
                <a:cxn ang="0">
                  <a:pos x="79" y="189"/>
                </a:cxn>
                <a:cxn ang="0">
                  <a:pos x="79" y="185"/>
                </a:cxn>
                <a:cxn ang="0">
                  <a:pos x="65" y="184"/>
                </a:cxn>
                <a:cxn ang="0">
                  <a:pos x="57" y="181"/>
                </a:cxn>
                <a:cxn ang="0">
                  <a:pos x="54" y="176"/>
                </a:cxn>
                <a:cxn ang="0">
                  <a:pos x="52" y="167"/>
                </a:cxn>
                <a:cxn ang="0">
                  <a:pos x="52" y="0"/>
                </a:cxn>
                <a:cxn ang="0">
                  <a:pos x="50" y="0"/>
                </a:cxn>
              </a:cxnLst>
              <a:rect l="0" t="0" r="r" b="b"/>
              <a:pathLst>
                <a:path w="79" h="189">
                  <a:moveTo>
                    <a:pt x="50" y="0"/>
                  </a:moveTo>
                  <a:lnTo>
                    <a:pt x="0" y="25"/>
                  </a:lnTo>
                  <a:lnTo>
                    <a:pt x="0" y="29"/>
                  </a:lnTo>
                  <a:lnTo>
                    <a:pt x="2" y="27"/>
                  </a:lnTo>
                  <a:lnTo>
                    <a:pt x="5" y="27"/>
                  </a:lnTo>
                  <a:lnTo>
                    <a:pt x="7" y="26"/>
                  </a:lnTo>
                  <a:lnTo>
                    <a:pt x="12" y="25"/>
                  </a:lnTo>
                  <a:lnTo>
                    <a:pt x="16" y="24"/>
                  </a:lnTo>
                  <a:lnTo>
                    <a:pt x="22" y="24"/>
                  </a:lnTo>
                  <a:lnTo>
                    <a:pt x="25" y="25"/>
                  </a:lnTo>
                  <a:lnTo>
                    <a:pt x="27" y="27"/>
                  </a:lnTo>
                  <a:lnTo>
                    <a:pt x="27" y="31"/>
                  </a:lnTo>
                  <a:lnTo>
                    <a:pt x="29" y="36"/>
                  </a:lnTo>
                  <a:lnTo>
                    <a:pt x="29" y="162"/>
                  </a:lnTo>
                  <a:lnTo>
                    <a:pt x="27" y="169"/>
                  </a:lnTo>
                  <a:lnTo>
                    <a:pt x="25" y="179"/>
                  </a:lnTo>
                  <a:lnTo>
                    <a:pt x="21" y="181"/>
                  </a:lnTo>
                  <a:lnTo>
                    <a:pt x="16" y="184"/>
                  </a:lnTo>
                  <a:lnTo>
                    <a:pt x="7" y="184"/>
                  </a:lnTo>
                  <a:lnTo>
                    <a:pt x="1" y="185"/>
                  </a:lnTo>
                  <a:lnTo>
                    <a:pt x="1" y="189"/>
                  </a:lnTo>
                  <a:lnTo>
                    <a:pt x="79" y="189"/>
                  </a:lnTo>
                  <a:lnTo>
                    <a:pt x="79" y="185"/>
                  </a:lnTo>
                  <a:lnTo>
                    <a:pt x="65" y="184"/>
                  </a:lnTo>
                  <a:lnTo>
                    <a:pt x="57" y="181"/>
                  </a:lnTo>
                  <a:lnTo>
                    <a:pt x="54" y="176"/>
                  </a:lnTo>
                  <a:lnTo>
                    <a:pt x="52" y="167"/>
                  </a:lnTo>
                  <a:lnTo>
                    <a:pt x="52" y="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69" name="Rectangle 21"/>
            <p:cNvSpPr>
              <a:spLocks noChangeArrowheads="1"/>
            </p:cNvSpPr>
            <p:nvPr/>
          </p:nvSpPr>
          <p:spPr bwMode="auto">
            <a:xfrm>
              <a:off x="2444" y="1646"/>
              <a:ext cx="41" cy="5"/>
            </a:xfrm>
            <a:prstGeom prst="rect">
              <a:avLst/>
            </a:prstGeom>
            <a:solidFill>
              <a:srgbClr val="000000"/>
            </a:solidFill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510" y="1626"/>
              <a:ext cx="20" cy="44"/>
            </a:xfrm>
            <a:custGeom>
              <a:avLst/>
              <a:gdLst/>
              <a:ahLst/>
              <a:cxnLst>
                <a:cxn ang="0">
                  <a:pos x="102" y="46"/>
                </a:cxn>
                <a:cxn ang="0">
                  <a:pos x="71" y="46"/>
                </a:cxn>
                <a:cxn ang="0">
                  <a:pos x="82" y="6"/>
                </a:cxn>
                <a:cxn ang="0">
                  <a:pos x="82" y="1"/>
                </a:cxn>
                <a:cxn ang="0">
                  <a:pos x="81" y="0"/>
                </a:cxn>
                <a:cxn ang="0">
                  <a:pos x="76" y="0"/>
                </a:cxn>
                <a:cxn ang="0">
                  <a:pos x="75" y="1"/>
                </a:cxn>
                <a:cxn ang="0">
                  <a:pos x="73" y="3"/>
                </a:cxn>
                <a:cxn ang="0">
                  <a:pos x="63" y="15"/>
                </a:cxn>
                <a:cxn ang="0">
                  <a:pos x="52" y="26"/>
                </a:cxn>
                <a:cxn ang="0">
                  <a:pos x="40" y="36"/>
                </a:cxn>
                <a:cxn ang="0">
                  <a:pos x="30" y="43"/>
                </a:cxn>
                <a:cxn ang="0">
                  <a:pos x="20" y="47"/>
                </a:cxn>
                <a:cxn ang="0">
                  <a:pos x="15" y="48"/>
                </a:cxn>
                <a:cxn ang="0">
                  <a:pos x="11" y="51"/>
                </a:cxn>
                <a:cxn ang="0">
                  <a:pos x="8" y="52"/>
                </a:cxn>
                <a:cxn ang="0">
                  <a:pos x="7" y="55"/>
                </a:cxn>
                <a:cxn ang="0">
                  <a:pos x="7" y="57"/>
                </a:cxn>
                <a:cxn ang="0">
                  <a:pos x="8" y="60"/>
                </a:cxn>
                <a:cxn ang="0">
                  <a:pos x="37" y="60"/>
                </a:cxn>
                <a:cxn ang="0">
                  <a:pos x="8" y="168"/>
                </a:cxn>
                <a:cxn ang="0">
                  <a:pos x="8" y="172"/>
                </a:cxn>
                <a:cxn ang="0">
                  <a:pos x="6" y="177"/>
                </a:cxn>
                <a:cxn ang="0">
                  <a:pos x="2" y="190"/>
                </a:cxn>
                <a:cxn ang="0">
                  <a:pos x="1" y="200"/>
                </a:cxn>
                <a:cxn ang="0">
                  <a:pos x="0" y="206"/>
                </a:cxn>
                <a:cxn ang="0">
                  <a:pos x="0" y="210"/>
                </a:cxn>
                <a:cxn ang="0">
                  <a:pos x="2" y="215"/>
                </a:cxn>
                <a:cxn ang="0">
                  <a:pos x="5" y="217"/>
                </a:cxn>
                <a:cxn ang="0">
                  <a:pos x="8" y="220"/>
                </a:cxn>
                <a:cxn ang="0">
                  <a:pos x="18" y="222"/>
                </a:cxn>
                <a:cxn ang="0">
                  <a:pos x="28" y="221"/>
                </a:cxn>
                <a:cxn ang="0">
                  <a:pos x="40" y="216"/>
                </a:cxn>
                <a:cxn ang="0">
                  <a:pos x="50" y="206"/>
                </a:cxn>
                <a:cxn ang="0">
                  <a:pos x="61" y="192"/>
                </a:cxn>
                <a:cxn ang="0">
                  <a:pos x="75" y="173"/>
                </a:cxn>
                <a:cxn ang="0">
                  <a:pos x="70" y="171"/>
                </a:cxn>
                <a:cxn ang="0">
                  <a:pos x="60" y="183"/>
                </a:cxn>
                <a:cxn ang="0">
                  <a:pos x="52" y="192"/>
                </a:cxn>
                <a:cxn ang="0">
                  <a:pos x="46" y="198"/>
                </a:cxn>
                <a:cxn ang="0">
                  <a:pos x="42" y="201"/>
                </a:cxn>
                <a:cxn ang="0">
                  <a:pos x="37" y="202"/>
                </a:cxn>
                <a:cxn ang="0">
                  <a:pos x="35" y="201"/>
                </a:cxn>
                <a:cxn ang="0">
                  <a:pos x="33" y="200"/>
                </a:cxn>
                <a:cxn ang="0">
                  <a:pos x="32" y="197"/>
                </a:cxn>
                <a:cxn ang="0">
                  <a:pos x="32" y="192"/>
                </a:cxn>
                <a:cxn ang="0">
                  <a:pos x="67" y="60"/>
                </a:cxn>
                <a:cxn ang="0">
                  <a:pos x="101" y="60"/>
                </a:cxn>
                <a:cxn ang="0">
                  <a:pos x="102" y="46"/>
                </a:cxn>
              </a:cxnLst>
              <a:rect l="0" t="0" r="r" b="b"/>
              <a:pathLst>
                <a:path w="102" h="222">
                  <a:moveTo>
                    <a:pt x="102" y="46"/>
                  </a:moveTo>
                  <a:lnTo>
                    <a:pt x="71" y="46"/>
                  </a:lnTo>
                  <a:lnTo>
                    <a:pt x="82" y="6"/>
                  </a:lnTo>
                  <a:lnTo>
                    <a:pt x="82" y="1"/>
                  </a:lnTo>
                  <a:lnTo>
                    <a:pt x="81" y="0"/>
                  </a:lnTo>
                  <a:lnTo>
                    <a:pt x="76" y="0"/>
                  </a:lnTo>
                  <a:lnTo>
                    <a:pt x="75" y="1"/>
                  </a:lnTo>
                  <a:lnTo>
                    <a:pt x="73" y="3"/>
                  </a:lnTo>
                  <a:lnTo>
                    <a:pt x="63" y="15"/>
                  </a:lnTo>
                  <a:lnTo>
                    <a:pt x="52" y="26"/>
                  </a:lnTo>
                  <a:lnTo>
                    <a:pt x="40" y="36"/>
                  </a:lnTo>
                  <a:lnTo>
                    <a:pt x="30" y="43"/>
                  </a:lnTo>
                  <a:lnTo>
                    <a:pt x="20" y="47"/>
                  </a:lnTo>
                  <a:lnTo>
                    <a:pt x="15" y="48"/>
                  </a:lnTo>
                  <a:lnTo>
                    <a:pt x="11" y="51"/>
                  </a:lnTo>
                  <a:lnTo>
                    <a:pt x="8" y="52"/>
                  </a:lnTo>
                  <a:lnTo>
                    <a:pt x="7" y="55"/>
                  </a:lnTo>
                  <a:lnTo>
                    <a:pt x="7" y="57"/>
                  </a:lnTo>
                  <a:lnTo>
                    <a:pt x="8" y="60"/>
                  </a:lnTo>
                  <a:lnTo>
                    <a:pt x="37" y="60"/>
                  </a:lnTo>
                  <a:lnTo>
                    <a:pt x="8" y="168"/>
                  </a:lnTo>
                  <a:lnTo>
                    <a:pt x="8" y="172"/>
                  </a:lnTo>
                  <a:lnTo>
                    <a:pt x="6" y="177"/>
                  </a:lnTo>
                  <a:lnTo>
                    <a:pt x="2" y="190"/>
                  </a:lnTo>
                  <a:lnTo>
                    <a:pt x="1" y="200"/>
                  </a:lnTo>
                  <a:lnTo>
                    <a:pt x="0" y="206"/>
                  </a:lnTo>
                  <a:lnTo>
                    <a:pt x="0" y="210"/>
                  </a:lnTo>
                  <a:lnTo>
                    <a:pt x="2" y="215"/>
                  </a:lnTo>
                  <a:lnTo>
                    <a:pt x="5" y="217"/>
                  </a:lnTo>
                  <a:lnTo>
                    <a:pt x="8" y="220"/>
                  </a:lnTo>
                  <a:lnTo>
                    <a:pt x="18" y="222"/>
                  </a:lnTo>
                  <a:lnTo>
                    <a:pt x="28" y="221"/>
                  </a:lnTo>
                  <a:lnTo>
                    <a:pt x="40" y="216"/>
                  </a:lnTo>
                  <a:lnTo>
                    <a:pt x="50" y="206"/>
                  </a:lnTo>
                  <a:lnTo>
                    <a:pt x="61" y="192"/>
                  </a:lnTo>
                  <a:lnTo>
                    <a:pt x="75" y="173"/>
                  </a:lnTo>
                  <a:lnTo>
                    <a:pt x="70" y="171"/>
                  </a:lnTo>
                  <a:lnTo>
                    <a:pt x="60" y="183"/>
                  </a:lnTo>
                  <a:lnTo>
                    <a:pt x="52" y="192"/>
                  </a:lnTo>
                  <a:lnTo>
                    <a:pt x="46" y="198"/>
                  </a:lnTo>
                  <a:lnTo>
                    <a:pt x="42" y="201"/>
                  </a:lnTo>
                  <a:lnTo>
                    <a:pt x="37" y="202"/>
                  </a:lnTo>
                  <a:lnTo>
                    <a:pt x="35" y="201"/>
                  </a:lnTo>
                  <a:lnTo>
                    <a:pt x="33" y="200"/>
                  </a:lnTo>
                  <a:lnTo>
                    <a:pt x="32" y="197"/>
                  </a:lnTo>
                  <a:lnTo>
                    <a:pt x="32" y="192"/>
                  </a:lnTo>
                  <a:lnTo>
                    <a:pt x="67" y="60"/>
                  </a:lnTo>
                  <a:lnTo>
                    <a:pt x="101" y="60"/>
                  </a:lnTo>
                  <a:lnTo>
                    <a:pt x="102" y="46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auto">
            <a:xfrm>
              <a:off x="2531" y="1643"/>
              <a:ext cx="25" cy="38"/>
            </a:xfrm>
            <a:custGeom>
              <a:avLst/>
              <a:gdLst/>
              <a:ahLst/>
              <a:cxnLst>
                <a:cxn ang="0">
                  <a:pos x="123" y="150"/>
                </a:cxn>
                <a:cxn ang="0">
                  <a:pos x="120" y="149"/>
                </a:cxn>
                <a:cxn ang="0">
                  <a:pos x="113" y="159"/>
                </a:cxn>
                <a:cxn ang="0">
                  <a:pos x="107" y="164"/>
                </a:cxn>
                <a:cxn ang="0">
                  <a:pos x="101" y="168"/>
                </a:cxn>
                <a:cxn ang="0">
                  <a:pos x="27" y="168"/>
                </a:cxn>
                <a:cxn ang="0">
                  <a:pos x="74" y="119"/>
                </a:cxn>
                <a:cxn ang="0">
                  <a:pos x="90" y="100"/>
                </a:cxn>
                <a:cxn ang="0">
                  <a:pos x="101" y="83"/>
                </a:cxn>
                <a:cxn ang="0">
                  <a:pos x="107" y="66"/>
                </a:cxn>
                <a:cxn ang="0">
                  <a:pos x="110" y="50"/>
                </a:cxn>
                <a:cxn ang="0">
                  <a:pos x="107" y="34"/>
                </a:cxn>
                <a:cxn ang="0">
                  <a:pos x="100" y="20"/>
                </a:cxn>
                <a:cxn ang="0">
                  <a:pos x="89" y="9"/>
                </a:cxn>
                <a:cxn ang="0">
                  <a:pos x="75" y="3"/>
                </a:cxn>
                <a:cxn ang="0">
                  <a:pos x="57" y="0"/>
                </a:cxn>
                <a:cxn ang="0">
                  <a:pos x="42" y="3"/>
                </a:cxn>
                <a:cxn ang="0">
                  <a:pos x="29" y="8"/>
                </a:cxn>
                <a:cxn ang="0">
                  <a:pos x="17" y="18"/>
                </a:cxn>
                <a:cxn ang="0">
                  <a:pos x="10" y="28"/>
                </a:cxn>
                <a:cxn ang="0">
                  <a:pos x="5" y="39"/>
                </a:cxn>
                <a:cxn ang="0">
                  <a:pos x="0" y="55"/>
                </a:cxn>
                <a:cxn ang="0">
                  <a:pos x="6" y="58"/>
                </a:cxn>
                <a:cxn ang="0">
                  <a:pos x="14" y="40"/>
                </a:cxn>
                <a:cxn ang="0">
                  <a:pos x="22" y="29"/>
                </a:cxn>
                <a:cxn ang="0">
                  <a:pos x="34" y="23"/>
                </a:cxn>
                <a:cxn ang="0">
                  <a:pos x="46" y="20"/>
                </a:cxn>
                <a:cxn ang="0">
                  <a:pos x="62" y="24"/>
                </a:cxn>
                <a:cxn ang="0">
                  <a:pos x="75" y="31"/>
                </a:cxn>
                <a:cxn ang="0">
                  <a:pos x="82" y="44"/>
                </a:cxn>
                <a:cxn ang="0">
                  <a:pos x="86" y="60"/>
                </a:cxn>
                <a:cxn ang="0">
                  <a:pos x="84" y="78"/>
                </a:cxn>
                <a:cxn ang="0">
                  <a:pos x="76" y="95"/>
                </a:cxn>
                <a:cxn ang="0">
                  <a:pos x="65" y="114"/>
                </a:cxn>
                <a:cxn ang="0">
                  <a:pos x="49" y="133"/>
                </a:cxn>
                <a:cxn ang="0">
                  <a:pos x="0" y="185"/>
                </a:cxn>
                <a:cxn ang="0">
                  <a:pos x="0" y="189"/>
                </a:cxn>
                <a:cxn ang="0">
                  <a:pos x="108" y="189"/>
                </a:cxn>
                <a:cxn ang="0">
                  <a:pos x="123" y="150"/>
                </a:cxn>
              </a:cxnLst>
              <a:rect l="0" t="0" r="r" b="b"/>
              <a:pathLst>
                <a:path w="123" h="189">
                  <a:moveTo>
                    <a:pt x="123" y="150"/>
                  </a:moveTo>
                  <a:lnTo>
                    <a:pt x="120" y="149"/>
                  </a:lnTo>
                  <a:lnTo>
                    <a:pt x="113" y="159"/>
                  </a:lnTo>
                  <a:lnTo>
                    <a:pt x="107" y="164"/>
                  </a:lnTo>
                  <a:lnTo>
                    <a:pt x="101" y="168"/>
                  </a:lnTo>
                  <a:lnTo>
                    <a:pt x="27" y="168"/>
                  </a:lnTo>
                  <a:lnTo>
                    <a:pt x="74" y="119"/>
                  </a:lnTo>
                  <a:lnTo>
                    <a:pt x="90" y="100"/>
                  </a:lnTo>
                  <a:lnTo>
                    <a:pt x="101" y="83"/>
                  </a:lnTo>
                  <a:lnTo>
                    <a:pt x="107" y="66"/>
                  </a:lnTo>
                  <a:lnTo>
                    <a:pt x="110" y="50"/>
                  </a:lnTo>
                  <a:lnTo>
                    <a:pt x="107" y="34"/>
                  </a:lnTo>
                  <a:lnTo>
                    <a:pt x="100" y="20"/>
                  </a:lnTo>
                  <a:lnTo>
                    <a:pt x="89" y="9"/>
                  </a:lnTo>
                  <a:lnTo>
                    <a:pt x="75" y="3"/>
                  </a:lnTo>
                  <a:lnTo>
                    <a:pt x="57" y="0"/>
                  </a:lnTo>
                  <a:lnTo>
                    <a:pt x="42" y="3"/>
                  </a:lnTo>
                  <a:lnTo>
                    <a:pt x="29" y="8"/>
                  </a:lnTo>
                  <a:lnTo>
                    <a:pt x="17" y="18"/>
                  </a:lnTo>
                  <a:lnTo>
                    <a:pt x="10" y="28"/>
                  </a:lnTo>
                  <a:lnTo>
                    <a:pt x="5" y="39"/>
                  </a:lnTo>
                  <a:lnTo>
                    <a:pt x="0" y="55"/>
                  </a:lnTo>
                  <a:lnTo>
                    <a:pt x="6" y="58"/>
                  </a:lnTo>
                  <a:lnTo>
                    <a:pt x="14" y="40"/>
                  </a:lnTo>
                  <a:lnTo>
                    <a:pt x="22" y="29"/>
                  </a:lnTo>
                  <a:lnTo>
                    <a:pt x="34" y="23"/>
                  </a:lnTo>
                  <a:lnTo>
                    <a:pt x="46" y="20"/>
                  </a:lnTo>
                  <a:lnTo>
                    <a:pt x="62" y="24"/>
                  </a:lnTo>
                  <a:lnTo>
                    <a:pt x="75" y="31"/>
                  </a:lnTo>
                  <a:lnTo>
                    <a:pt x="82" y="44"/>
                  </a:lnTo>
                  <a:lnTo>
                    <a:pt x="86" y="60"/>
                  </a:lnTo>
                  <a:lnTo>
                    <a:pt x="84" y="78"/>
                  </a:lnTo>
                  <a:lnTo>
                    <a:pt x="76" y="95"/>
                  </a:lnTo>
                  <a:lnTo>
                    <a:pt x="65" y="114"/>
                  </a:lnTo>
                  <a:lnTo>
                    <a:pt x="49" y="133"/>
                  </a:lnTo>
                  <a:lnTo>
                    <a:pt x="0" y="185"/>
                  </a:lnTo>
                  <a:lnTo>
                    <a:pt x="0" y="189"/>
                  </a:lnTo>
                  <a:lnTo>
                    <a:pt x="108" y="189"/>
                  </a:lnTo>
                  <a:lnTo>
                    <a:pt x="123" y="15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72" name="Freeform 24"/>
            <p:cNvSpPr>
              <a:spLocks noEditPoints="1"/>
            </p:cNvSpPr>
            <p:nvPr/>
          </p:nvSpPr>
          <p:spPr bwMode="auto">
            <a:xfrm>
              <a:off x="2588" y="1623"/>
              <a:ext cx="41" cy="51"/>
            </a:xfrm>
            <a:custGeom>
              <a:avLst/>
              <a:gdLst/>
              <a:ahLst/>
              <a:cxnLst>
                <a:cxn ang="0">
                  <a:pos x="203" y="104"/>
                </a:cxn>
                <a:cxn ang="0">
                  <a:pos x="203" y="97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166" y="100"/>
                </a:cxn>
                <a:cxn ang="0">
                  <a:pos x="0" y="178"/>
                </a:cxn>
                <a:cxn ang="0">
                  <a:pos x="0" y="200"/>
                </a:cxn>
                <a:cxn ang="0">
                  <a:pos x="203" y="104"/>
                </a:cxn>
                <a:cxn ang="0">
                  <a:pos x="203" y="253"/>
                </a:cxn>
                <a:cxn ang="0">
                  <a:pos x="203" y="232"/>
                </a:cxn>
                <a:cxn ang="0">
                  <a:pos x="0" y="232"/>
                </a:cxn>
                <a:cxn ang="0">
                  <a:pos x="0" y="253"/>
                </a:cxn>
                <a:cxn ang="0">
                  <a:pos x="203" y="253"/>
                </a:cxn>
              </a:cxnLst>
              <a:rect l="0" t="0" r="r" b="b"/>
              <a:pathLst>
                <a:path w="203" h="253">
                  <a:moveTo>
                    <a:pt x="203" y="104"/>
                  </a:moveTo>
                  <a:lnTo>
                    <a:pt x="203" y="97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66" y="100"/>
                  </a:lnTo>
                  <a:lnTo>
                    <a:pt x="0" y="178"/>
                  </a:lnTo>
                  <a:lnTo>
                    <a:pt x="0" y="200"/>
                  </a:lnTo>
                  <a:lnTo>
                    <a:pt x="203" y="104"/>
                  </a:lnTo>
                  <a:close/>
                  <a:moveTo>
                    <a:pt x="203" y="253"/>
                  </a:moveTo>
                  <a:lnTo>
                    <a:pt x="203" y="232"/>
                  </a:lnTo>
                  <a:lnTo>
                    <a:pt x="0" y="232"/>
                  </a:lnTo>
                  <a:lnTo>
                    <a:pt x="0" y="253"/>
                  </a:lnTo>
                  <a:lnTo>
                    <a:pt x="203" y="253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auto">
            <a:xfrm>
              <a:off x="2656" y="1634"/>
              <a:ext cx="37" cy="36"/>
            </a:xfrm>
            <a:custGeom>
              <a:avLst/>
              <a:gdLst/>
              <a:ahLst/>
              <a:cxnLst>
                <a:cxn ang="0">
                  <a:pos x="186" y="0"/>
                </a:cxn>
                <a:cxn ang="0">
                  <a:pos x="66" y="0"/>
                </a:cxn>
                <a:cxn ang="0">
                  <a:pos x="49" y="4"/>
                </a:cxn>
                <a:cxn ang="0">
                  <a:pos x="34" y="11"/>
                </a:cxn>
                <a:cxn ang="0">
                  <a:pos x="21" y="24"/>
                </a:cxn>
                <a:cxn ang="0">
                  <a:pos x="12" y="35"/>
                </a:cxn>
                <a:cxn ang="0">
                  <a:pos x="4" y="45"/>
                </a:cxn>
                <a:cxn ang="0">
                  <a:pos x="0" y="51"/>
                </a:cxn>
                <a:cxn ang="0">
                  <a:pos x="4" y="51"/>
                </a:cxn>
                <a:cxn ang="0">
                  <a:pos x="8" y="47"/>
                </a:cxn>
                <a:cxn ang="0">
                  <a:pos x="14" y="42"/>
                </a:cxn>
                <a:cxn ang="0">
                  <a:pos x="21" y="36"/>
                </a:cxn>
                <a:cxn ang="0">
                  <a:pos x="33" y="31"/>
                </a:cxn>
                <a:cxn ang="0">
                  <a:pos x="44" y="30"/>
                </a:cxn>
                <a:cxn ang="0">
                  <a:pos x="89" y="30"/>
                </a:cxn>
                <a:cxn ang="0">
                  <a:pos x="63" y="115"/>
                </a:cxn>
                <a:cxn ang="0">
                  <a:pos x="58" y="134"/>
                </a:cxn>
                <a:cxn ang="0">
                  <a:pos x="55" y="149"/>
                </a:cxn>
                <a:cxn ang="0">
                  <a:pos x="58" y="161"/>
                </a:cxn>
                <a:cxn ang="0">
                  <a:pos x="63" y="171"/>
                </a:cxn>
                <a:cxn ang="0">
                  <a:pos x="71" y="177"/>
                </a:cxn>
                <a:cxn ang="0">
                  <a:pos x="84" y="181"/>
                </a:cxn>
                <a:cxn ang="0">
                  <a:pos x="91" y="180"/>
                </a:cxn>
                <a:cxn ang="0">
                  <a:pos x="99" y="177"/>
                </a:cxn>
                <a:cxn ang="0">
                  <a:pos x="104" y="172"/>
                </a:cxn>
                <a:cxn ang="0">
                  <a:pos x="105" y="164"/>
                </a:cxn>
                <a:cxn ang="0">
                  <a:pos x="104" y="154"/>
                </a:cxn>
                <a:cxn ang="0">
                  <a:pos x="100" y="147"/>
                </a:cxn>
                <a:cxn ang="0">
                  <a:pos x="90" y="137"/>
                </a:cxn>
                <a:cxn ang="0">
                  <a:pos x="86" y="132"/>
                </a:cxn>
                <a:cxn ang="0">
                  <a:pos x="85" y="124"/>
                </a:cxn>
                <a:cxn ang="0">
                  <a:pos x="85" y="120"/>
                </a:cxn>
                <a:cxn ang="0">
                  <a:pos x="88" y="110"/>
                </a:cxn>
                <a:cxn ang="0">
                  <a:pos x="114" y="30"/>
                </a:cxn>
                <a:cxn ang="0">
                  <a:pos x="178" y="30"/>
                </a:cxn>
                <a:cxn ang="0">
                  <a:pos x="186" y="0"/>
                </a:cxn>
              </a:cxnLst>
              <a:rect l="0" t="0" r="r" b="b"/>
              <a:pathLst>
                <a:path w="186" h="181">
                  <a:moveTo>
                    <a:pt x="186" y="0"/>
                  </a:moveTo>
                  <a:lnTo>
                    <a:pt x="66" y="0"/>
                  </a:lnTo>
                  <a:lnTo>
                    <a:pt x="49" y="4"/>
                  </a:lnTo>
                  <a:lnTo>
                    <a:pt x="34" y="11"/>
                  </a:lnTo>
                  <a:lnTo>
                    <a:pt x="21" y="24"/>
                  </a:lnTo>
                  <a:lnTo>
                    <a:pt x="12" y="35"/>
                  </a:lnTo>
                  <a:lnTo>
                    <a:pt x="4" y="45"/>
                  </a:lnTo>
                  <a:lnTo>
                    <a:pt x="0" y="51"/>
                  </a:lnTo>
                  <a:lnTo>
                    <a:pt x="4" y="51"/>
                  </a:lnTo>
                  <a:lnTo>
                    <a:pt x="8" y="47"/>
                  </a:lnTo>
                  <a:lnTo>
                    <a:pt x="14" y="42"/>
                  </a:lnTo>
                  <a:lnTo>
                    <a:pt x="21" y="36"/>
                  </a:lnTo>
                  <a:lnTo>
                    <a:pt x="33" y="31"/>
                  </a:lnTo>
                  <a:lnTo>
                    <a:pt x="44" y="30"/>
                  </a:lnTo>
                  <a:lnTo>
                    <a:pt x="89" y="30"/>
                  </a:lnTo>
                  <a:lnTo>
                    <a:pt x="63" y="115"/>
                  </a:lnTo>
                  <a:lnTo>
                    <a:pt x="58" y="134"/>
                  </a:lnTo>
                  <a:lnTo>
                    <a:pt x="55" y="149"/>
                  </a:lnTo>
                  <a:lnTo>
                    <a:pt x="58" y="161"/>
                  </a:lnTo>
                  <a:lnTo>
                    <a:pt x="63" y="171"/>
                  </a:lnTo>
                  <a:lnTo>
                    <a:pt x="71" y="177"/>
                  </a:lnTo>
                  <a:lnTo>
                    <a:pt x="84" y="181"/>
                  </a:lnTo>
                  <a:lnTo>
                    <a:pt x="91" y="180"/>
                  </a:lnTo>
                  <a:lnTo>
                    <a:pt x="99" y="177"/>
                  </a:lnTo>
                  <a:lnTo>
                    <a:pt x="104" y="172"/>
                  </a:lnTo>
                  <a:lnTo>
                    <a:pt x="105" y="164"/>
                  </a:lnTo>
                  <a:lnTo>
                    <a:pt x="104" y="154"/>
                  </a:lnTo>
                  <a:lnTo>
                    <a:pt x="100" y="147"/>
                  </a:lnTo>
                  <a:lnTo>
                    <a:pt x="90" y="137"/>
                  </a:lnTo>
                  <a:lnTo>
                    <a:pt x="86" y="132"/>
                  </a:lnTo>
                  <a:lnTo>
                    <a:pt x="85" y="124"/>
                  </a:lnTo>
                  <a:lnTo>
                    <a:pt x="85" y="120"/>
                  </a:lnTo>
                  <a:lnTo>
                    <a:pt x="88" y="110"/>
                  </a:lnTo>
                  <a:lnTo>
                    <a:pt x="114" y="30"/>
                  </a:lnTo>
                  <a:lnTo>
                    <a:pt x="178" y="30"/>
                  </a:lnTo>
                  <a:lnTo>
                    <a:pt x="186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ja-JP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Advanced Method (?)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The solution is one of the following:</a:t>
            </a:r>
          </a:p>
          <a:p>
            <a:pPr lvl="1"/>
            <a:r>
              <a:rPr lang="en-US" altLang="ja-JP" dirty="0" smtClean="0"/>
              <a:t>the </a:t>
            </a:r>
            <a:r>
              <a:rPr kumimoji="1" lang="en-US" altLang="ja-JP" dirty="0" smtClean="0"/>
              <a:t>roots of the equation </a:t>
            </a:r>
            <a:r>
              <a:rPr kumimoji="1" lang="ja-JP" altLang="en-US" dirty="0" smtClean="0"/>
              <a:t>∆</a:t>
            </a:r>
            <a:r>
              <a:rPr kumimoji="1" lang="en-US" altLang="ja-JP" dirty="0" smtClean="0"/>
              <a:t>(x) = </a:t>
            </a:r>
            <a:r>
              <a:rPr kumimoji="1" lang="el-GR" altLang="ja-JP" dirty="0" smtClean="0"/>
              <a:t>τ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the lower boundaries of the feasible sub-ranges</a:t>
            </a:r>
          </a:p>
          <a:p>
            <a:r>
              <a:rPr lang="en-US" altLang="ja-JP" dirty="0" smtClean="0"/>
              <a:t>The roots of </a:t>
            </a:r>
            <a:r>
              <a:rPr lang="ja-JP" altLang="en-US" dirty="0" smtClean="0"/>
              <a:t>∆</a:t>
            </a:r>
            <a:r>
              <a:rPr lang="en-US" altLang="ja-JP" dirty="0" smtClean="0"/>
              <a:t>(x</a:t>
            </a:r>
            <a:r>
              <a:rPr lang="en-US" altLang="ja-JP" dirty="0" smtClean="0"/>
              <a:t>)</a:t>
            </a:r>
            <a:r>
              <a:rPr lang="en-US" altLang="ja-JP" dirty="0" smtClean="0"/>
              <a:t> = </a:t>
            </a:r>
            <a:r>
              <a:rPr lang="el-GR" altLang="ja-JP" dirty="0" smtClean="0"/>
              <a:t>τ</a:t>
            </a:r>
            <a:r>
              <a:rPr lang="en-US" altLang="ja-JP" dirty="0" smtClean="0"/>
              <a:t>: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the positions where the projectile can be destroyed when the interceptor is fired at the time </a:t>
            </a:r>
            <a:r>
              <a:rPr lang="el-GR" altLang="ja-JP" dirty="0" smtClean="0"/>
              <a:t>τ</a:t>
            </a:r>
            <a:r>
              <a:rPr lang="en-US" altLang="ja-JP" dirty="0" smtClean="0"/>
              <a:t>.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By the Way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err="1" smtClean="0"/>
              <a:t>Moonlamb</a:t>
            </a:r>
            <a:r>
              <a:rPr kumimoji="1" lang="en-US" altLang="ja-JP" dirty="0" smtClean="0"/>
              <a:t> </a:t>
            </a:r>
            <a:r>
              <a:rPr lang="en-US" altLang="ja-JP" dirty="0" smtClean="0">
                <a:sym typeface="Wingdings" pitchFamily="2" charset="2"/>
              </a:rPr>
              <a:t> </a:t>
            </a:r>
            <a:r>
              <a:rPr lang="en-US" altLang="ja-JP" dirty="0" err="1" smtClean="0">
                <a:sym typeface="Wingdings" pitchFamily="2" charset="2"/>
              </a:rPr>
              <a:t>Bonmalmo</a:t>
            </a:r>
            <a:endParaRPr kumimoji="1" lang="en-US" altLang="ja-JP" dirty="0" smtClean="0"/>
          </a:p>
          <a:p>
            <a:r>
              <a:rPr lang="en-US" altLang="ja-JP" dirty="0" smtClean="0"/>
              <a:t>Drone </a:t>
            </a:r>
            <a:r>
              <a:rPr lang="en-US" altLang="ja-JP" dirty="0" smtClean="0">
                <a:sym typeface="Wingdings" pitchFamily="2" charset="2"/>
              </a:rPr>
              <a:t> </a:t>
            </a:r>
            <a:r>
              <a:rPr lang="en-US" altLang="ja-JP" dirty="0" err="1" smtClean="0">
                <a:sym typeface="Wingdings" pitchFamily="2" charset="2"/>
              </a:rPr>
              <a:t>Endor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24 Feb 2008</a:t>
            </a:r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499F8-1FF1-4406-AD87-F6182BF56B14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Problem A: Defend the Nation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1220</TotalTime>
  <Words>307</Words>
  <Application>Microsoft Office PowerPoint</Application>
  <PresentationFormat>画面に合わせる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フレッシュ</vt:lpstr>
      <vt:lpstr>Problem A in Day 2: Defend the Nation</vt:lpstr>
      <vt:lpstr>Problem in Brief</vt:lpstr>
      <vt:lpstr>Summary</vt:lpstr>
      <vt:lpstr>How to Solve</vt:lpstr>
      <vt:lpstr>Basic Strategy</vt:lpstr>
      <vt:lpstr>Basic Formulae</vt:lpstr>
      <vt:lpstr>Feasibility</vt:lpstr>
      <vt:lpstr>Straight-forward Method</vt:lpstr>
      <vt:lpstr>Advanced Method (?)</vt:lpstr>
      <vt:lpstr>By the Way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Defend the Judge</dc:title>
  <dc:creator>Yusuke Izumi</dc:creator>
  <cp:lastModifiedBy>Yusuke Izumi</cp:lastModifiedBy>
  <cp:revision>102</cp:revision>
  <dcterms:created xsi:type="dcterms:W3CDTF">2008-02-23T06:12:55Z</dcterms:created>
  <dcterms:modified xsi:type="dcterms:W3CDTF">2008-02-24T11:09:36Z</dcterms:modified>
</cp:coreProperties>
</file>