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10"/>
  </p:notesMasterIdLst>
  <p:sldIdLst>
    <p:sldId id="256" r:id="rId2"/>
    <p:sldId id="257" r:id="rId3"/>
    <p:sldId id="264" r:id="rId4"/>
    <p:sldId id="265" r:id="rId5"/>
    <p:sldId id="262" r:id="rId6"/>
    <p:sldId id="263" r:id="rId7"/>
    <p:sldId id="261" r:id="rId8"/>
    <p:sldId id="266" r:id="rId9"/>
  </p:sldIdLst>
  <p:sldSz cx="9144000" cy="6858000" type="screen4x3"/>
  <p:notesSz cx="6858000" cy="9144000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8C3AEA-5986-4240-A45A-81BBFF1330CD}" type="datetimeFigureOut">
              <a:rPr kumimoji="1" lang="ja-JP" altLang="en-US" smtClean="0"/>
              <a:t>2009/11/1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6CE5C4-805E-4559-A13A-D5C6C7CAD68E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4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6CE5C4-805E-4559-A13A-D5C6C7CAD68E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ja-JP" altLang="ja-JP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513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 タイトルの書式設定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ja-JP" altLang="en-US"/>
              <a:t>マスタ サブタイトルの書式設定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ED676C-3D23-4E3E-A360-85AA301BB5DF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5057E-3DF5-4ADB-AF5E-5CC018C3866E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9E564-2B6F-42C9-BF2D-9CD4B98B9BC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35563-A2F1-4A79-B254-8ABC6DCA4C7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93C27-3CB4-4096-A4BD-1F0DC60CA033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8A988-91A0-4ECE-8D0A-FE8E6ADB038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F137A-80E1-4AC8-A2B0-24F7DEC5664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FF350A-EC4A-4298-8D34-01DC2FB35C08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DD978-754E-423D-9538-B753B17D56FC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811FE-71E9-4BA5-8AA4-9CEDEE8C5F05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C60CC-CA45-499D-BD38-02EFC193623A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AB73E258-36B4-4DAD-8B89-D0C9B362E041}" type="slidenum">
              <a:rPr lang="en-US" altLang="ja-JP"/>
              <a:pPr>
                <a:defRPr/>
              </a:pPr>
              <a:t>&lt;#&gt;</a:t>
            </a:fld>
            <a:endParaRPr lang="en-US" altLang="ja-JP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410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hlink"/>
                </a:solidFill>
              </a:endParaRPr>
            </a:p>
          </p:txBody>
        </p:sp>
        <p:sp>
          <p:nvSpPr>
            <p:cNvPr id="410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 sz="2400">
                <a:latin typeface="Times New Roman" pitchFamily="18" charset="0"/>
              </a:endParaRPr>
            </a:p>
          </p:txBody>
        </p:sp>
        <p:sp>
          <p:nvSpPr>
            <p:cNvPr id="410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  <p:sp>
          <p:nvSpPr>
            <p:cNvPr id="410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ja-JP" altLang="ja-JP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411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 smtClean="0"/>
            </a:lvl1pPr>
          </a:lstStyle>
          <a:p>
            <a:pPr>
              <a:defRPr/>
            </a:pPr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 H:</a:t>
            </a:r>
            <a:br>
              <a:rPr lang="en-US" altLang="ja-JP" dirty="0" smtClean="0"/>
            </a:br>
            <a:r>
              <a:rPr lang="en-US" altLang="ja-JP" dirty="0" smtClean="0"/>
              <a:t>Queen’s case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11638" y="4267200"/>
            <a:ext cx="4779962" cy="1752600"/>
          </a:xfrm>
        </p:spPr>
        <p:txBody>
          <a:bodyPr/>
          <a:lstStyle/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原案：牟田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解答例：寺島・田村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英文：寺島</a:t>
            </a:r>
            <a:endParaRPr lang="en-US" altLang="ja-JP" sz="2400" dirty="0" smtClean="0"/>
          </a:p>
          <a:p>
            <a:pPr eaLnBrk="1" hangingPunct="1"/>
            <a:r>
              <a:rPr lang="en-US" altLang="ja-JP" sz="2400" dirty="0" smtClean="0"/>
              <a:t>		</a:t>
            </a:r>
            <a:r>
              <a:rPr lang="ja-JP" altLang="en-US" sz="2400" dirty="0" smtClean="0"/>
              <a:t>解説：寺島</a:t>
            </a:r>
            <a:endParaRPr lang="en-US" altLang="ja-JP" sz="24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Problem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ja-JP" altLang="en-US" dirty="0" smtClean="0"/>
              <a:t>女王が革命軍から逃げられるか判定する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王宮の地図と女王と革命軍の位置が与えられる</a:t>
            </a:r>
            <a:endParaRPr lang="en-US" altLang="ja-JP" dirty="0" smtClean="0"/>
          </a:p>
          <a:p>
            <a:pPr lvl="1" eaLnBrk="1" hangingPunct="1"/>
            <a:r>
              <a:rPr lang="ja-JP" altLang="en-US" dirty="0" smtClean="0"/>
              <a:t>将棋のように交互に動く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女王が先手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１マス隣りに移動か待機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同じマスに重なると女王は捕まる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革命軍が動き終わった段階で，出口に女王が到達していると逃げられる</a:t>
            </a:r>
            <a:endParaRPr lang="en-US" altLang="ja-JP" dirty="0" smtClean="0"/>
          </a:p>
          <a:p>
            <a:pPr lvl="2" eaLnBrk="1" hangingPunct="1"/>
            <a:r>
              <a:rPr lang="ja-JP" altLang="en-US" dirty="0" smtClean="0"/>
              <a:t>互いに最善手を取るとする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Sample1</a:t>
            </a:r>
            <a:endParaRPr kumimoji="1" lang="ja-JP" altLang="en-US" dirty="0"/>
          </a:p>
        </p:txBody>
      </p:sp>
      <p:pic>
        <p:nvPicPr>
          <p:cNvPr id="6" name="図 5" descr="servent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571480"/>
            <a:ext cx="5700170" cy="5798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Wrong 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min-max</a:t>
            </a:r>
            <a:r>
              <a:rPr lang="ja-JP" altLang="en-US" dirty="0" smtClean="0"/>
              <a:t>探索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ループしたら引き分けと見なす</a:t>
            </a:r>
            <a:endParaRPr kumimoji="1" lang="en-US" altLang="ja-JP" dirty="0" smtClean="0"/>
          </a:p>
          <a:p>
            <a:r>
              <a:rPr kumimoji="1" lang="ja-JP" altLang="en-US" dirty="0" smtClean="0"/>
              <a:t>これだと経路に</a:t>
            </a:r>
            <a:r>
              <a:rPr lang="ja-JP" altLang="en-US" dirty="0" smtClean="0"/>
              <a:t>依存するので単純な</a:t>
            </a:r>
            <a:r>
              <a:rPr kumimoji="1" lang="ja-JP" altLang="en-US" dirty="0" smtClean="0"/>
              <a:t>キャッシュではアウト</a:t>
            </a:r>
            <a:endParaRPr kumimoji="1" lang="en-US" altLang="ja-JP" dirty="0" smtClean="0"/>
          </a:p>
          <a:p>
            <a:pPr lvl="1"/>
            <a:r>
              <a:rPr kumimoji="1" lang="en-US" altLang="ja-JP" dirty="0" smtClean="0"/>
              <a:t>FYI: GHI(Graph History Interaction) </a:t>
            </a:r>
            <a:r>
              <a:rPr kumimoji="1" lang="ja-JP" altLang="en-US" dirty="0" smtClean="0"/>
              <a:t>と呼ばれる問題で，いろいろ論文が存在する</a:t>
            </a:r>
            <a:endParaRPr kumimoji="1" lang="en-US" altLang="ja-JP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トポロジカルソート＋</a:t>
            </a:r>
            <a:r>
              <a:rPr lang="en-US" altLang="ja-JP" dirty="0" smtClean="0"/>
              <a:t>min-max</a:t>
            </a:r>
            <a:r>
              <a:rPr lang="ja-JP" altLang="en-US" dirty="0" smtClean="0"/>
              <a:t>戦略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状態： </a:t>
            </a:r>
            <a:r>
              <a:rPr lang="en-US" altLang="ja-JP" dirty="0" smtClean="0"/>
              <a:t>(</a:t>
            </a:r>
            <a:r>
              <a:rPr lang="ja-JP" altLang="en-US" dirty="0" smtClean="0"/>
              <a:t>女王の位置</a:t>
            </a:r>
            <a:r>
              <a:rPr lang="en-US" altLang="ja-JP" dirty="0" smtClean="0"/>
              <a:t>, </a:t>
            </a:r>
            <a:r>
              <a:rPr lang="ja-JP" altLang="en-US" dirty="0" smtClean="0"/>
              <a:t>革命軍の位置</a:t>
            </a:r>
            <a:r>
              <a:rPr lang="en-US" altLang="ja-JP" dirty="0" smtClean="0"/>
              <a:t>, </a:t>
            </a:r>
            <a:r>
              <a:rPr lang="ja-JP" altLang="en-US" dirty="0" smtClean="0"/>
              <a:t>手番</a:t>
            </a:r>
            <a:r>
              <a:rPr lang="en-US" altLang="ja-JP" dirty="0" smtClean="0"/>
              <a:t>)</a:t>
            </a:r>
          </a:p>
          <a:p>
            <a:pPr lvl="1"/>
            <a:r>
              <a:rPr kumimoji="1" lang="ja-JP" altLang="en-US" dirty="0" smtClean="0"/>
              <a:t>終端状態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捕縛： 女王と革命軍が同じ位置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逃走： 女王の手番に女王が出口にいて，革命軍が女王とは違う位置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確定できるところから順に結果を伝播させる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</a:t>
            </a:r>
            <a:r>
              <a:rPr lang="ja-JP" altLang="en-US" dirty="0" smtClean="0"/>
              <a:t> 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con’t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kumimoji="1" lang="ja-JP" altLang="en-US" dirty="0" smtClean="0"/>
              <a:t>捕縛条件</a:t>
            </a:r>
            <a:endParaRPr kumimoji="1" lang="en-US" altLang="ja-JP" dirty="0" smtClean="0"/>
          </a:p>
          <a:p>
            <a:pPr lvl="2"/>
            <a:r>
              <a:rPr kumimoji="1" lang="ja-JP" altLang="en-US" dirty="0" smtClean="0"/>
              <a:t>女王：次の手が全て捕縛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革命軍：次の手のいずれかが捕縛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逃走条件：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女王：次の手のいずれかが逃走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革命軍：次の手のすべてが逃走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確定しなかった場合，千日手となる</a:t>
            </a:r>
            <a:endParaRPr lang="en-US" altLang="ja-JP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ja-JP" smtClean="0"/>
              <a:t>Result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ja-JP" dirty="0" smtClean="0"/>
              <a:t>Submitted: 6 (2 teams)</a:t>
            </a:r>
          </a:p>
          <a:p>
            <a:pPr eaLnBrk="1" hangingPunct="1"/>
            <a:r>
              <a:rPr lang="en-US" altLang="ja-JP" dirty="0" smtClean="0"/>
              <a:t>Solved: 1</a:t>
            </a:r>
          </a:p>
          <a:p>
            <a:pPr eaLnBrk="1" hangingPunct="1"/>
            <a:r>
              <a:rPr lang="en-US" altLang="ja-JP" dirty="0" smtClean="0"/>
              <a:t>First Accept: 278min (HITORI)</a:t>
            </a:r>
          </a:p>
          <a:p>
            <a:pPr eaLnBrk="1" hangingPunct="1"/>
            <a:endParaRPr lang="en-US" altLang="ja-JP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Edge case</a:t>
            </a:r>
            <a:endParaRPr kumimoji="1" lang="ja-JP" altLang="en-US" dirty="0"/>
          </a:p>
        </p:txBody>
      </p:sp>
      <p:pic>
        <p:nvPicPr>
          <p:cNvPr id="4" name="図 3" descr="servant2.em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1785926"/>
            <a:ext cx="4568503" cy="456850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0</TotalTime>
  <Words>246</Words>
  <Application>Microsoft Office PowerPoint</Application>
  <PresentationFormat>画面に合わせる (4:3)</PresentationFormat>
  <Paragraphs>48</Paragraphs>
  <Slides>8</Slides>
  <Notes>8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Pixel</vt:lpstr>
      <vt:lpstr>Problem H: Queen’s case</vt:lpstr>
      <vt:lpstr>Problem</vt:lpstr>
      <vt:lpstr>Sample1</vt:lpstr>
      <vt:lpstr>Wrong Solution</vt:lpstr>
      <vt:lpstr>Solution</vt:lpstr>
      <vt:lpstr>Solution (con’t)</vt:lpstr>
      <vt:lpstr>Result</vt:lpstr>
      <vt:lpstr>Edge case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2009-11-01T02:57:58Z</dcterms:created>
  <dcterms:modified xsi:type="dcterms:W3CDTF">2009-11-01T02:58:02Z</dcterms:modified>
</cp:coreProperties>
</file>