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 id="259" r:id="rId4"/>
    <p:sldId id="260" r:id="rId5"/>
    <p:sldId id="261" r:id="rId6"/>
    <p:sldId id="262" r:id="rId7"/>
    <p:sldId id="263" r:id="rId8"/>
    <p:sldId id="264" r:id="rId9"/>
  </p:sldIdLst>
  <p:sldSz cx="9144000" cy="6858000" type="screen4x3"/>
  <p:notesSz cx="6858000" cy="9144000"/>
  <p:defaultTex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スタイルなし、表のグリッド線あり">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738"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タイトル スライド">
    <p:bg>
      <p:bgRef idx="1001">
        <a:schemeClr val="bg1"/>
      </p:bgRef>
    </p:bg>
    <p:spTree>
      <p:nvGrpSpPr>
        <p:cNvPr id="1" name=""/>
        <p:cNvGrpSpPr/>
        <p:nvPr/>
      </p:nvGrpSpPr>
      <p:grpSpPr>
        <a:xfrm>
          <a:off x="0" y="0"/>
          <a:ext cx="0" cy="0"/>
          <a:chOff x="0" y="0"/>
          <a:chExt cx="0" cy="0"/>
        </a:xfrm>
      </p:grpSpPr>
      <p:sp>
        <p:nvSpPr>
          <p:cNvPr id="8" name="タイトル 7"/>
          <p:cNvSpPr>
            <a:spLocks noGrp="1"/>
          </p:cNvSpPr>
          <p:nvPr>
            <p:ph type="ctrTitle"/>
          </p:nvPr>
        </p:nvSpPr>
        <p:spPr>
          <a:xfrm>
            <a:off x="2286000" y="3124200"/>
            <a:ext cx="6172200" cy="1894362"/>
          </a:xfrm>
        </p:spPr>
        <p:txBody>
          <a:bodyPr/>
          <a:lstStyle>
            <a:lvl1pPr>
              <a:defRPr b="1" cap="none" baseline="0"/>
            </a:lvl1pPr>
          </a:lstStyle>
          <a:p>
            <a:r>
              <a:rPr kumimoji="0" lang="ja-JP" altLang="en-US" dirty="0" smtClean="0"/>
              <a:t>マスター タイトルの書式設定</a:t>
            </a:r>
            <a:endParaRPr kumimoji="0" lang="en-US" dirty="0"/>
          </a:p>
        </p:txBody>
      </p:sp>
      <p:sp>
        <p:nvSpPr>
          <p:cNvPr id="9" name="サブタイトル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ja-JP" altLang="en-US" smtClean="0"/>
              <a:t>マスター サブタイトルの書式設定</a:t>
            </a:r>
            <a:endParaRPr kumimoji="0" lang="en-US"/>
          </a:p>
        </p:txBody>
      </p:sp>
      <p:sp>
        <p:nvSpPr>
          <p:cNvPr id="28" name="日付プレースホルダー 27"/>
          <p:cNvSpPr>
            <a:spLocks noGrp="1"/>
          </p:cNvSpPr>
          <p:nvPr>
            <p:ph type="dt" sz="half" idx="10"/>
          </p:nvPr>
        </p:nvSpPr>
        <p:spPr bwMode="auto">
          <a:xfrm rot="5400000">
            <a:off x="7764621" y="1174097"/>
            <a:ext cx="2286000" cy="381000"/>
          </a:xfrm>
        </p:spPr>
        <p:txBody>
          <a:bodyPr/>
          <a:lstStyle/>
          <a:p>
            <a:fld id="{B7D143AA-161D-4E90-A663-C28C060FDEC3}" type="datetimeFigureOut">
              <a:rPr kumimoji="1" lang="ja-JP" altLang="en-US" smtClean="0"/>
              <a:t>2013/9/24</a:t>
            </a:fld>
            <a:endParaRPr kumimoji="1" lang="ja-JP" altLang="en-US"/>
          </a:p>
        </p:txBody>
      </p:sp>
      <p:sp>
        <p:nvSpPr>
          <p:cNvPr id="17" name="フッター プレースホルダー 16"/>
          <p:cNvSpPr>
            <a:spLocks noGrp="1"/>
          </p:cNvSpPr>
          <p:nvPr>
            <p:ph type="ftr" sz="quarter" idx="11"/>
          </p:nvPr>
        </p:nvSpPr>
        <p:spPr bwMode="auto">
          <a:xfrm rot="5400000">
            <a:off x="7077269" y="4181669"/>
            <a:ext cx="3657600" cy="384048"/>
          </a:xfrm>
        </p:spPr>
        <p:txBody>
          <a:bodyPr/>
          <a:lstStyle/>
          <a:p>
            <a:endParaRPr kumimoji="1" lang="ja-JP" altLang="en-US"/>
          </a:p>
        </p:txBody>
      </p:sp>
      <p:sp>
        <p:nvSpPr>
          <p:cNvPr id="10" name="正方形/長方形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正方形/長方形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正方形/長方形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正方形/長方形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直線コネクタ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直線コネクタ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直線コネクタ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直線コネクタ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直線コネクタ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直線コネクタ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正方形/長方形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円/楕円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円/楕円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円/楕円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円/楕円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円/楕円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スライド番号プレースホルダー 28"/>
          <p:cNvSpPr>
            <a:spLocks noGrp="1"/>
          </p:cNvSpPr>
          <p:nvPr>
            <p:ph type="sldNum" sz="quarter" idx="12"/>
          </p:nvPr>
        </p:nvSpPr>
        <p:spPr bwMode="auto">
          <a:xfrm>
            <a:off x="1325544" y="4928702"/>
            <a:ext cx="609600" cy="517524"/>
          </a:xfrm>
        </p:spPr>
        <p:txBody>
          <a:bodyPr/>
          <a:lstStyle/>
          <a:p>
            <a:fld id="{B20C7EF0-81CC-4E12-9C8E-DF023CB1F872}" type="slidenum">
              <a:rPr kumimoji="1" lang="ja-JP" altLang="en-US" smtClean="0"/>
              <a:t>‹#›</a:t>
            </a:fld>
            <a:endParaRPr kumimoji="1" lang="ja-JP" altLang="en-US"/>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lvl1pPr>
              <a:defRPr cap="none" baseline="0"/>
            </a:lvl1pPr>
          </a:lstStyle>
          <a:p>
            <a:r>
              <a:rPr kumimoji="0" lang="ja-JP" altLang="en-US" dirty="0" smtClean="0"/>
              <a:t>マスター タイトルの書式設定</a:t>
            </a:r>
            <a:endParaRPr kumimoji="0" lang="en-US" dirty="0"/>
          </a:p>
        </p:txBody>
      </p:sp>
      <p:sp>
        <p:nvSpPr>
          <p:cNvPr id="8" name="コンテンツ プレースホルダー 7"/>
          <p:cNvSpPr>
            <a:spLocks noGrp="1"/>
          </p:cNvSpPr>
          <p:nvPr>
            <p:ph sz="quarter" idx="1"/>
          </p:nvPr>
        </p:nvSpPr>
        <p:spPr>
          <a:xfrm>
            <a:off x="457200" y="1600200"/>
            <a:ext cx="7467600" cy="4873752"/>
          </a:xfrm>
        </p:spPr>
        <p:txBody>
          <a:bodyPr/>
          <a:lstStyle/>
          <a:p>
            <a:pPr lvl="0" eaLnBrk="1" latinLnBrk="0" hangingPunct="1"/>
            <a:r>
              <a:rPr lang="ja-JP" altLang="en-US" smtClean="0"/>
              <a:t>マスター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7" name="日付プレースホルダー 6"/>
          <p:cNvSpPr>
            <a:spLocks noGrp="1"/>
          </p:cNvSpPr>
          <p:nvPr>
            <p:ph type="dt" sz="half" idx="14"/>
          </p:nvPr>
        </p:nvSpPr>
        <p:spPr/>
        <p:txBody>
          <a:bodyPr rtlCol="0"/>
          <a:lstStyle/>
          <a:p>
            <a:fld id="{B7D143AA-161D-4E90-A663-C28C060FDEC3}" type="datetimeFigureOut">
              <a:rPr kumimoji="1" lang="ja-JP" altLang="en-US" smtClean="0"/>
              <a:t>2013/9/24</a:t>
            </a:fld>
            <a:endParaRPr kumimoji="1" lang="ja-JP" altLang="en-US"/>
          </a:p>
        </p:txBody>
      </p:sp>
      <p:sp>
        <p:nvSpPr>
          <p:cNvPr id="9" name="スライド番号プレースホルダー 8"/>
          <p:cNvSpPr>
            <a:spLocks noGrp="1"/>
          </p:cNvSpPr>
          <p:nvPr>
            <p:ph type="sldNum" sz="quarter" idx="15"/>
          </p:nvPr>
        </p:nvSpPr>
        <p:spPr/>
        <p:txBody>
          <a:bodyPr rtlCol="0"/>
          <a:lstStyle/>
          <a:p>
            <a:fld id="{B20C7EF0-81CC-4E12-9C8E-DF023CB1F872}" type="slidenum">
              <a:rPr kumimoji="1" lang="ja-JP" altLang="en-US" smtClean="0"/>
              <a:t>‹#›</a:t>
            </a:fld>
            <a:endParaRPr kumimoji="1" lang="ja-JP" altLang="en-US"/>
          </a:p>
        </p:txBody>
      </p:sp>
      <p:sp>
        <p:nvSpPr>
          <p:cNvPr id="10" name="フッター プレースホルダー 9"/>
          <p:cNvSpPr>
            <a:spLocks noGrp="1"/>
          </p:cNvSpPr>
          <p:nvPr>
            <p:ph type="ftr" sz="quarter" idx="16"/>
          </p:nvPr>
        </p:nvSpPr>
        <p:spPr/>
        <p:txBody>
          <a:bodyPr rtlCol="0"/>
          <a:lstStyle/>
          <a:p>
            <a:endParaRPr kumimoji="1" lang="ja-JP" altLang="en-US"/>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セクション見出し">
    <p:bg>
      <p:bgRef idx="1001">
        <a:schemeClr val="bg2"/>
      </p:bgRef>
    </p:bg>
    <p:spTree>
      <p:nvGrpSpPr>
        <p:cNvPr id="1" name=""/>
        <p:cNvGrpSpPr/>
        <p:nvPr/>
      </p:nvGrpSpPr>
      <p:grpSpPr>
        <a:xfrm>
          <a:off x="0" y="0"/>
          <a:ext cx="0" cy="0"/>
          <a:chOff x="0" y="0"/>
          <a:chExt cx="0" cy="0"/>
        </a:xfrm>
      </p:grpSpPr>
      <p:sp>
        <p:nvSpPr>
          <p:cNvPr id="2" name="タイトル 1"/>
          <p:cNvSpPr>
            <a:spLocks noGrp="1"/>
          </p:cNvSpPr>
          <p:nvPr>
            <p:ph type="title"/>
          </p:nvPr>
        </p:nvSpPr>
        <p:spPr>
          <a:xfrm>
            <a:off x="2286000" y="2895600"/>
            <a:ext cx="6172200" cy="2053590"/>
          </a:xfrm>
        </p:spPr>
        <p:txBody>
          <a:bodyPr/>
          <a:lstStyle>
            <a:lvl1pPr algn="l">
              <a:buNone/>
              <a:defRPr sz="3000" b="1" cap="small" baseline="0"/>
            </a:lvl1pPr>
          </a:lstStyle>
          <a:p>
            <a:r>
              <a:rPr kumimoji="0" lang="ja-JP" altLang="en-US" smtClean="0"/>
              <a:t>マスター タイトルの書式設定</a:t>
            </a:r>
            <a:endParaRPr kumimoji="0" lang="en-US"/>
          </a:p>
        </p:txBody>
      </p:sp>
      <p:sp>
        <p:nvSpPr>
          <p:cNvPr id="3" name="テキスト プレースホルダー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ja-JP" altLang="en-US" smtClean="0"/>
              <a:t>マスター テキストの書式設定</a:t>
            </a:r>
          </a:p>
        </p:txBody>
      </p:sp>
      <p:sp>
        <p:nvSpPr>
          <p:cNvPr id="4" name="日付プレースホルダー 3"/>
          <p:cNvSpPr>
            <a:spLocks noGrp="1"/>
          </p:cNvSpPr>
          <p:nvPr>
            <p:ph type="dt" sz="half" idx="10"/>
          </p:nvPr>
        </p:nvSpPr>
        <p:spPr bwMode="auto">
          <a:xfrm rot="5400000">
            <a:off x="7763256" y="1170432"/>
            <a:ext cx="2286000" cy="381000"/>
          </a:xfrm>
        </p:spPr>
        <p:txBody>
          <a:bodyPr/>
          <a:lstStyle/>
          <a:p>
            <a:fld id="{B7D143AA-161D-4E90-A663-C28C060FDEC3}" type="datetimeFigureOut">
              <a:rPr kumimoji="1" lang="ja-JP" altLang="en-US" smtClean="0"/>
              <a:t>2013/9/24</a:t>
            </a:fld>
            <a:endParaRPr kumimoji="1" lang="ja-JP" altLang="en-US"/>
          </a:p>
        </p:txBody>
      </p:sp>
      <p:sp>
        <p:nvSpPr>
          <p:cNvPr id="5" name="フッター プレースホルダー 4"/>
          <p:cNvSpPr>
            <a:spLocks noGrp="1"/>
          </p:cNvSpPr>
          <p:nvPr>
            <p:ph type="ftr" sz="quarter" idx="11"/>
          </p:nvPr>
        </p:nvSpPr>
        <p:spPr bwMode="auto">
          <a:xfrm rot="5400000">
            <a:off x="7077456" y="4178808"/>
            <a:ext cx="3657600" cy="384048"/>
          </a:xfrm>
        </p:spPr>
        <p:txBody>
          <a:bodyPr/>
          <a:lstStyle/>
          <a:p>
            <a:endParaRPr kumimoji="1" lang="ja-JP" altLang="en-US"/>
          </a:p>
        </p:txBody>
      </p:sp>
      <p:sp>
        <p:nvSpPr>
          <p:cNvPr id="9" name="正方形/長方形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正方形/長方形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正方形/長方形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正方形/長方形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直線コネクタ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直線コネクタ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直線コネクタ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直線コネクタ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直線コネクタ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正方形/長方形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円/楕円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円/楕円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円/楕円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円/楕円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円/楕円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直線コネクタ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スライド番号プレースホルダー 5"/>
          <p:cNvSpPr>
            <a:spLocks noGrp="1"/>
          </p:cNvSpPr>
          <p:nvPr>
            <p:ph type="sldNum" sz="quarter" idx="12"/>
          </p:nvPr>
        </p:nvSpPr>
        <p:spPr bwMode="auto">
          <a:xfrm>
            <a:off x="1340616" y="4928702"/>
            <a:ext cx="609600" cy="517524"/>
          </a:xfrm>
        </p:spPr>
        <p:txBody>
          <a:bodyPr/>
          <a:lstStyle/>
          <a:p>
            <a:fld id="{B20C7EF0-81CC-4E12-9C8E-DF023CB1F872}" type="slidenum">
              <a:rPr kumimoji="1" lang="ja-JP" altLang="en-US" smtClean="0"/>
              <a:t>‹#›</a:t>
            </a:fld>
            <a:endParaRPr kumimoji="1" lang="ja-JP" alt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0" lang="ja-JP" altLang="en-US" smtClean="0"/>
              <a:t>マスター タイトルの書式設定</a:t>
            </a:r>
            <a:endParaRPr kumimoji="0" lang="en-US"/>
          </a:p>
        </p:txBody>
      </p:sp>
      <p:sp>
        <p:nvSpPr>
          <p:cNvPr id="5" name="日付プレースホルダー 4"/>
          <p:cNvSpPr>
            <a:spLocks noGrp="1"/>
          </p:cNvSpPr>
          <p:nvPr>
            <p:ph type="dt" sz="half" idx="10"/>
          </p:nvPr>
        </p:nvSpPr>
        <p:spPr/>
        <p:txBody>
          <a:bodyPr/>
          <a:lstStyle/>
          <a:p>
            <a:fld id="{B7D143AA-161D-4E90-A663-C28C060FDEC3}" type="datetimeFigureOut">
              <a:rPr kumimoji="1" lang="ja-JP" altLang="en-US" smtClean="0"/>
              <a:t>2013/9/24</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B20C7EF0-81CC-4E12-9C8E-DF023CB1F872}" type="slidenum">
              <a:rPr kumimoji="1" lang="ja-JP" altLang="en-US" smtClean="0"/>
              <a:t>‹#›</a:t>
            </a:fld>
            <a:endParaRPr kumimoji="1" lang="ja-JP" altLang="en-US"/>
          </a:p>
        </p:txBody>
      </p:sp>
      <p:sp>
        <p:nvSpPr>
          <p:cNvPr id="9" name="コンテンツ プレースホルダー 8"/>
          <p:cNvSpPr>
            <a:spLocks noGrp="1"/>
          </p:cNvSpPr>
          <p:nvPr>
            <p:ph sz="quarter" idx="1"/>
          </p:nvPr>
        </p:nvSpPr>
        <p:spPr>
          <a:xfrm>
            <a:off x="457200" y="1600200"/>
            <a:ext cx="3657600" cy="4572000"/>
          </a:xfrm>
        </p:spPr>
        <p:txBody>
          <a:bodyPr/>
          <a:lstStyle/>
          <a:p>
            <a:pPr lvl="0" eaLnBrk="1" latinLnBrk="0" hangingPunct="1"/>
            <a:r>
              <a:rPr lang="ja-JP" altLang="en-US" smtClean="0"/>
              <a:t>マスター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11" name="コンテンツ プレースホルダー 10"/>
          <p:cNvSpPr>
            <a:spLocks noGrp="1"/>
          </p:cNvSpPr>
          <p:nvPr>
            <p:ph sz="quarter" idx="2"/>
          </p:nvPr>
        </p:nvSpPr>
        <p:spPr>
          <a:xfrm>
            <a:off x="4270248" y="1600200"/>
            <a:ext cx="3657600" cy="4572000"/>
          </a:xfrm>
        </p:spPr>
        <p:txBody>
          <a:bodyPr/>
          <a:lstStyle/>
          <a:p>
            <a:pPr lvl="0" eaLnBrk="1" latinLnBrk="0" hangingPunct="1"/>
            <a:r>
              <a:rPr lang="ja-JP" altLang="en-US" smtClean="0"/>
              <a:t>マスター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3050"/>
            <a:ext cx="7543800" cy="1143000"/>
          </a:xfrm>
        </p:spPr>
        <p:txBody>
          <a:bodyPr anchor="b"/>
          <a:lstStyle>
            <a:lvl1pPr>
              <a:defRPr/>
            </a:lvl1pPr>
          </a:lstStyle>
          <a:p>
            <a:r>
              <a:rPr kumimoji="0" lang="ja-JP" altLang="en-US" smtClean="0"/>
              <a:t>マスター タイトルの書式設定</a:t>
            </a:r>
            <a:endParaRPr kumimoji="0" lang="en-US"/>
          </a:p>
        </p:txBody>
      </p:sp>
      <p:sp>
        <p:nvSpPr>
          <p:cNvPr id="7" name="日付プレースホルダー 6"/>
          <p:cNvSpPr>
            <a:spLocks noGrp="1"/>
          </p:cNvSpPr>
          <p:nvPr>
            <p:ph type="dt" sz="half" idx="10"/>
          </p:nvPr>
        </p:nvSpPr>
        <p:spPr/>
        <p:txBody>
          <a:bodyPr/>
          <a:lstStyle/>
          <a:p>
            <a:fld id="{B7D143AA-161D-4E90-A663-C28C060FDEC3}" type="datetimeFigureOut">
              <a:rPr kumimoji="1" lang="ja-JP" altLang="en-US" smtClean="0"/>
              <a:t>2013/9/24</a:t>
            </a:fld>
            <a:endParaRPr kumimoji="1" lang="ja-JP" altLang="en-US"/>
          </a:p>
        </p:txBody>
      </p:sp>
      <p:sp>
        <p:nvSpPr>
          <p:cNvPr id="8" name="フッター プレースホルダー 7"/>
          <p:cNvSpPr>
            <a:spLocks noGrp="1"/>
          </p:cNvSpPr>
          <p:nvPr>
            <p:ph type="ftr" sz="quarter" idx="11"/>
          </p:nvPr>
        </p:nvSpPr>
        <p:spPr/>
        <p:txBody>
          <a:bodyPr/>
          <a:lstStyle/>
          <a:p>
            <a:endParaRPr kumimoji="1" lang="ja-JP" altLang="en-US"/>
          </a:p>
        </p:txBody>
      </p:sp>
      <p:sp>
        <p:nvSpPr>
          <p:cNvPr id="9" name="スライド番号プレースホルダー 8"/>
          <p:cNvSpPr>
            <a:spLocks noGrp="1"/>
          </p:cNvSpPr>
          <p:nvPr>
            <p:ph type="sldNum" sz="quarter" idx="12"/>
          </p:nvPr>
        </p:nvSpPr>
        <p:spPr/>
        <p:txBody>
          <a:bodyPr/>
          <a:lstStyle/>
          <a:p>
            <a:fld id="{B20C7EF0-81CC-4E12-9C8E-DF023CB1F872}" type="slidenum">
              <a:rPr kumimoji="1" lang="ja-JP" altLang="en-US" smtClean="0"/>
              <a:t>‹#›</a:t>
            </a:fld>
            <a:endParaRPr kumimoji="1" lang="ja-JP" altLang="en-US"/>
          </a:p>
        </p:txBody>
      </p:sp>
      <p:sp>
        <p:nvSpPr>
          <p:cNvPr id="11" name="コンテンツ プレースホルダー 10"/>
          <p:cNvSpPr>
            <a:spLocks noGrp="1"/>
          </p:cNvSpPr>
          <p:nvPr>
            <p:ph sz="quarter" idx="2"/>
          </p:nvPr>
        </p:nvSpPr>
        <p:spPr>
          <a:xfrm>
            <a:off x="457200" y="2362200"/>
            <a:ext cx="3657600" cy="3886200"/>
          </a:xfrm>
        </p:spPr>
        <p:txBody>
          <a:bodyPr/>
          <a:lstStyle/>
          <a:p>
            <a:pPr lvl="0" eaLnBrk="1" latinLnBrk="0" hangingPunct="1"/>
            <a:r>
              <a:rPr lang="ja-JP" altLang="en-US" smtClean="0"/>
              <a:t>マスター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13" name="コンテンツ プレースホルダー 12"/>
          <p:cNvSpPr>
            <a:spLocks noGrp="1"/>
          </p:cNvSpPr>
          <p:nvPr>
            <p:ph sz="quarter" idx="4"/>
          </p:nvPr>
        </p:nvSpPr>
        <p:spPr>
          <a:xfrm>
            <a:off x="4371975" y="2362200"/>
            <a:ext cx="3657600" cy="3886200"/>
          </a:xfrm>
        </p:spPr>
        <p:txBody>
          <a:bodyPr/>
          <a:lstStyle/>
          <a:p>
            <a:pPr lvl="0" eaLnBrk="1" latinLnBrk="0" hangingPunct="1"/>
            <a:r>
              <a:rPr lang="ja-JP" altLang="en-US" smtClean="0"/>
              <a:t>マスター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12" name="テキスト プレースホルダー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ja-JP" altLang="en-US" smtClean="0"/>
              <a:t>マスター テキストの書式設定</a:t>
            </a:r>
          </a:p>
        </p:txBody>
      </p:sp>
      <p:sp>
        <p:nvSpPr>
          <p:cNvPr id="14" name="テキスト プレースホルダー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ja-JP" altLang="en-US" smtClean="0"/>
              <a:t>マスター テキストの書式設定</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0" lang="ja-JP" altLang="en-US" smtClean="0"/>
              <a:t>マスター タイトルの書式設定</a:t>
            </a:r>
            <a:endParaRPr kumimoji="0" lang="en-US"/>
          </a:p>
        </p:txBody>
      </p:sp>
      <p:sp>
        <p:nvSpPr>
          <p:cNvPr id="6" name="日付プレースホルダー 5"/>
          <p:cNvSpPr>
            <a:spLocks noGrp="1"/>
          </p:cNvSpPr>
          <p:nvPr>
            <p:ph type="dt" sz="half" idx="10"/>
          </p:nvPr>
        </p:nvSpPr>
        <p:spPr/>
        <p:txBody>
          <a:bodyPr rtlCol="0"/>
          <a:lstStyle/>
          <a:p>
            <a:fld id="{B7D143AA-161D-4E90-A663-C28C060FDEC3}" type="datetimeFigureOut">
              <a:rPr kumimoji="1" lang="ja-JP" altLang="en-US" smtClean="0"/>
              <a:t>2013/9/24</a:t>
            </a:fld>
            <a:endParaRPr kumimoji="1" lang="ja-JP" altLang="en-US"/>
          </a:p>
        </p:txBody>
      </p:sp>
      <p:sp>
        <p:nvSpPr>
          <p:cNvPr id="7" name="スライド番号プレースホルダー 6"/>
          <p:cNvSpPr>
            <a:spLocks noGrp="1"/>
          </p:cNvSpPr>
          <p:nvPr>
            <p:ph type="sldNum" sz="quarter" idx="11"/>
          </p:nvPr>
        </p:nvSpPr>
        <p:spPr/>
        <p:txBody>
          <a:bodyPr rtlCol="0"/>
          <a:lstStyle/>
          <a:p>
            <a:fld id="{B20C7EF0-81CC-4E12-9C8E-DF023CB1F872}" type="slidenum">
              <a:rPr kumimoji="1" lang="ja-JP" altLang="en-US" smtClean="0"/>
              <a:t>‹#›</a:t>
            </a:fld>
            <a:endParaRPr kumimoji="1" lang="ja-JP" altLang="en-US"/>
          </a:p>
        </p:txBody>
      </p:sp>
      <p:sp>
        <p:nvSpPr>
          <p:cNvPr id="8" name="フッター プレースホルダー 7"/>
          <p:cNvSpPr>
            <a:spLocks noGrp="1"/>
          </p:cNvSpPr>
          <p:nvPr>
            <p:ph type="ftr" sz="quarter" idx="12"/>
          </p:nvPr>
        </p:nvSpPr>
        <p:spPr/>
        <p:txBody>
          <a:bodyPr rtlCol="0"/>
          <a:lstStyle/>
          <a:p>
            <a:endParaRPr kumimoji="1" lang="ja-JP"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日付プレースホルダー 1"/>
          <p:cNvSpPr>
            <a:spLocks noGrp="1"/>
          </p:cNvSpPr>
          <p:nvPr>
            <p:ph type="dt" sz="half" idx="10"/>
          </p:nvPr>
        </p:nvSpPr>
        <p:spPr/>
        <p:txBody>
          <a:bodyPr/>
          <a:lstStyle/>
          <a:p>
            <a:fld id="{B7D143AA-161D-4E90-A663-C28C060FDEC3}" type="datetimeFigureOut">
              <a:rPr kumimoji="1" lang="ja-JP" altLang="en-US" smtClean="0"/>
              <a:t>2013/9/24</a:t>
            </a:fld>
            <a:endParaRPr kumimoji="1" lang="ja-JP" altLang="en-US"/>
          </a:p>
        </p:txBody>
      </p:sp>
      <p:sp>
        <p:nvSpPr>
          <p:cNvPr id="3" name="フッター プレースホルダー 2"/>
          <p:cNvSpPr>
            <a:spLocks noGrp="1"/>
          </p:cNvSpPr>
          <p:nvPr>
            <p:ph type="ftr" sz="quarter" idx="11"/>
          </p:nvPr>
        </p:nvSpPr>
        <p:spPr/>
        <p:txBody>
          <a:bodyPr/>
          <a:lstStyle/>
          <a:p>
            <a:endParaRPr kumimoji="1" lang="ja-JP" altLang="en-US"/>
          </a:p>
        </p:txBody>
      </p:sp>
      <p:sp>
        <p:nvSpPr>
          <p:cNvPr id="4" name="スライド番号プレースホルダー 3"/>
          <p:cNvSpPr>
            <a:spLocks noGrp="1"/>
          </p:cNvSpPr>
          <p:nvPr>
            <p:ph type="sldNum" sz="quarter" idx="12"/>
          </p:nvPr>
        </p:nvSpPr>
        <p:spPr/>
        <p:txBody>
          <a:bodyPr/>
          <a:lstStyle/>
          <a:p>
            <a:fld id="{B20C7EF0-81CC-4E12-9C8E-DF023CB1F872}" type="slidenum">
              <a:rPr kumimoji="1" lang="ja-JP" altLang="en-US" smtClean="0"/>
              <a:t>‹#›</a:t>
            </a:fld>
            <a:endParaRPr kumimoji="1" lang="ja-JP"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タイトル付きの&#10;コンテンツ">
    <p:bg>
      <p:bgRef idx="1001">
        <a:schemeClr val="bg1"/>
      </p:bgRef>
    </p:bg>
    <p:spTree>
      <p:nvGrpSpPr>
        <p:cNvPr id="1" name=""/>
        <p:cNvGrpSpPr/>
        <p:nvPr/>
      </p:nvGrpSpPr>
      <p:grpSpPr>
        <a:xfrm>
          <a:off x="0" y="0"/>
          <a:ext cx="0" cy="0"/>
          <a:chOff x="0" y="0"/>
          <a:chExt cx="0" cy="0"/>
        </a:xfrm>
      </p:grpSpPr>
      <p:sp>
        <p:nvSpPr>
          <p:cNvPr id="10" name="直線コネクタ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タイトル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ja-JP" altLang="en-US" smtClean="0"/>
              <a:t>マスター タイトルの書式設定</a:t>
            </a:r>
            <a:endParaRPr kumimoji="0" lang="en-US"/>
          </a:p>
        </p:txBody>
      </p:sp>
      <p:sp>
        <p:nvSpPr>
          <p:cNvPr id="3" name="テキスト プレースホルダー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ja-JP" altLang="en-US" smtClean="0"/>
              <a:t>マスター テキストの書式設定</a:t>
            </a:r>
          </a:p>
        </p:txBody>
      </p:sp>
      <p:sp>
        <p:nvSpPr>
          <p:cNvPr id="8" name="直線コネクタ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直線コネクタ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直線コネクタ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正方形/長方形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直線コネクタ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円/楕円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コンテンツ プレースホルダー 17"/>
          <p:cNvSpPr>
            <a:spLocks noGrp="1"/>
          </p:cNvSpPr>
          <p:nvPr>
            <p:ph sz="quarter" idx="1"/>
          </p:nvPr>
        </p:nvSpPr>
        <p:spPr>
          <a:xfrm>
            <a:off x="304800" y="274320"/>
            <a:ext cx="5638800" cy="6327648"/>
          </a:xfrm>
        </p:spPr>
        <p:txBody>
          <a:bodyPr/>
          <a:lstStyle/>
          <a:p>
            <a:pPr lvl="0" eaLnBrk="1" latinLnBrk="0" hangingPunct="1"/>
            <a:r>
              <a:rPr lang="ja-JP" altLang="en-US" smtClean="0"/>
              <a:t>マスター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21" name="日付プレースホルダー 20"/>
          <p:cNvSpPr>
            <a:spLocks noGrp="1"/>
          </p:cNvSpPr>
          <p:nvPr>
            <p:ph type="dt" sz="half" idx="14"/>
          </p:nvPr>
        </p:nvSpPr>
        <p:spPr/>
        <p:txBody>
          <a:bodyPr rtlCol="0"/>
          <a:lstStyle/>
          <a:p>
            <a:fld id="{B7D143AA-161D-4E90-A663-C28C060FDEC3}" type="datetimeFigureOut">
              <a:rPr kumimoji="1" lang="ja-JP" altLang="en-US" smtClean="0"/>
              <a:t>2013/9/24</a:t>
            </a:fld>
            <a:endParaRPr kumimoji="1" lang="ja-JP" altLang="en-US"/>
          </a:p>
        </p:txBody>
      </p:sp>
      <p:sp>
        <p:nvSpPr>
          <p:cNvPr id="22" name="スライド番号プレースホルダー 21"/>
          <p:cNvSpPr>
            <a:spLocks noGrp="1"/>
          </p:cNvSpPr>
          <p:nvPr>
            <p:ph type="sldNum" sz="quarter" idx="15"/>
          </p:nvPr>
        </p:nvSpPr>
        <p:spPr/>
        <p:txBody>
          <a:bodyPr rtlCol="0"/>
          <a:lstStyle/>
          <a:p>
            <a:fld id="{B20C7EF0-81CC-4E12-9C8E-DF023CB1F872}" type="slidenum">
              <a:rPr kumimoji="1" lang="ja-JP" altLang="en-US" smtClean="0"/>
              <a:t>‹#›</a:t>
            </a:fld>
            <a:endParaRPr kumimoji="1" lang="ja-JP" altLang="en-US"/>
          </a:p>
        </p:txBody>
      </p:sp>
      <p:sp>
        <p:nvSpPr>
          <p:cNvPr id="23" name="フッター プレースホルダー 22"/>
          <p:cNvSpPr>
            <a:spLocks noGrp="1"/>
          </p:cNvSpPr>
          <p:nvPr>
            <p:ph type="ftr" sz="quarter" idx="16"/>
          </p:nvPr>
        </p:nvSpPr>
        <p:spPr/>
        <p:txBody>
          <a:bodyPr rtlCol="0"/>
          <a:lstStyle/>
          <a:p>
            <a:endParaRPr kumimoji="1" lang="ja-JP"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タイトル付きの図">
    <p:spTree>
      <p:nvGrpSpPr>
        <p:cNvPr id="1" name=""/>
        <p:cNvGrpSpPr/>
        <p:nvPr/>
      </p:nvGrpSpPr>
      <p:grpSpPr>
        <a:xfrm>
          <a:off x="0" y="0"/>
          <a:ext cx="0" cy="0"/>
          <a:chOff x="0" y="0"/>
          <a:chExt cx="0" cy="0"/>
        </a:xfrm>
      </p:grpSpPr>
      <p:sp>
        <p:nvSpPr>
          <p:cNvPr id="9" name="直線コネクタ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円/楕円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タイトル 1"/>
          <p:cNvSpPr>
            <a:spLocks noGrp="1"/>
          </p:cNvSpPr>
          <p:nvPr>
            <p:ph type="title"/>
          </p:nvPr>
        </p:nvSpPr>
        <p:spPr>
          <a:xfrm rot="5400000">
            <a:off x="3350133" y="3200400"/>
            <a:ext cx="6309360" cy="457200"/>
          </a:xfrm>
        </p:spPr>
        <p:txBody>
          <a:bodyPr anchor="b"/>
          <a:lstStyle>
            <a:lvl1pPr algn="l">
              <a:buNone/>
              <a:defRPr sz="2000" b="1"/>
            </a:lvl1pPr>
          </a:lstStyle>
          <a:p>
            <a:r>
              <a:rPr kumimoji="0" lang="ja-JP" altLang="en-US" smtClean="0"/>
              <a:t>マスター タイトルの書式設定</a:t>
            </a:r>
            <a:endParaRPr kumimoji="0" lang="en-US"/>
          </a:p>
        </p:txBody>
      </p:sp>
      <p:sp>
        <p:nvSpPr>
          <p:cNvPr id="3" name="図プレースホルダー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ja-JP" altLang="en-US" smtClean="0"/>
              <a:t>アイコンをクリックして図を追加</a:t>
            </a:r>
            <a:endParaRPr kumimoji="0" lang="en-US" dirty="0"/>
          </a:p>
        </p:txBody>
      </p:sp>
      <p:sp>
        <p:nvSpPr>
          <p:cNvPr id="4" name="テキスト プレースホルダー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ja-JP" altLang="en-US" smtClean="0"/>
              <a:t>マスター テキストの書式設定</a:t>
            </a:r>
          </a:p>
        </p:txBody>
      </p:sp>
      <p:sp>
        <p:nvSpPr>
          <p:cNvPr id="10" name="直線コネクタ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正方形/長方形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直線コネクタ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直線コネクタ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直線コネクタ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日付プレースホルダー 16"/>
          <p:cNvSpPr>
            <a:spLocks noGrp="1"/>
          </p:cNvSpPr>
          <p:nvPr>
            <p:ph type="dt" sz="half" idx="10"/>
          </p:nvPr>
        </p:nvSpPr>
        <p:spPr/>
        <p:txBody>
          <a:bodyPr rtlCol="0"/>
          <a:lstStyle/>
          <a:p>
            <a:fld id="{B7D143AA-161D-4E90-A663-C28C060FDEC3}" type="datetimeFigureOut">
              <a:rPr kumimoji="1" lang="ja-JP" altLang="en-US" smtClean="0"/>
              <a:t>2013/9/24</a:t>
            </a:fld>
            <a:endParaRPr kumimoji="1" lang="ja-JP" altLang="en-US"/>
          </a:p>
        </p:txBody>
      </p:sp>
      <p:sp>
        <p:nvSpPr>
          <p:cNvPr id="18" name="スライド番号プレースホルダー 17"/>
          <p:cNvSpPr>
            <a:spLocks noGrp="1"/>
          </p:cNvSpPr>
          <p:nvPr>
            <p:ph type="sldNum" sz="quarter" idx="11"/>
          </p:nvPr>
        </p:nvSpPr>
        <p:spPr/>
        <p:txBody>
          <a:bodyPr rtlCol="0"/>
          <a:lstStyle/>
          <a:p>
            <a:fld id="{B20C7EF0-81CC-4E12-9C8E-DF023CB1F872}" type="slidenum">
              <a:rPr kumimoji="1" lang="ja-JP" altLang="en-US" smtClean="0"/>
              <a:t>‹#›</a:t>
            </a:fld>
            <a:endParaRPr kumimoji="1" lang="ja-JP" altLang="en-US"/>
          </a:p>
        </p:txBody>
      </p:sp>
      <p:sp>
        <p:nvSpPr>
          <p:cNvPr id="21" name="フッター プレースホルダー 20"/>
          <p:cNvSpPr>
            <a:spLocks noGrp="1"/>
          </p:cNvSpPr>
          <p:nvPr>
            <p:ph type="ftr" sz="quarter" idx="12"/>
          </p:nvPr>
        </p:nvSpPr>
        <p:spPr/>
        <p:txBody>
          <a:bodyPr rtlCol="0"/>
          <a:lstStyle/>
          <a:p>
            <a:endParaRPr kumimoji="1" lang="ja-JP"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0" lang="ja-JP" altLang="en-US" smtClean="0"/>
              <a:t>マスター タイトルの書式設定</a:t>
            </a:r>
            <a:endParaRPr kumimoji="0" lang="en-US"/>
          </a:p>
        </p:txBody>
      </p:sp>
      <p:sp>
        <p:nvSpPr>
          <p:cNvPr id="3" name="縦書きテキスト プレースホルダー 2"/>
          <p:cNvSpPr>
            <a:spLocks noGrp="1"/>
          </p:cNvSpPr>
          <p:nvPr>
            <p:ph type="body" orient="vert" idx="1"/>
          </p:nvPr>
        </p:nvSpPr>
        <p:spPr/>
        <p:txBody>
          <a:bodyPr vert="eaVert"/>
          <a:lstStyle/>
          <a:p>
            <a:pPr lvl="0" eaLnBrk="1" latinLnBrk="0" hangingPunct="1"/>
            <a:r>
              <a:rPr lang="ja-JP" altLang="en-US" smtClean="0"/>
              <a:t>マスター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4" name="日付プレースホルダー 3"/>
          <p:cNvSpPr>
            <a:spLocks noGrp="1"/>
          </p:cNvSpPr>
          <p:nvPr>
            <p:ph type="dt" sz="half" idx="10"/>
          </p:nvPr>
        </p:nvSpPr>
        <p:spPr/>
        <p:txBody>
          <a:bodyPr/>
          <a:lstStyle/>
          <a:p>
            <a:fld id="{B7D143AA-161D-4E90-A663-C28C060FDEC3}" type="datetimeFigureOut">
              <a:rPr kumimoji="1" lang="ja-JP" altLang="en-US" smtClean="0"/>
              <a:t>2013/9/24</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B20C7EF0-81CC-4E12-9C8E-DF023CB1F872}" type="slidenum">
              <a:rPr kumimoji="1" lang="ja-JP" altLang="en-US" smtClean="0"/>
              <a:t>‹#›</a:t>
            </a:fld>
            <a:endParaRPr kumimoji="1" lang="ja-JP"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6629400" y="274639"/>
            <a:ext cx="1676400" cy="5851525"/>
          </a:xfrm>
        </p:spPr>
        <p:txBody>
          <a:bodyPr vert="eaVert"/>
          <a:lstStyle/>
          <a:p>
            <a:r>
              <a:rPr kumimoji="0" lang="ja-JP" altLang="en-US" smtClean="0"/>
              <a:t>マスター タイトルの書式設定</a:t>
            </a:r>
            <a:endParaRPr kumimoji="0" lang="en-US"/>
          </a:p>
        </p:txBody>
      </p:sp>
      <p:sp>
        <p:nvSpPr>
          <p:cNvPr id="3" name="縦書きテキスト プレースホルダー 2"/>
          <p:cNvSpPr>
            <a:spLocks noGrp="1"/>
          </p:cNvSpPr>
          <p:nvPr>
            <p:ph type="body" orient="vert" idx="1"/>
          </p:nvPr>
        </p:nvSpPr>
        <p:spPr>
          <a:xfrm>
            <a:off x="457200" y="274638"/>
            <a:ext cx="6019800" cy="5851525"/>
          </a:xfrm>
        </p:spPr>
        <p:txBody>
          <a:bodyPr vert="eaVert"/>
          <a:lstStyle/>
          <a:p>
            <a:pPr lvl="0" eaLnBrk="1" latinLnBrk="0" hangingPunct="1"/>
            <a:r>
              <a:rPr lang="ja-JP" altLang="en-US" smtClean="0"/>
              <a:t>マスター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4" name="日付プレースホルダー 3"/>
          <p:cNvSpPr>
            <a:spLocks noGrp="1"/>
          </p:cNvSpPr>
          <p:nvPr>
            <p:ph type="dt" sz="half" idx="10"/>
          </p:nvPr>
        </p:nvSpPr>
        <p:spPr/>
        <p:txBody>
          <a:bodyPr/>
          <a:lstStyle/>
          <a:p>
            <a:fld id="{B7D143AA-161D-4E90-A663-C28C060FDEC3}" type="datetimeFigureOut">
              <a:rPr kumimoji="1" lang="ja-JP" altLang="en-US" smtClean="0"/>
              <a:t>2013/9/24</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B20C7EF0-81CC-4E12-9C8E-DF023CB1F872}" type="slidenum">
              <a:rPr kumimoji="1" lang="ja-JP" altLang="en-US" smtClean="0"/>
              <a:t>‹#›</a:t>
            </a:fld>
            <a:endParaRPr kumimoji="1" lang="ja-JP"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直線コネクタ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タイトル プレースホルダー 21"/>
          <p:cNvSpPr>
            <a:spLocks noGrp="1"/>
          </p:cNvSpPr>
          <p:nvPr>
            <p:ph type="title"/>
          </p:nvPr>
        </p:nvSpPr>
        <p:spPr>
          <a:xfrm>
            <a:off x="457200" y="274638"/>
            <a:ext cx="7467600" cy="1143000"/>
          </a:xfrm>
          <a:prstGeom prst="rect">
            <a:avLst/>
          </a:prstGeom>
        </p:spPr>
        <p:txBody>
          <a:bodyPr vert="horz" anchor="b">
            <a:normAutofit/>
          </a:bodyPr>
          <a:lstStyle/>
          <a:p>
            <a:r>
              <a:rPr kumimoji="0" lang="ja-JP" altLang="en-US" smtClean="0"/>
              <a:t>マスター タイトルの書式設定</a:t>
            </a:r>
            <a:endParaRPr kumimoji="0" lang="en-US"/>
          </a:p>
        </p:txBody>
      </p:sp>
      <p:sp>
        <p:nvSpPr>
          <p:cNvPr id="13" name="テキスト プレースホルダー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ja-JP" altLang="en-US" smtClean="0"/>
              <a:t>マスター テキストの書式設定</a:t>
            </a:r>
          </a:p>
          <a:p>
            <a:pPr lvl="1" eaLnBrk="1" latinLnBrk="0" hangingPunct="1"/>
            <a:r>
              <a:rPr kumimoji="0" lang="ja-JP" altLang="en-US" smtClean="0"/>
              <a:t>第 </a:t>
            </a:r>
            <a:r>
              <a:rPr kumimoji="0" lang="en-US" altLang="ja-JP" smtClean="0"/>
              <a:t>2 </a:t>
            </a:r>
            <a:r>
              <a:rPr kumimoji="0" lang="ja-JP" altLang="en-US" smtClean="0"/>
              <a:t>レベル</a:t>
            </a:r>
          </a:p>
          <a:p>
            <a:pPr lvl="2" eaLnBrk="1" latinLnBrk="0" hangingPunct="1"/>
            <a:r>
              <a:rPr kumimoji="0" lang="ja-JP" altLang="en-US" smtClean="0"/>
              <a:t>第 </a:t>
            </a:r>
            <a:r>
              <a:rPr kumimoji="0" lang="en-US" altLang="ja-JP" smtClean="0"/>
              <a:t>3 </a:t>
            </a:r>
            <a:r>
              <a:rPr kumimoji="0" lang="ja-JP" altLang="en-US" smtClean="0"/>
              <a:t>レベル</a:t>
            </a:r>
          </a:p>
          <a:p>
            <a:pPr lvl="3" eaLnBrk="1" latinLnBrk="0" hangingPunct="1"/>
            <a:r>
              <a:rPr kumimoji="0" lang="ja-JP" altLang="en-US" smtClean="0"/>
              <a:t>第 </a:t>
            </a:r>
            <a:r>
              <a:rPr kumimoji="0" lang="en-US" altLang="ja-JP" smtClean="0"/>
              <a:t>4 </a:t>
            </a:r>
            <a:r>
              <a:rPr kumimoji="0" lang="ja-JP" altLang="en-US" smtClean="0"/>
              <a:t>レベル</a:t>
            </a:r>
          </a:p>
          <a:p>
            <a:pPr lvl="4" eaLnBrk="1" latinLnBrk="0" hangingPunct="1"/>
            <a:r>
              <a:rPr kumimoji="0" lang="ja-JP" altLang="en-US" smtClean="0"/>
              <a:t>第 </a:t>
            </a:r>
            <a:r>
              <a:rPr kumimoji="0" lang="en-US" altLang="ja-JP" smtClean="0"/>
              <a:t>5 </a:t>
            </a:r>
            <a:r>
              <a:rPr kumimoji="0" lang="ja-JP" altLang="en-US" smtClean="0"/>
              <a:t>レベル</a:t>
            </a:r>
            <a:endParaRPr kumimoji="0" lang="en-US"/>
          </a:p>
        </p:txBody>
      </p:sp>
      <p:sp>
        <p:nvSpPr>
          <p:cNvPr id="14" name="日付プレースホルダー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B7D143AA-161D-4E90-A663-C28C060FDEC3}" type="datetimeFigureOut">
              <a:rPr kumimoji="1" lang="ja-JP" altLang="en-US" smtClean="0"/>
              <a:t>2013/9/24</a:t>
            </a:fld>
            <a:endParaRPr kumimoji="1" lang="ja-JP" altLang="en-US"/>
          </a:p>
        </p:txBody>
      </p:sp>
      <p:sp>
        <p:nvSpPr>
          <p:cNvPr id="3" name="フッター プレースホルダー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kumimoji="1" lang="ja-JP" altLang="en-US"/>
          </a:p>
        </p:txBody>
      </p:sp>
      <p:sp>
        <p:nvSpPr>
          <p:cNvPr id="7" name="直線コネクタ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直線コネクタ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正方形/長方形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直線コネクタ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円/楕円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スライド番号プレースホルダー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B20C7EF0-81CC-4E12-9C8E-DF023CB1F872}" type="slidenum">
              <a:rPr kumimoji="1" lang="ja-JP" altLang="en-US" smtClean="0"/>
              <a:t>‹#›</a:t>
            </a:fld>
            <a:endParaRPr kumimoji="1" lang="ja-JP" alt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par>
    </p:tnLst>
  </p:timing>
  <p:txStyles>
    <p:titleStyle>
      <a:lvl1pPr algn="l" rtl="0" eaLnBrk="1" latinLnBrk="0" hangingPunct="1">
        <a:spcBef>
          <a:spcPct val="0"/>
        </a:spcBef>
        <a:buNone/>
        <a:defRPr kumimoji="1"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1"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1"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1"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1"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1"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1"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1"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1"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1" sz="1400" kern="1200" baseline="0">
          <a:solidFill>
            <a:schemeClr val="tx2"/>
          </a:solidFill>
          <a:latin typeface="+mn-lt"/>
          <a:ea typeface="+mn-ea"/>
          <a:cs typeface="+mn-cs"/>
        </a:defRPr>
      </a:lvl9pPr>
    </p:bodyStyle>
    <p:otherStyle>
      <a:lvl1pPr marL="0" algn="l" rtl="0" eaLnBrk="1" latinLnBrk="0" hangingPunct="1">
        <a:defRPr kumimoji="1" kern="1200">
          <a:solidFill>
            <a:schemeClr val="tx1"/>
          </a:solidFill>
          <a:latin typeface="+mn-lt"/>
          <a:ea typeface="+mn-ea"/>
          <a:cs typeface="+mn-cs"/>
        </a:defRPr>
      </a:lvl1pPr>
      <a:lvl2pPr marL="457200" algn="l" rtl="0" eaLnBrk="1" latinLnBrk="0" hangingPunct="1">
        <a:defRPr kumimoji="1" kern="1200">
          <a:solidFill>
            <a:schemeClr val="tx1"/>
          </a:solidFill>
          <a:latin typeface="+mn-lt"/>
          <a:ea typeface="+mn-ea"/>
          <a:cs typeface="+mn-cs"/>
        </a:defRPr>
      </a:lvl2pPr>
      <a:lvl3pPr marL="914400" algn="l" rtl="0" eaLnBrk="1" latinLnBrk="0" hangingPunct="1">
        <a:defRPr kumimoji="1" kern="1200">
          <a:solidFill>
            <a:schemeClr val="tx1"/>
          </a:solidFill>
          <a:latin typeface="+mn-lt"/>
          <a:ea typeface="+mn-ea"/>
          <a:cs typeface="+mn-cs"/>
        </a:defRPr>
      </a:lvl3pPr>
      <a:lvl4pPr marL="1371600" algn="l" rtl="0" eaLnBrk="1" latinLnBrk="0" hangingPunct="1">
        <a:defRPr kumimoji="1" kern="1200">
          <a:solidFill>
            <a:schemeClr val="tx1"/>
          </a:solidFill>
          <a:latin typeface="+mn-lt"/>
          <a:ea typeface="+mn-ea"/>
          <a:cs typeface="+mn-cs"/>
        </a:defRPr>
      </a:lvl4pPr>
      <a:lvl5pPr marL="1828800" algn="l" rtl="0" eaLnBrk="1" latinLnBrk="0" hangingPunct="1">
        <a:defRPr kumimoji="1" kern="1200">
          <a:solidFill>
            <a:schemeClr val="tx1"/>
          </a:solidFill>
          <a:latin typeface="+mn-lt"/>
          <a:ea typeface="+mn-ea"/>
          <a:cs typeface="+mn-cs"/>
        </a:defRPr>
      </a:lvl5pPr>
      <a:lvl6pPr marL="2286000" algn="l" rtl="0" eaLnBrk="1" latinLnBrk="0" hangingPunct="1">
        <a:defRPr kumimoji="1" kern="1200">
          <a:solidFill>
            <a:schemeClr val="tx1"/>
          </a:solidFill>
          <a:latin typeface="+mn-lt"/>
          <a:ea typeface="+mn-ea"/>
          <a:cs typeface="+mn-cs"/>
        </a:defRPr>
      </a:lvl6pPr>
      <a:lvl7pPr marL="2743200" algn="l" rtl="0" eaLnBrk="1" latinLnBrk="0" hangingPunct="1">
        <a:defRPr kumimoji="1" kern="1200">
          <a:solidFill>
            <a:schemeClr val="tx1"/>
          </a:solidFill>
          <a:latin typeface="+mn-lt"/>
          <a:ea typeface="+mn-ea"/>
          <a:cs typeface="+mn-cs"/>
        </a:defRPr>
      </a:lvl7pPr>
      <a:lvl8pPr marL="3200400" algn="l" rtl="0" eaLnBrk="1" latinLnBrk="0" hangingPunct="1">
        <a:defRPr kumimoji="1" kern="1200">
          <a:solidFill>
            <a:schemeClr val="tx1"/>
          </a:solidFill>
          <a:latin typeface="+mn-lt"/>
          <a:ea typeface="+mn-ea"/>
          <a:cs typeface="+mn-cs"/>
        </a:defRPr>
      </a:lvl8pPr>
      <a:lvl9pPr marL="3657600" algn="l" rtl="0" eaLnBrk="1" latinLnBrk="0" hangingPunct="1">
        <a:defRPr kumimoji="1"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http://topcoder.g.hatena.ne.jp/spaghetti_source/20120915/1347668163"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www.itcsc.cuhk.edu.hk/Winter_School/Winter_School_2010/Title_Abstract/PPT_Mordecai.pdf" TargetMode="External"/><Relationship Id="rId2" Type="http://schemas.openxmlformats.org/officeDocument/2006/relationships/hyperlink" Target="http://topcoder.g.hatena.ne.jp/spaghetti_source/20120923/1348327542" TargetMode="External"/><Relationship Id="rId1" Type="http://schemas.openxmlformats.org/officeDocument/2006/relationships/slideLayout" Target="../slideLayouts/slideLayout2.xml"/><Relationship Id="rId4" Type="http://schemas.openxmlformats.org/officeDocument/2006/relationships/hyperlink" Target="http://codeforces.com/contest/311/problem/B"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ctrTitle"/>
          </p:nvPr>
        </p:nvSpPr>
        <p:spPr>
          <a:xfrm>
            <a:off x="2267744" y="1916832"/>
            <a:ext cx="6172200" cy="1894362"/>
          </a:xfrm>
        </p:spPr>
        <p:txBody>
          <a:bodyPr>
            <a:normAutofit/>
          </a:bodyPr>
          <a:lstStyle/>
          <a:p>
            <a:r>
              <a:rPr lang="en-US" altLang="ja-JP" sz="3200" dirty="0" smtClean="0"/>
              <a:t>Problem</a:t>
            </a:r>
            <a:r>
              <a:rPr lang="ja-JP" altLang="en-US" sz="3200" dirty="0"/>
              <a:t>　</a:t>
            </a:r>
            <a:r>
              <a:rPr lang="en-US" altLang="ja-JP" sz="3200" dirty="0" smtClean="0"/>
              <a:t>D</a:t>
            </a:r>
            <a:r>
              <a:rPr lang="en-US" altLang="ja-JP" sz="4400" dirty="0"/>
              <a:t/>
            </a:r>
            <a:br>
              <a:rPr lang="en-US" altLang="ja-JP" sz="4400" dirty="0"/>
            </a:br>
            <a:r>
              <a:rPr kumimoji="1" lang="en-US" altLang="ja-JP" sz="4400" dirty="0" err="1" smtClean="0"/>
              <a:t>TiMe</a:t>
            </a:r>
            <a:r>
              <a:rPr kumimoji="1" lang="en-US" altLang="ja-JP" sz="4400" dirty="0" smtClean="0"/>
              <a:t> Table</a:t>
            </a:r>
            <a:endParaRPr kumimoji="1" lang="ja-JP" altLang="en-US" sz="4400" dirty="0"/>
          </a:p>
        </p:txBody>
      </p:sp>
      <p:sp>
        <p:nvSpPr>
          <p:cNvPr id="3" name="サブタイトル 2"/>
          <p:cNvSpPr>
            <a:spLocks noGrp="1"/>
          </p:cNvSpPr>
          <p:nvPr>
            <p:ph type="subTitle" idx="1"/>
          </p:nvPr>
        </p:nvSpPr>
        <p:spPr>
          <a:xfrm>
            <a:off x="2286000" y="4869160"/>
            <a:ext cx="6172200" cy="1505762"/>
          </a:xfrm>
        </p:spPr>
        <p:txBody>
          <a:bodyPr/>
          <a:lstStyle/>
          <a:p>
            <a:r>
              <a:rPr lang="ja-JP" altLang="en-US" dirty="0" smtClean="0"/>
              <a:t>問題：</a:t>
            </a:r>
            <a:r>
              <a:rPr lang="en-US" altLang="ja-JP" dirty="0" smtClean="0"/>
              <a:t>The </a:t>
            </a:r>
            <a:r>
              <a:rPr lang="en-US" altLang="ja-JP" dirty="0" err="1"/>
              <a:t>hik</a:t>
            </a:r>
            <a:r>
              <a:rPr lang="en-US" altLang="ja-JP" dirty="0"/>
              <a:t> </a:t>
            </a:r>
            <a:r>
              <a:rPr lang="en-US" altLang="ja-JP" dirty="0" smtClean="0"/>
              <a:t>Revolutions</a:t>
            </a:r>
          </a:p>
          <a:p>
            <a:r>
              <a:rPr lang="ja-JP" altLang="en-US" dirty="0" smtClean="0"/>
              <a:t>解説：田村（</a:t>
            </a:r>
            <a:r>
              <a:rPr lang="en-US" altLang="ja-JP" dirty="0" smtClean="0"/>
              <a:t>sune2</a:t>
            </a:r>
            <a:r>
              <a:rPr lang="ja-JP" altLang="en-US" dirty="0" smtClean="0"/>
              <a:t>）</a:t>
            </a:r>
            <a:endParaRPr lang="en-US" altLang="ja-JP" dirty="0" smtClean="0"/>
          </a:p>
          <a:p>
            <a:endParaRPr kumimoji="1" lang="ja-JP" altLang="en-US" dirty="0"/>
          </a:p>
        </p:txBody>
      </p:sp>
    </p:spTree>
    <p:extLst>
      <p:ext uri="{BB962C8B-B14F-4D97-AF65-F5344CB8AC3E}">
        <p14:creationId xmlns:p14="http://schemas.microsoft.com/office/powerpoint/2010/main" val="132160616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a:t>問題</a:t>
            </a:r>
            <a:endParaRPr kumimoji="1" lang="ja-JP" altLang="en-US" dirty="0"/>
          </a:p>
        </p:txBody>
      </p:sp>
      <p:sp>
        <p:nvSpPr>
          <p:cNvPr id="3" name="コンテンツ プレースホルダー 2"/>
          <p:cNvSpPr>
            <a:spLocks noGrp="1"/>
          </p:cNvSpPr>
          <p:nvPr>
            <p:ph sz="quarter" idx="1"/>
          </p:nvPr>
        </p:nvSpPr>
        <p:spPr/>
        <p:txBody>
          <a:bodyPr/>
          <a:lstStyle/>
          <a:p>
            <a:r>
              <a:rPr kumimoji="1" lang="en-US" altLang="ja-JP" dirty="0" smtClean="0"/>
              <a:t>S</a:t>
            </a:r>
            <a:r>
              <a:rPr kumimoji="1" lang="ja-JP" altLang="en-US" dirty="0" smtClean="0"/>
              <a:t>個のバス停がある区間を</a:t>
            </a:r>
            <a:r>
              <a:rPr kumimoji="1" lang="en-US" altLang="ja-JP" dirty="0" smtClean="0"/>
              <a:t>M</a:t>
            </a:r>
            <a:r>
              <a:rPr kumimoji="1" lang="ja-JP" altLang="en-US" dirty="0" smtClean="0"/>
              <a:t>本のバスが通る</a:t>
            </a:r>
            <a:endParaRPr kumimoji="1" lang="en-US" altLang="ja-JP" dirty="0" smtClean="0"/>
          </a:p>
          <a:p>
            <a:r>
              <a:rPr lang="ja-JP" altLang="en-US" dirty="0"/>
              <a:t>バス</a:t>
            </a:r>
            <a:r>
              <a:rPr lang="ja-JP" altLang="en-US" dirty="0" smtClean="0"/>
              <a:t>停の位置と</a:t>
            </a:r>
            <a:r>
              <a:rPr lang="en-US" altLang="ja-JP" dirty="0" smtClean="0"/>
              <a:t>N</a:t>
            </a:r>
            <a:r>
              <a:rPr lang="ja-JP" altLang="en-US" dirty="0" smtClean="0"/>
              <a:t>人の利用者がどのバス停にいつ来るかの情報が与えられる</a:t>
            </a:r>
            <a:endParaRPr lang="en-US" altLang="ja-JP" dirty="0" smtClean="0"/>
          </a:p>
          <a:p>
            <a:r>
              <a:rPr kumimoji="1" lang="en-US" altLang="ja-JP" dirty="0" smtClean="0"/>
              <a:t>M</a:t>
            </a:r>
            <a:r>
              <a:rPr kumimoji="1" lang="ja-JP" altLang="en-US" dirty="0" smtClean="0"/>
              <a:t>本のバスが出発する時間を自由に決めるとき，利用者の待ち時間の和の最小を求めよ</a:t>
            </a:r>
            <a:endParaRPr kumimoji="1" lang="en-US" altLang="ja-JP" dirty="0" smtClean="0"/>
          </a:p>
          <a:p>
            <a:endParaRPr lang="en-US" altLang="ja-JP" dirty="0"/>
          </a:p>
          <a:p>
            <a:r>
              <a:rPr kumimoji="1" lang="en-US" altLang="ja-JP" dirty="0" smtClean="0"/>
              <a:t>1</a:t>
            </a:r>
            <a:r>
              <a:rPr kumimoji="1" lang="ja-JP" altLang="en-US" dirty="0" smtClean="0"/>
              <a:t>≦</a:t>
            </a:r>
            <a:r>
              <a:rPr kumimoji="1" lang="en-US" altLang="ja-JP" dirty="0" smtClean="0"/>
              <a:t>S, N, M </a:t>
            </a:r>
            <a:r>
              <a:rPr kumimoji="1" lang="ja-JP" altLang="en-US" dirty="0" smtClean="0"/>
              <a:t>≦ </a:t>
            </a:r>
            <a:r>
              <a:rPr kumimoji="1" lang="en-US" altLang="ja-JP" dirty="0" smtClean="0"/>
              <a:t>2000</a:t>
            </a:r>
            <a:endParaRPr kumimoji="1" lang="ja-JP" altLang="en-US" dirty="0"/>
          </a:p>
        </p:txBody>
      </p:sp>
    </p:spTree>
    <p:extLst>
      <p:ext uri="{BB962C8B-B14F-4D97-AF65-F5344CB8AC3E}">
        <p14:creationId xmlns:p14="http://schemas.microsoft.com/office/powerpoint/2010/main" val="176496538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a:t>考察</a:t>
            </a:r>
            <a:endParaRPr kumimoji="1" lang="ja-JP" altLang="en-US" dirty="0"/>
          </a:p>
        </p:txBody>
      </p:sp>
      <p:sp>
        <p:nvSpPr>
          <p:cNvPr id="3" name="コンテンツ プレースホルダー 2"/>
          <p:cNvSpPr>
            <a:spLocks noGrp="1"/>
          </p:cNvSpPr>
          <p:nvPr>
            <p:ph sz="quarter" idx="1"/>
          </p:nvPr>
        </p:nvSpPr>
        <p:spPr/>
        <p:txBody>
          <a:bodyPr/>
          <a:lstStyle/>
          <a:p>
            <a:r>
              <a:rPr kumimoji="1" lang="en-US" altLang="ja-JP" dirty="0" err="1" smtClean="0"/>
              <a:t>i</a:t>
            </a:r>
            <a:r>
              <a:rPr kumimoji="1" lang="ja-JP" altLang="en-US" dirty="0" smtClean="0"/>
              <a:t>番目の利用者</a:t>
            </a:r>
            <a:r>
              <a:rPr lang="ja-JP" altLang="en-US" dirty="0"/>
              <a:t>を</a:t>
            </a:r>
            <a:r>
              <a:rPr kumimoji="1" lang="ja-JP" altLang="en-US" dirty="0" smtClean="0"/>
              <a:t>待ち時間</a:t>
            </a:r>
            <a:r>
              <a:rPr kumimoji="1" lang="en-US" altLang="ja-JP" dirty="0" smtClean="0"/>
              <a:t>0</a:t>
            </a:r>
            <a:r>
              <a:rPr kumimoji="1" lang="ja-JP" altLang="en-US" dirty="0" smtClean="0"/>
              <a:t>で拾うために営業所を出なければならない時間はすぐに計算できる</a:t>
            </a:r>
            <a:endParaRPr kumimoji="1" lang="en-US" altLang="ja-JP" dirty="0" smtClean="0"/>
          </a:p>
          <a:p>
            <a:endParaRPr kumimoji="1" lang="en-US" altLang="ja-JP" dirty="0" smtClean="0"/>
          </a:p>
          <a:p>
            <a:r>
              <a:rPr lang="ja-JP" altLang="en-US" dirty="0"/>
              <a:t>この</a:t>
            </a:r>
            <a:r>
              <a:rPr lang="ja-JP" altLang="en-US" dirty="0" smtClean="0"/>
              <a:t>時間を</a:t>
            </a:r>
            <a:r>
              <a:rPr lang="en-US" altLang="ja-JP" dirty="0" smtClean="0"/>
              <a:t>T</a:t>
            </a:r>
            <a:r>
              <a:rPr lang="en-US" altLang="ja-JP" baseline="-25000" dirty="0" smtClean="0"/>
              <a:t>i</a:t>
            </a:r>
            <a:r>
              <a:rPr lang="ja-JP" altLang="en-US" dirty="0" smtClean="0"/>
              <a:t>とする</a:t>
            </a:r>
            <a:endParaRPr lang="en-US" altLang="ja-JP" dirty="0" smtClean="0"/>
          </a:p>
          <a:p>
            <a:endParaRPr lang="en-US" altLang="ja-JP" dirty="0" smtClean="0"/>
          </a:p>
          <a:p>
            <a:r>
              <a:rPr kumimoji="1" lang="en-US" altLang="ja-JP" dirty="0" err="1" smtClean="0"/>
              <a:t>i</a:t>
            </a:r>
            <a:r>
              <a:rPr kumimoji="1" lang="ja-JP" altLang="en-US" dirty="0" smtClean="0"/>
              <a:t>番目の利用者を時刻</a:t>
            </a:r>
            <a:r>
              <a:rPr kumimoji="1" lang="en-US" altLang="ja-JP" dirty="0" smtClean="0"/>
              <a:t>T</a:t>
            </a:r>
            <a:r>
              <a:rPr kumimoji="1" lang="ja-JP" altLang="en-US" dirty="0" smtClean="0"/>
              <a:t>に出発したバスで拾うとき，この利用者の待ち時間は</a:t>
            </a:r>
            <a:r>
              <a:rPr kumimoji="1" lang="en-US" altLang="ja-JP" dirty="0" smtClean="0"/>
              <a:t>T-T</a:t>
            </a:r>
            <a:r>
              <a:rPr kumimoji="1" lang="en-US" altLang="ja-JP" baseline="-25000" dirty="0" smtClean="0"/>
              <a:t>i</a:t>
            </a:r>
            <a:r>
              <a:rPr lang="ja-JP" altLang="en-US" dirty="0"/>
              <a:t>となる</a:t>
            </a:r>
            <a:endParaRPr kumimoji="1" lang="ja-JP" altLang="en-US" baseline="-25000" dirty="0"/>
          </a:p>
        </p:txBody>
      </p:sp>
    </p:spTree>
    <p:extLst>
      <p:ext uri="{BB962C8B-B14F-4D97-AF65-F5344CB8AC3E}">
        <p14:creationId xmlns:p14="http://schemas.microsoft.com/office/powerpoint/2010/main" val="21636341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DP</a:t>
            </a:r>
            <a:endParaRPr kumimoji="1" lang="ja-JP" altLang="en-US" dirty="0"/>
          </a:p>
        </p:txBody>
      </p:sp>
      <p:sp>
        <p:nvSpPr>
          <p:cNvPr id="3" name="コンテンツ プレースホルダー 2"/>
          <p:cNvSpPr>
            <a:spLocks noGrp="1"/>
          </p:cNvSpPr>
          <p:nvPr>
            <p:ph sz="quarter" idx="1"/>
          </p:nvPr>
        </p:nvSpPr>
        <p:spPr/>
        <p:txBody>
          <a:bodyPr/>
          <a:lstStyle/>
          <a:p>
            <a:r>
              <a:rPr kumimoji="1" lang="ja-JP" altLang="en-US" dirty="0" smtClean="0"/>
              <a:t>利用者を</a:t>
            </a:r>
            <a:r>
              <a:rPr kumimoji="1" lang="en-US" altLang="ja-JP" dirty="0" smtClean="0"/>
              <a:t>T</a:t>
            </a:r>
            <a:r>
              <a:rPr kumimoji="1" lang="en-US" altLang="ja-JP" baseline="-25000" dirty="0" smtClean="0"/>
              <a:t>i</a:t>
            </a:r>
            <a:r>
              <a:rPr lang="ja-JP" altLang="en-US" dirty="0" smtClean="0"/>
              <a:t>でソートする</a:t>
            </a:r>
            <a:endParaRPr lang="en-US" altLang="ja-JP" dirty="0" smtClean="0"/>
          </a:p>
          <a:p>
            <a:endParaRPr kumimoji="1" lang="en-US" altLang="ja-JP" dirty="0" smtClean="0"/>
          </a:p>
          <a:p>
            <a:r>
              <a:rPr kumimoji="1" lang="en-US" altLang="ja-JP" dirty="0" err="1" smtClean="0"/>
              <a:t>dp</a:t>
            </a:r>
            <a:r>
              <a:rPr kumimoji="1" lang="en-US" altLang="ja-JP" dirty="0" smtClean="0"/>
              <a:t>[</a:t>
            </a:r>
            <a:r>
              <a:rPr kumimoji="1" lang="en-US" altLang="ja-JP" dirty="0" err="1" smtClean="0"/>
              <a:t>i</a:t>
            </a:r>
            <a:r>
              <a:rPr kumimoji="1" lang="en-US" altLang="ja-JP" dirty="0" smtClean="0"/>
              <a:t>][</a:t>
            </a:r>
            <a:r>
              <a:rPr lang="en-US" altLang="ja-JP" dirty="0"/>
              <a:t>d</a:t>
            </a:r>
            <a:r>
              <a:rPr kumimoji="1" lang="en-US" altLang="ja-JP" dirty="0" smtClean="0"/>
              <a:t>] = </a:t>
            </a:r>
            <a:r>
              <a:rPr lang="en-US" altLang="ja-JP" dirty="0" err="1"/>
              <a:t>i</a:t>
            </a:r>
            <a:r>
              <a:rPr lang="ja-JP" altLang="en-US" dirty="0"/>
              <a:t>番目までの利用者までを</a:t>
            </a:r>
            <a:r>
              <a:rPr kumimoji="1" lang="en-US" altLang="ja-JP" dirty="0" smtClean="0"/>
              <a:t>d</a:t>
            </a:r>
            <a:r>
              <a:rPr kumimoji="1" lang="ja-JP" altLang="en-US" dirty="0" smtClean="0"/>
              <a:t>番目のバスまでを使って回収した時の，待ち時間の和の最小</a:t>
            </a:r>
            <a:endParaRPr kumimoji="1" lang="en-US" altLang="ja-JP" dirty="0" smtClean="0"/>
          </a:p>
          <a:p>
            <a:r>
              <a:rPr lang="en-US" altLang="ja-JP" dirty="0" err="1" smtClean="0"/>
              <a:t>dp</a:t>
            </a:r>
            <a:r>
              <a:rPr lang="en-US" altLang="ja-JP" dirty="0" smtClean="0"/>
              <a:t>[</a:t>
            </a:r>
            <a:r>
              <a:rPr lang="en-US" altLang="ja-JP" dirty="0" err="1" smtClean="0"/>
              <a:t>i</a:t>
            </a:r>
            <a:r>
              <a:rPr lang="en-US" altLang="ja-JP" dirty="0" smtClean="0"/>
              <a:t>][</a:t>
            </a:r>
            <a:r>
              <a:rPr lang="en-US" altLang="ja-JP" dirty="0"/>
              <a:t>d</a:t>
            </a:r>
            <a:r>
              <a:rPr lang="en-US" altLang="ja-JP" dirty="0" smtClean="0"/>
              <a:t>] = min_{0&lt;=j&lt;=</a:t>
            </a:r>
            <a:r>
              <a:rPr lang="en-US" altLang="ja-JP" dirty="0" err="1" smtClean="0"/>
              <a:t>i</a:t>
            </a:r>
            <a:r>
              <a:rPr lang="en-US" altLang="ja-JP" dirty="0" smtClean="0"/>
              <a:t>} {</a:t>
            </a:r>
            <a:r>
              <a:rPr lang="en-US" altLang="ja-JP" dirty="0" err="1" smtClean="0"/>
              <a:t>dp</a:t>
            </a:r>
            <a:r>
              <a:rPr lang="en-US" altLang="ja-JP" dirty="0" smtClean="0"/>
              <a:t>[j][d-1] + sum(</a:t>
            </a:r>
            <a:r>
              <a:rPr lang="en-US" altLang="ja-JP" dirty="0" err="1" smtClean="0"/>
              <a:t>i,j</a:t>
            </a:r>
            <a:r>
              <a:rPr lang="en-US" altLang="ja-JP" dirty="0" smtClean="0"/>
              <a:t>) }</a:t>
            </a:r>
          </a:p>
          <a:p>
            <a:r>
              <a:rPr kumimoji="1" lang="ja-JP" altLang="en-US" dirty="0"/>
              <a:t>ここ</a:t>
            </a:r>
            <a:r>
              <a:rPr kumimoji="1" lang="ja-JP" altLang="en-US" dirty="0" smtClean="0"/>
              <a:t>で</a:t>
            </a:r>
            <a:endParaRPr kumimoji="1" lang="en-US" altLang="ja-JP" dirty="0" smtClean="0"/>
          </a:p>
          <a:p>
            <a:pPr lvl="1"/>
            <a:r>
              <a:rPr lang="en-US" altLang="ja-JP" dirty="0" smtClean="0"/>
              <a:t>sum(</a:t>
            </a:r>
            <a:r>
              <a:rPr lang="en-US" altLang="ja-JP" dirty="0" err="1" smtClean="0"/>
              <a:t>i,j</a:t>
            </a:r>
            <a:r>
              <a:rPr lang="en-US" altLang="ja-JP" dirty="0" smtClean="0"/>
              <a:t>) = Σ_{j+1&lt;=k&lt;=</a:t>
            </a:r>
            <a:r>
              <a:rPr lang="en-US" altLang="ja-JP" dirty="0" err="1" smtClean="0"/>
              <a:t>i</a:t>
            </a:r>
            <a:r>
              <a:rPr lang="en-US" altLang="ja-JP" dirty="0" smtClean="0"/>
              <a:t>} </a:t>
            </a:r>
            <a:r>
              <a:rPr lang="en-US" altLang="ja-JP" dirty="0" err="1" smtClean="0"/>
              <a:t>len</a:t>
            </a:r>
            <a:r>
              <a:rPr lang="en-US" altLang="ja-JP" dirty="0" smtClean="0"/>
              <a:t>(</a:t>
            </a:r>
            <a:r>
              <a:rPr lang="en-US" altLang="ja-JP" dirty="0" err="1"/>
              <a:t>k</a:t>
            </a:r>
            <a:r>
              <a:rPr lang="en-US" altLang="ja-JP" dirty="0" err="1" smtClean="0"/>
              <a:t>,i</a:t>
            </a:r>
            <a:r>
              <a:rPr lang="en-US" altLang="ja-JP" dirty="0" smtClean="0"/>
              <a:t>)</a:t>
            </a:r>
          </a:p>
          <a:p>
            <a:pPr lvl="1"/>
            <a:r>
              <a:rPr lang="en-US" altLang="ja-JP" dirty="0" err="1" smtClean="0"/>
              <a:t>len</a:t>
            </a:r>
            <a:r>
              <a:rPr lang="en-US" altLang="ja-JP" dirty="0" smtClean="0"/>
              <a:t>(</a:t>
            </a:r>
            <a:r>
              <a:rPr lang="en-US" altLang="ja-JP" dirty="0" err="1"/>
              <a:t>k</a:t>
            </a:r>
            <a:r>
              <a:rPr lang="en-US" altLang="ja-JP" dirty="0" err="1" smtClean="0"/>
              <a:t>,i</a:t>
            </a:r>
            <a:r>
              <a:rPr lang="en-US" altLang="ja-JP" dirty="0" smtClean="0"/>
              <a:t>) = T</a:t>
            </a:r>
            <a:r>
              <a:rPr lang="en-US" altLang="ja-JP" baseline="-25000" dirty="0" smtClean="0"/>
              <a:t>i</a:t>
            </a:r>
            <a:r>
              <a:rPr lang="en-US" altLang="ja-JP" dirty="0" smtClean="0"/>
              <a:t> – </a:t>
            </a:r>
            <a:r>
              <a:rPr lang="en-US" altLang="ja-JP" dirty="0" err="1" smtClean="0"/>
              <a:t>T</a:t>
            </a:r>
            <a:r>
              <a:rPr lang="en-US" altLang="ja-JP" baseline="-25000" dirty="0" err="1"/>
              <a:t>k</a:t>
            </a:r>
            <a:endParaRPr lang="en-US" altLang="ja-JP" baseline="-25000" dirty="0" smtClean="0"/>
          </a:p>
          <a:p>
            <a:pPr lvl="1"/>
            <a:endParaRPr lang="en-US" altLang="ja-JP" baseline="-25000" dirty="0" smtClean="0"/>
          </a:p>
          <a:p>
            <a:r>
              <a:rPr lang="ja-JP" altLang="en-US" dirty="0"/>
              <a:t>答え</a:t>
            </a:r>
            <a:r>
              <a:rPr lang="ja-JP" altLang="en-US" dirty="0" smtClean="0"/>
              <a:t>は</a:t>
            </a:r>
            <a:r>
              <a:rPr lang="en-US" altLang="ja-JP" dirty="0" err="1" smtClean="0"/>
              <a:t>dp</a:t>
            </a:r>
            <a:r>
              <a:rPr lang="en-US" altLang="ja-JP" dirty="0" smtClean="0"/>
              <a:t>[N][M]</a:t>
            </a:r>
            <a:endParaRPr kumimoji="1" lang="ja-JP" altLang="en-US" baseline="-25000" dirty="0"/>
          </a:p>
        </p:txBody>
      </p:sp>
    </p:spTree>
    <p:extLst>
      <p:ext uri="{BB962C8B-B14F-4D97-AF65-F5344CB8AC3E}">
        <p14:creationId xmlns:p14="http://schemas.microsoft.com/office/powerpoint/2010/main" val="123038444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DP</a:t>
            </a:r>
            <a:endParaRPr kumimoji="1" lang="ja-JP" altLang="en-US" dirty="0"/>
          </a:p>
        </p:txBody>
      </p:sp>
      <p:sp>
        <p:nvSpPr>
          <p:cNvPr id="3" name="コンテンツ プレースホルダー 2"/>
          <p:cNvSpPr>
            <a:spLocks noGrp="1"/>
          </p:cNvSpPr>
          <p:nvPr>
            <p:ph sz="quarter" idx="1"/>
          </p:nvPr>
        </p:nvSpPr>
        <p:spPr/>
        <p:txBody>
          <a:bodyPr/>
          <a:lstStyle/>
          <a:p>
            <a:r>
              <a:rPr lang="en-US" altLang="ja-JP" dirty="0" smtClean="0"/>
              <a:t>O(N^2 M)</a:t>
            </a:r>
            <a:r>
              <a:rPr lang="ja-JP" altLang="en-US" dirty="0" smtClean="0"/>
              <a:t>で遅い</a:t>
            </a:r>
            <a:endParaRPr lang="en-US" altLang="ja-JP" dirty="0" smtClean="0"/>
          </a:p>
          <a:p>
            <a:r>
              <a:rPr lang="ja-JP" altLang="en-US" dirty="0" smtClean="0"/>
              <a:t>高速化</a:t>
            </a:r>
            <a:endParaRPr lang="en-US" altLang="ja-JP" dirty="0" smtClean="0"/>
          </a:p>
          <a:p>
            <a:endParaRPr kumimoji="1" lang="en-US" altLang="ja-JP" baseline="-25000" dirty="0"/>
          </a:p>
          <a:p>
            <a:r>
              <a:rPr lang="ja-JP" altLang="en-US" dirty="0" smtClean="0"/>
              <a:t>一般に</a:t>
            </a:r>
            <a:r>
              <a:rPr lang="en-US" altLang="ja-JP" dirty="0"/>
              <a:t>X(</a:t>
            </a:r>
            <a:r>
              <a:rPr lang="en-US" altLang="ja-JP" dirty="0" err="1"/>
              <a:t>i,d</a:t>
            </a:r>
            <a:r>
              <a:rPr lang="en-US" altLang="ja-JP" dirty="0"/>
              <a:t>) = min_{j&lt;</a:t>
            </a:r>
            <a:r>
              <a:rPr lang="en-US" altLang="ja-JP" dirty="0" err="1"/>
              <a:t>i</a:t>
            </a:r>
            <a:r>
              <a:rPr lang="en-US" altLang="ja-JP" dirty="0"/>
              <a:t>} { </a:t>
            </a:r>
            <a:r>
              <a:rPr lang="en-US" altLang="ja-JP" dirty="0" smtClean="0"/>
              <a:t>X(j,d-1) </a:t>
            </a:r>
            <a:r>
              <a:rPr lang="en-US" altLang="ja-JP" dirty="0"/>
              <a:t>+ w(</a:t>
            </a:r>
            <a:r>
              <a:rPr lang="en-US" altLang="ja-JP" dirty="0" err="1"/>
              <a:t>i,j</a:t>
            </a:r>
            <a:r>
              <a:rPr lang="en-US" altLang="ja-JP" dirty="0"/>
              <a:t>) } </a:t>
            </a:r>
            <a:r>
              <a:rPr lang="ja-JP" altLang="en-US" dirty="0"/>
              <a:t>型</a:t>
            </a:r>
            <a:r>
              <a:rPr lang="ja-JP" altLang="en-US" dirty="0" smtClean="0"/>
              <a:t>の</a:t>
            </a:r>
            <a:r>
              <a:rPr lang="en-US" altLang="ja-JP" dirty="0" smtClean="0"/>
              <a:t>DP</a:t>
            </a:r>
            <a:r>
              <a:rPr lang="ja-JP" altLang="en-US" dirty="0" smtClean="0"/>
              <a:t>は</a:t>
            </a:r>
            <a:r>
              <a:rPr lang="ja-JP" altLang="en-US" dirty="0"/>
              <a:t>，</a:t>
            </a:r>
            <a:r>
              <a:rPr lang="en-US" altLang="ja-JP" dirty="0"/>
              <a:t>w</a:t>
            </a:r>
            <a:r>
              <a:rPr lang="ja-JP" altLang="en-US" dirty="0"/>
              <a:t>が</a:t>
            </a:r>
            <a:r>
              <a:rPr lang="en-US" altLang="ja-JP" dirty="0" err="1"/>
              <a:t>Monge</a:t>
            </a:r>
            <a:r>
              <a:rPr lang="ja-JP" altLang="en-US" dirty="0"/>
              <a:t>なら </a:t>
            </a:r>
            <a:r>
              <a:rPr lang="en-US" altLang="ja-JP" dirty="0" smtClean="0"/>
              <a:t>O(NM) </a:t>
            </a:r>
            <a:r>
              <a:rPr lang="ja-JP" altLang="en-US" dirty="0"/>
              <a:t>で計算</a:t>
            </a:r>
            <a:r>
              <a:rPr lang="ja-JP" altLang="en-US" dirty="0" smtClean="0"/>
              <a:t>可能</a:t>
            </a:r>
            <a:endParaRPr lang="en-US" altLang="ja-JP" dirty="0" smtClean="0"/>
          </a:p>
          <a:p>
            <a:pPr lvl="1"/>
            <a:r>
              <a:rPr lang="en-US" altLang="ja-JP" dirty="0">
                <a:hlinkClick r:id="rId2"/>
              </a:rPr>
              <a:t>http://topcoder.g.hatena.ne.jp/spaghetti_source/20120915/1347668163 </a:t>
            </a:r>
            <a:endParaRPr lang="en-US" altLang="ja-JP" dirty="0" smtClean="0"/>
          </a:p>
          <a:p>
            <a:pPr lvl="1"/>
            <a:r>
              <a:rPr lang="en-US" altLang="ja-JP" dirty="0" smtClean="0"/>
              <a:t>SWARK algorithm</a:t>
            </a:r>
            <a:r>
              <a:rPr lang="ja-JP" altLang="en-US" dirty="0" smtClean="0"/>
              <a:t>を用いる</a:t>
            </a:r>
            <a:endParaRPr lang="en-US" altLang="ja-JP" dirty="0" smtClean="0"/>
          </a:p>
          <a:p>
            <a:pPr lvl="1"/>
            <a:r>
              <a:rPr lang="ja-JP" altLang="en-US" dirty="0"/>
              <a:t>この問題で</a:t>
            </a:r>
            <a:r>
              <a:rPr lang="ja-JP" altLang="en-US" dirty="0" smtClean="0"/>
              <a:t>は，</a:t>
            </a:r>
            <a:r>
              <a:rPr lang="en-US" altLang="ja-JP" dirty="0" smtClean="0"/>
              <a:t>monotone minima</a:t>
            </a:r>
            <a:r>
              <a:rPr lang="ja-JP" altLang="en-US" dirty="0" smtClean="0"/>
              <a:t>を用いた</a:t>
            </a:r>
            <a:r>
              <a:rPr lang="en-US" altLang="ja-JP" dirty="0" smtClean="0"/>
              <a:t>O(NM log N)</a:t>
            </a:r>
            <a:r>
              <a:rPr lang="ja-JP" altLang="en-US" dirty="0" smtClean="0"/>
              <a:t>の解法でも通る</a:t>
            </a:r>
            <a:endParaRPr lang="en-US" altLang="ja-JP" dirty="0" smtClean="0"/>
          </a:p>
          <a:p>
            <a:endParaRPr lang="ja-JP" altLang="en-US" dirty="0"/>
          </a:p>
        </p:txBody>
      </p:sp>
    </p:spTree>
    <p:extLst>
      <p:ext uri="{BB962C8B-B14F-4D97-AF65-F5344CB8AC3E}">
        <p14:creationId xmlns:p14="http://schemas.microsoft.com/office/powerpoint/2010/main" val="316011816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monotone minima</a:t>
            </a:r>
            <a:endParaRPr kumimoji="1" lang="ja-JP" altLang="en-US" dirty="0"/>
          </a:p>
        </p:txBody>
      </p:sp>
      <p:sp>
        <p:nvSpPr>
          <p:cNvPr id="3" name="コンテンツ プレースホルダー 2"/>
          <p:cNvSpPr>
            <a:spLocks noGrp="1"/>
          </p:cNvSpPr>
          <p:nvPr>
            <p:ph sz="quarter" idx="1"/>
          </p:nvPr>
        </p:nvSpPr>
        <p:spPr/>
        <p:txBody>
          <a:bodyPr/>
          <a:lstStyle/>
          <a:p>
            <a:r>
              <a:rPr lang="en-US" altLang="ja-JP" dirty="0" err="1"/>
              <a:t>dp</a:t>
            </a:r>
            <a:r>
              <a:rPr lang="en-US" altLang="ja-JP" dirty="0"/>
              <a:t>[</a:t>
            </a:r>
            <a:r>
              <a:rPr lang="en-US" altLang="ja-JP" dirty="0" err="1"/>
              <a:t>i</a:t>
            </a:r>
            <a:r>
              <a:rPr lang="en-US" altLang="ja-JP" dirty="0"/>
              <a:t>][d] = min_{0&lt;=j&lt;=</a:t>
            </a:r>
            <a:r>
              <a:rPr lang="en-US" altLang="ja-JP" dirty="0" err="1"/>
              <a:t>i</a:t>
            </a:r>
            <a:r>
              <a:rPr lang="en-US" altLang="ja-JP" dirty="0"/>
              <a:t>} {</a:t>
            </a:r>
            <a:r>
              <a:rPr lang="en-US" altLang="ja-JP" dirty="0" err="1"/>
              <a:t>dp</a:t>
            </a:r>
            <a:r>
              <a:rPr lang="en-US" altLang="ja-JP" dirty="0"/>
              <a:t>[j][d-1] + sum(</a:t>
            </a:r>
            <a:r>
              <a:rPr lang="en-US" altLang="ja-JP" dirty="0" err="1"/>
              <a:t>i,j</a:t>
            </a:r>
            <a:r>
              <a:rPr lang="en-US" altLang="ja-JP" dirty="0"/>
              <a:t>) }</a:t>
            </a:r>
          </a:p>
          <a:p>
            <a:r>
              <a:rPr lang="en-US" altLang="ja-JP" dirty="0" smtClean="0"/>
              <a:t>d</a:t>
            </a:r>
            <a:r>
              <a:rPr lang="ja-JP" altLang="en-US" dirty="0" smtClean="0"/>
              <a:t>を固定</a:t>
            </a:r>
            <a:r>
              <a:rPr lang="ja-JP" altLang="en-US" dirty="0"/>
              <a:t>して</a:t>
            </a:r>
            <a:r>
              <a:rPr lang="ja-JP" altLang="en-US" dirty="0" smtClean="0"/>
              <a:t>考える</a:t>
            </a:r>
            <a:endParaRPr lang="en-US" altLang="ja-JP" dirty="0" smtClean="0"/>
          </a:p>
          <a:p>
            <a:r>
              <a:rPr lang="en-US" altLang="ja-JP" dirty="0" err="1" smtClean="0"/>
              <a:t>dp</a:t>
            </a:r>
            <a:r>
              <a:rPr lang="en-US" altLang="ja-JP" baseline="-25000" dirty="0" err="1" smtClean="0"/>
              <a:t>d</a:t>
            </a:r>
            <a:r>
              <a:rPr lang="en-US" altLang="ja-JP" dirty="0" smtClean="0"/>
              <a:t>[</a:t>
            </a:r>
            <a:r>
              <a:rPr lang="en-US" altLang="ja-JP" dirty="0" err="1" smtClean="0"/>
              <a:t>i</a:t>
            </a:r>
            <a:r>
              <a:rPr lang="en-US" altLang="ja-JP" dirty="0" smtClean="0"/>
              <a:t>] = min_{0&lt;=j&lt;=</a:t>
            </a:r>
            <a:r>
              <a:rPr lang="en-US" altLang="ja-JP" dirty="0" err="1" smtClean="0"/>
              <a:t>i</a:t>
            </a:r>
            <a:r>
              <a:rPr lang="en-US" altLang="ja-JP" dirty="0" smtClean="0"/>
              <a:t>} A</a:t>
            </a:r>
            <a:r>
              <a:rPr lang="en-US" altLang="ja-JP" baseline="-25000" dirty="0" smtClean="0"/>
              <a:t>d-1</a:t>
            </a:r>
            <a:r>
              <a:rPr lang="en-US" altLang="ja-JP" dirty="0"/>
              <a:t>[</a:t>
            </a:r>
            <a:r>
              <a:rPr lang="en-US" altLang="ja-JP" dirty="0" err="1"/>
              <a:t>i</a:t>
            </a:r>
            <a:r>
              <a:rPr lang="en-US" altLang="ja-JP" dirty="0"/>
              <a:t>]</a:t>
            </a:r>
            <a:r>
              <a:rPr lang="en-US" altLang="ja-JP" dirty="0" smtClean="0"/>
              <a:t>[j]</a:t>
            </a:r>
          </a:p>
          <a:p>
            <a:r>
              <a:rPr lang="ja-JP" altLang="en-US" dirty="0" smtClean="0"/>
              <a:t>行列</a:t>
            </a:r>
            <a:r>
              <a:rPr lang="en-US" altLang="ja-JP" dirty="0" smtClean="0"/>
              <a:t>A</a:t>
            </a:r>
            <a:r>
              <a:rPr lang="en-US" altLang="ja-JP" baseline="-25000" dirty="0" smtClean="0"/>
              <a:t>d-1</a:t>
            </a:r>
            <a:r>
              <a:rPr lang="ja-JP" altLang="en-US" dirty="0" smtClean="0"/>
              <a:t>の各行において，</a:t>
            </a:r>
            <a:r>
              <a:rPr lang="en-US" altLang="ja-JP" dirty="0" smtClean="0"/>
              <a:t>min</a:t>
            </a:r>
            <a:r>
              <a:rPr lang="ja-JP" altLang="en-US" dirty="0" smtClean="0"/>
              <a:t>を高速に求めたい</a:t>
            </a:r>
            <a:endParaRPr lang="en-US" altLang="ja-JP" dirty="0" smtClean="0"/>
          </a:p>
          <a:p>
            <a:r>
              <a:rPr lang="en-US" altLang="ja-JP" dirty="0" smtClean="0"/>
              <a:t>sum</a:t>
            </a:r>
            <a:r>
              <a:rPr lang="ja-JP" altLang="en-US" dirty="0" smtClean="0"/>
              <a:t>が</a:t>
            </a:r>
            <a:r>
              <a:rPr lang="en-US" altLang="ja-JP" dirty="0" err="1" smtClean="0"/>
              <a:t>Monge</a:t>
            </a:r>
            <a:r>
              <a:rPr lang="ja-JP" altLang="en-US" dirty="0" smtClean="0"/>
              <a:t>であることから，</a:t>
            </a:r>
            <a:r>
              <a:rPr lang="en-US" altLang="ja-JP" dirty="0" smtClean="0"/>
              <a:t>A</a:t>
            </a:r>
            <a:r>
              <a:rPr lang="en-US" altLang="ja-JP" baseline="-25000" dirty="0" smtClean="0"/>
              <a:t>d-1</a:t>
            </a:r>
            <a:r>
              <a:rPr lang="ja-JP" altLang="en-US" dirty="0" smtClean="0"/>
              <a:t>も</a:t>
            </a:r>
            <a:r>
              <a:rPr lang="en-US" altLang="ja-JP" dirty="0" err="1" smtClean="0"/>
              <a:t>Monge</a:t>
            </a:r>
            <a:r>
              <a:rPr lang="ja-JP" altLang="en-US" dirty="0" smtClean="0"/>
              <a:t>となり，</a:t>
            </a:r>
            <a:r>
              <a:rPr lang="en-US" altLang="ja-JP" dirty="0" err="1" smtClean="0"/>
              <a:t>argmin</a:t>
            </a:r>
            <a:r>
              <a:rPr lang="en-US" altLang="ja-JP" dirty="0" smtClean="0"/>
              <a:t> A</a:t>
            </a:r>
            <a:r>
              <a:rPr lang="en-US" altLang="ja-JP" baseline="-25000" dirty="0" smtClean="0"/>
              <a:t>d-1</a:t>
            </a:r>
            <a:r>
              <a:rPr lang="en-US" altLang="ja-JP" dirty="0"/>
              <a:t>[</a:t>
            </a:r>
            <a:r>
              <a:rPr lang="en-US" altLang="ja-JP" dirty="0" err="1"/>
              <a:t>i</a:t>
            </a:r>
            <a:r>
              <a:rPr lang="en-US" altLang="ja-JP" dirty="0"/>
              <a:t>][j</a:t>
            </a:r>
            <a:r>
              <a:rPr lang="en-US" altLang="ja-JP" dirty="0" smtClean="0"/>
              <a:t>]</a:t>
            </a:r>
            <a:r>
              <a:rPr lang="ja-JP" altLang="en-US" dirty="0" smtClean="0"/>
              <a:t>は</a:t>
            </a:r>
            <a:r>
              <a:rPr lang="en-US" altLang="ja-JP" dirty="0" err="1" smtClean="0"/>
              <a:t>i</a:t>
            </a:r>
            <a:r>
              <a:rPr lang="ja-JP" altLang="en-US" dirty="0" smtClean="0"/>
              <a:t>に対して単調増加することが知られている</a:t>
            </a:r>
            <a:endParaRPr lang="en-US" altLang="ja-JP" baseline="-25000" dirty="0" smtClean="0"/>
          </a:p>
        </p:txBody>
      </p:sp>
      <p:graphicFrame>
        <p:nvGraphicFramePr>
          <p:cNvPr id="4" name="表 3"/>
          <p:cNvGraphicFramePr>
            <a:graphicFrameLocks noGrp="1"/>
          </p:cNvGraphicFramePr>
          <p:nvPr>
            <p:extLst>
              <p:ext uri="{D42A27DB-BD31-4B8C-83A1-F6EECF244321}">
                <p14:modId xmlns:p14="http://schemas.microsoft.com/office/powerpoint/2010/main" val="1458122240"/>
              </p:ext>
            </p:extLst>
          </p:nvPr>
        </p:nvGraphicFramePr>
        <p:xfrm>
          <a:off x="2843808" y="4764505"/>
          <a:ext cx="1801460" cy="1893705"/>
        </p:xfrm>
        <a:graphic>
          <a:graphicData uri="http://schemas.openxmlformats.org/drawingml/2006/table">
            <a:tbl>
              <a:tblPr firstRow="1" bandRow="1">
                <a:tableStyleId>{5940675A-B579-460E-94D1-54222C63F5DA}</a:tableStyleId>
              </a:tblPr>
              <a:tblGrid>
                <a:gridCol w="360292"/>
                <a:gridCol w="360292"/>
                <a:gridCol w="360292"/>
                <a:gridCol w="360292"/>
                <a:gridCol w="360292"/>
              </a:tblGrid>
              <a:tr h="378741">
                <a:tc>
                  <a:txBody>
                    <a:bodyPr/>
                    <a:lstStyle/>
                    <a:p>
                      <a:endParaRPr kumimoji="1" lang="ja-JP" altLang="en-US" dirty="0"/>
                    </a:p>
                  </a:txBody>
                  <a:tcPr>
                    <a:solidFill>
                      <a:schemeClr val="accent2"/>
                    </a:solidFill>
                  </a:tcPr>
                </a:tc>
                <a:tc>
                  <a:txBody>
                    <a:bodyPr/>
                    <a:lstStyle/>
                    <a:p>
                      <a:endParaRPr kumimoji="1" lang="ja-JP" altLang="en-US" dirty="0"/>
                    </a:p>
                  </a:txBody>
                  <a:tcPr>
                    <a:solidFill>
                      <a:schemeClr val="bg1"/>
                    </a:solidFill>
                  </a:tcPr>
                </a:tc>
                <a:tc>
                  <a:txBody>
                    <a:bodyPr/>
                    <a:lstStyle/>
                    <a:p>
                      <a:endParaRPr kumimoji="1" lang="ja-JP" altLang="en-US"/>
                    </a:p>
                  </a:txBody>
                  <a:tcPr/>
                </a:tc>
                <a:tc>
                  <a:txBody>
                    <a:bodyPr/>
                    <a:lstStyle/>
                    <a:p>
                      <a:endParaRPr kumimoji="1" lang="ja-JP" altLang="en-US"/>
                    </a:p>
                  </a:txBody>
                  <a:tcPr/>
                </a:tc>
                <a:tc>
                  <a:txBody>
                    <a:bodyPr/>
                    <a:lstStyle/>
                    <a:p>
                      <a:endParaRPr kumimoji="1" lang="ja-JP" altLang="en-US" dirty="0"/>
                    </a:p>
                  </a:txBody>
                  <a:tcPr/>
                </a:tc>
              </a:tr>
              <a:tr h="378741">
                <a:tc>
                  <a:txBody>
                    <a:bodyPr/>
                    <a:lstStyle/>
                    <a:p>
                      <a:endParaRPr kumimoji="1" lang="ja-JP" altLang="en-US"/>
                    </a:p>
                  </a:txBody>
                  <a:tcPr/>
                </a:tc>
                <a:tc>
                  <a:txBody>
                    <a:bodyPr/>
                    <a:lstStyle/>
                    <a:p>
                      <a:endParaRPr kumimoji="1" lang="ja-JP" altLang="en-US" dirty="0"/>
                    </a:p>
                  </a:txBody>
                  <a:tcPr>
                    <a:solidFill>
                      <a:schemeClr val="accent2"/>
                    </a:solidFill>
                  </a:tcPr>
                </a:tc>
                <a:tc>
                  <a:txBody>
                    <a:bodyPr/>
                    <a:lstStyle/>
                    <a:p>
                      <a:endParaRPr kumimoji="1" lang="ja-JP" altLang="en-US"/>
                    </a:p>
                  </a:txBody>
                  <a:tcPr/>
                </a:tc>
                <a:tc>
                  <a:txBody>
                    <a:bodyPr/>
                    <a:lstStyle/>
                    <a:p>
                      <a:endParaRPr kumimoji="1" lang="ja-JP" altLang="en-US"/>
                    </a:p>
                  </a:txBody>
                  <a:tcPr/>
                </a:tc>
                <a:tc>
                  <a:txBody>
                    <a:bodyPr/>
                    <a:lstStyle/>
                    <a:p>
                      <a:endParaRPr kumimoji="1" lang="ja-JP" altLang="en-US" dirty="0"/>
                    </a:p>
                  </a:txBody>
                  <a:tcPr/>
                </a:tc>
              </a:tr>
              <a:tr h="378741">
                <a:tc>
                  <a:txBody>
                    <a:bodyPr/>
                    <a:lstStyle/>
                    <a:p>
                      <a:endParaRPr kumimoji="1" lang="ja-JP" altLang="en-US"/>
                    </a:p>
                  </a:txBody>
                  <a:tcPr/>
                </a:tc>
                <a:tc>
                  <a:txBody>
                    <a:bodyPr/>
                    <a:lstStyle/>
                    <a:p>
                      <a:endParaRPr kumimoji="1" lang="ja-JP" altLang="en-US"/>
                    </a:p>
                  </a:txBody>
                  <a:tcPr/>
                </a:tc>
                <a:tc>
                  <a:txBody>
                    <a:bodyPr/>
                    <a:lstStyle/>
                    <a:p>
                      <a:endParaRPr kumimoji="1" lang="ja-JP" altLang="en-US" dirty="0"/>
                    </a:p>
                  </a:txBody>
                  <a:tcPr>
                    <a:solidFill>
                      <a:schemeClr val="accent2"/>
                    </a:solidFill>
                  </a:tcPr>
                </a:tc>
                <a:tc>
                  <a:txBody>
                    <a:bodyPr/>
                    <a:lstStyle/>
                    <a:p>
                      <a:endParaRPr kumimoji="1" lang="ja-JP" altLang="en-US"/>
                    </a:p>
                  </a:txBody>
                  <a:tcPr/>
                </a:tc>
                <a:tc>
                  <a:txBody>
                    <a:bodyPr/>
                    <a:lstStyle/>
                    <a:p>
                      <a:endParaRPr kumimoji="1" lang="ja-JP" altLang="en-US"/>
                    </a:p>
                  </a:txBody>
                  <a:tcPr/>
                </a:tc>
              </a:tr>
              <a:tr h="378741">
                <a:tc>
                  <a:txBody>
                    <a:bodyPr/>
                    <a:lstStyle/>
                    <a:p>
                      <a:endParaRPr kumimoji="1" lang="ja-JP" altLang="en-US"/>
                    </a:p>
                  </a:txBody>
                  <a:tcPr/>
                </a:tc>
                <a:tc>
                  <a:txBody>
                    <a:bodyPr/>
                    <a:lstStyle/>
                    <a:p>
                      <a:endParaRPr kumimoji="1" lang="ja-JP" altLang="en-US"/>
                    </a:p>
                  </a:txBody>
                  <a:tcPr/>
                </a:tc>
                <a:tc>
                  <a:txBody>
                    <a:bodyPr/>
                    <a:lstStyle/>
                    <a:p>
                      <a:endParaRPr kumimoji="1" lang="ja-JP" altLang="en-US" dirty="0"/>
                    </a:p>
                  </a:txBody>
                  <a:tcPr>
                    <a:solidFill>
                      <a:schemeClr val="accent2"/>
                    </a:solidFill>
                  </a:tcPr>
                </a:tc>
                <a:tc>
                  <a:txBody>
                    <a:bodyPr/>
                    <a:lstStyle/>
                    <a:p>
                      <a:endParaRPr kumimoji="1" lang="ja-JP" altLang="en-US" dirty="0"/>
                    </a:p>
                  </a:txBody>
                  <a:tcPr/>
                </a:tc>
                <a:tc>
                  <a:txBody>
                    <a:bodyPr/>
                    <a:lstStyle/>
                    <a:p>
                      <a:endParaRPr kumimoji="1" lang="ja-JP" altLang="en-US" dirty="0"/>
                    </a:p>
                  </a:txBody>
                  <a:tcPr/>
                </a:tc>
              </a:tr>
              <a:tr h="378741">
                <a:tc>
                  <a:txBody>
                    <a:bodyPr/>
                    <a:lstStyle/>
                    <a:p>
                      <a:endParaRPr kumimoji="1" lang="ja-JP" altLang="en-US" dirty="0"/>
                    </a:p>
                  </a:txBody>
                  <a:tcPr/>
                </a:tc>
                <a:tc>
                  <a:txBody>
                    <a:bodyPr/>
                    <a:lstStyle/>
                    <a:p>
                      <a:endParaRPr kumimoji="1" lang="ja-JP" altLang="en-US"/>
                    </a:p>
                  </a:txBody>
                  <a:tcPr/>
                </a:tc>
                <a:tc>
                  <a:txBody>
                    <a:bodyPr/>
                    <a:lstStyle/>
                    <a:p>
                      <a:endParaRPr kumimoji="1" lang="ja-JP" altLang="en-US"/>
                    </a:p>
                  </a:txBody>
                  <a:tcPr/>
                </a:tc>
                <a:tc>
                  <a:txBody>
                    <a:bodyPr/>
                    <a:lstStyle/>
                    <a:p>
                      <a:endParaRPr kumimoji="1" lang="ja-JP" altLang="en-US"/>
                    </a:p>
                  </a:txBody>
                  <a:tcPr/>
                </a:tc>
                <a:tc>
                  <a:txBody>
                    <a:bodyPr/>
                    <a:lstStyle/>
                    <a:p>
                      <a:endParaRPr kumimoji="1" lang="ja-JP" altLang="en-US" dirty="0"/>
                    </a:p>
                  </a:txBody>
                  <a:tcPr>
                    <a:solidFill>
                      <a:schemeClr val="accent2"/>
                    </a:solidFill>
                  </a:tcPr>
                </a:tc>
              </a:tr>
            </a:tbl>
          </a:graphicData>
        </a:graphic>
      </p:graphicFrame>
      <p:sp>
        <p:nvSpPr>
          <p:cNvPr id="5" name="テキスト ボックス 4"/>
          <p:cNvSpPr txBox="1"/>
          <p:nvPr/>
        </p:nvSpPr>
        <p:spPr>
          <a:xfrm>
            <a:off x="1695759" y="5270055"/>
            <a:ext cx="792088" cy="461665"/>
          </a:xfrm>
          <a:prstGeom prst="rect">
            <a:avLst/>
          </a:prstGeom>
          <a:noFill/>
        </p:spPr>
        <p:txBody>
          <a:bodyPr wrap="square" rtlCol="0">
            <a:spAutoFit/>
          </a:bodyPr>
          <a:lstStyle/>
          <a:p>
            <a:r>
              <a:rPr kumimoji="1" lang="en-US" altLang="ja-JP" sz="2400" dirty="0" smtClean="0"/>
              <a:t>A</a:t>
            </a:r>
            <a:r>
              <a:rPr kumimoji="1" lang="en-US" altLang="ja-JP" sz="2400" baseline="-25000" dirty="0" smtClean="0"/>
              <a:t>d-1</a:t>
            </a:r>
            <a:endParaRPr kumimoji="1" lang="ja-JP" altLang="en-US" sz="2400" dirty="0"/>
          </a:p>
        </p:txBody>
      </p:sp>
    </p:spTree>
    <p:extLst>
      <p:ext uri="{BB962C8B-B14F-4D97-AF65-F5344CB8AC3E}">
        <p14:creationId xmlns:p14="http://schemas.microsoft.com/office/powerpoint/2010/main" val="203584228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monotone minima</a:t>
            </a:r>
            <a:endParaRPr kumimoji="1" lang="ja-JP" altLang="en-US" dirty="0"/>
          </a:p>
        </p:txBody>
      </p:sp>
      <p:sp>
        <p:nvSpPr>
          <p:cNvPr id="3" name="コンテンツ プレースホルダー 2"/>
          <p:cNvSpPr>
            <a:spLocks noGrp="1"/>
          </p:cNvSpPr>
          <p:nvPr>
            <p:ph sz="quarter" idx="1"/>
          </p:nvPr>
        </p:nvSpPr>
        <p:spPr/>
        <p:txBody>
          <a:bodyPr/>
          <a:lstStyle/>
          <a:p>
            <a:r>
              <a:rPr lang="ja-JP" altLang="en-US" dirty="0"/>
              <a:t>分割</a:t>
            </a:r>
            <a:r>
              <a:rPr lang="ja-JP" altLang="en-US" dirty="0" smtClean="0"/>
              <a:t>統治により再帰的に各行の</a:t>
            </a:r>
            <a:r>
              <a:rPr lang="en-US" altLang="ja-JP" dirty="0" smtClean="0"/>
              <a:t>min</a:t>
            </a:r>
            <a:r>
              <a:rPr lang="ja-JP" altLang="en-US" dirty="0" smtClean="0"/>
              <a:t>を求める</a:t>
            </a:r>
            <a:endParaRPr lang="en-US" altLang="ja-JP" dirty="0" smtClean="0"/>
          </a:p>
          <a:p>
            <a:pPr lvl="1"/>
            <a:r>
              <a:rPr lang="ja-JP" altLang="en-US" dirty="0"/>
              <a:t>真ん中</a:t>
            </a:r>
            <a:r>
              <a:rPr lang="ja-JP" altLang="en-US" dirty="0" smtClean="0"/>
              <a:t>の行を走査して</a:t>
            </a:r>
            <a:r>
              <a:rPr lang="en-US" altLang="ja-JP" dirty="0" smtClean="0"/>
              <a:t>min</a:t>
            </a:r>
            <a:r>
              <a:rPr lang="ja-JP" altLang="en-US" dirty="0" smtClean="0"/>
              <a:t>を見つける</a:t>
            </a:r>
            <a:endParaRPr lang="en-US" altLang="ja-JP" dirty="0" smtClean="0"/>
          </a:p>
          <a:p>
            <a:pPr lvl="1"/>
            <a:r>
              <a:rPr kumimoji="1" lang="en-US" altLang="ja-JP" dirty="0" smtClean="0"/>
              <a:t>min</a:t>
            </a:r>
            <a:r>
              <a:rPr kumimoji="1" lang="ja-JP" altLang="en-US" dirty="0" smtClean="0"/>
              <a:t>の右上と左下には</a:t>
            </a:r>
            <a:r>
              <a:rPr kumimoji="1" lang="en-US" altLang="ja-JP" dirty="0" smtClean="0"/>
              <a:t>min</a:t>
            </a:r>
            <a:r>
              <a:rPr lang="ja-JP" altLang="en-US" dirty="0" smtClean="0"/>
              <a:t>は無いので，左上と右下のみ再帰的に調べる</a:t>
            </a:r>
            <a:endParaRPr lang="en-US" altLang="ja-JP" dirty="0" smtClean="0"/>
          </a:p>
          <a:p>
            <a:pPr lvl="1"/>
            <a:r>
              <a:rPr kumimoji="1" lang="ja-JP" altLang="en-US" dirty="0" smtClean="0"/>
              <a:t>調べる</a:t>
            </a:r>
            <a:r>
              <a:rPr kumimoji="1" lang="ja-JP" altLang="en-US" dirty="0"/>
              <a:t>領域</a:t>
            </a:r>
            <a:r>
              <a:rPr kumimoji="1" lang="ja-JP" altLang="en-US" dirty="0" smtClean="0"/>
              <a:t>は必ず半分程度になる</a:t>
            </a:r>
            <a:endParaRPr kumimoji="1" lang="ja-JP" altLang="en-US" dirty="0"/>
          </a:p>
        </p:txBody>
      </p:sp>
      <p:graphicFrame>
        <p:nvGraphicFramePr>
          <p:cNvPr id="4" name="表 3"/>
          <p:cNvGraphicFramePr>
            <a:graphicFrameLocks noGrp="1"/>
          </p:cNvGraphicFramePr>
          <p:nvPr>
            <p:extLst>
              <p:ext uri="{D42A27DB-BD31-4B8C-83A1-F6EECF244321}">
                <p14:modId xmlns:p14="http://schemas.microsoft.com/office/powerpoint/2010/main" val="358445933"/>
              </p:ext>
            </p:extLst>
          </p:nvPr>
        </p:nvGraphicFramePr>
        <p:xfrm>
          <a:off x="755576" y="4138331"/>
          <a:ext cx="1801460" cy="1893705"/>
        </p:xfrm>
        <a:graphic>
          <a:graphicData uri="http://schemas.openxmlformats.org/drawingml/2006/table">
            <a:tbl>
              <a:tblPr firstRow="1" bandRow="1">
                <a:tableStyleId>{5940675A-B579-460E-94D1-54222C63F5DA}</a:tableStyleId>
              </a:tblPr>
              <a:tblGrid>
                <a:gridCol w="360292"/>
                <a:gridCol w="360292"/>
                <a:gridCol w="360292"/>
                <a:gridCol w="360292"/>
                <a:gridCol w="360292"/>
              </a:tblGrid>
              <a:tr h="378741">
                <a:tc>
                  <a:txBody>
                    <a:bodyPr/>
                    <a:lstStyle/>
                    <a:p>
                      <a:endParaRPr kumimoji="1" lang="ja-JP" altLang="en-US" dirty="0"/>
                    </a:p>
                  </a:txBody>
                  <a:tcPr>
                    <a:solidFill>
                      <a:schemeClr val="accent2"/>
                    </a:solidFill>
                  </a:tcPr>
                </a:tc>
                <a:tc>
                  <a:txBody>
                    <a:bodyPr/>
                    <a:lstStyle/>
                    <a:p>
                      <a:endParaRPr kumimoji="1" lang="ja-JP" altLang="en-US" dirty="0"/>
                    </a:p>
                  </a:txBody>
                  <a:tcPr>
                    <a:solidFill>
                      <a:schemeClr val="bg1"/>
                    </a:solidFill>
                  </a:tcPr>
                </a:tc>
                <a:tc>
                  <a:txBody>
                    <a:bodyPr/>
                    <a:lstStyle/>
                    <a:p>
                      <a:endParaRPr kumimoji="1" lang="ja-JP" altLang="en-US"/>
                    </a:p>
                  </a:txBody>
                  <a:tcPr/>
                </a:tc>
                <a:tc>
                  <a:txBody>
                    <a:bodyPr/>
                    <a:lstStyle/>
                    <a:p>
                      <a:endParaRPr kumimoji="1" lang="ja-JP" altLang="en-US"/>
                    </a:p>
                  </a:txBody>
                  <a:tcPr/>
                </a:tc>
                <a:tc>
                  <a:txBody>
                    <a:bodyPr/>
                    <a:lstStyle/>
                    <a:p>
                      <a:endParaRPr kumimoji="1" lang="ja-JP" altLang="en-US" dirty="0"/>
                    </a:p>
                  </a:txBody>
                  <a:tcPr/>
                </a:tc>
              </a:tr>
              <a:tr h="378741">
                <a:tc>
                  <a:txBody>
                    <a:bodyPr/>
                    <a:lstStyle/>
                    <a:p>
                      <a:endParaRPr kumimoji="1" lang="ja-JP" altLang="en-US"/>
                    </a:p>
                  </a:txBody>
                  <a:tcPr/>
                </a:tc>
                <a:tc>
                  <a:txBody>
                    <a:bodyPr/>
                    <a:lstStyle/>
                    <a:p>
                      <a:endParaRPr kumimoji="1" lang="ja-JP" altLang="en-US" dirty="0"/>
                    </a:p>
                  </a:txBody>
                  <a:tcPr>
                    <a:solidFill>
                      <a:schemeClr val="accent2"/>
                    </a:solidFill>
                  </a:tcPr>
                </a:tc>
                <a:tc>
                  <a:txBody>
                    <a:bodyPr/>
                    <a:lstStyle/>
                    <a:p>
                      <a:endParaRPr kumimoji="1" lang="ja-JP" altLang="en-US"/>
                    </a:p>
                  </a:txBody>
                  <a:tcPr/>
                </a:tc>
                <a:tc>
                  <a:txBody>
                    <a:bodyPr/>
                    <a:lstStyle/>
                    <a:p>
                      <a:endParaRPr kumimoji="1" lang="ja-JP" altLang="en-US"/>
                    </a:p>
                  </a:txBody>
                  <a:tcPr/>
                </a:tc>
                <a:tc>
                  <a:txBody>
                    <a:bodyPr/>
                    <a:lstStyle/>
                    <a:p>
                      <a:endParaRPr kumimoji="1" lang="ja-JP" altLang="en-US" dirty="0"/>
                    </a:p>
                  </a:txBody>
                  <a:tcPr/>
                </a:tc>
              </a:tr>
              <a:tr h="378741">
                <a:tc>
                  <a:txBody>
                    <a:bodyPr/>
                    <a:lstStyle/>
                    <a:p>
                      <a:endParaRPr kumimoji="1" lang="ja-JP" altLang="en-US" dirty="0"/>
                    </a:p>
                  </a:txBody>
                  <a:tcPr>
                    <a:solidFill>
                      <a:srgbClr val="92D050"/>
                    </a:solidFill>
                  </a:tcPr>
                </a:tc>
                <a:tc>
                  <a:txBody>
                    <a:bodyPr/>
                    <a:lstStyle/>
                    <a:p>
                      <a:endParaRPr kumimoji="1" lang="ja-JP" altLang="en-US" dirty="0"/>
                    </a:p>
                  </a:txBody>
                  <a:tcPr>
                    <a:solidFill>
                      <a:srgbClr val="92D050"/>
                    </a:solidFill>
                  </a:tcPr>
                </a:tc>
                <a:tc>
                  <a:txBody>
                    <a:bodyPr/>
                    <a:lstStyle/>
                    <a:p>
                      <a:endParaRPr kumimoji="1" lang="ja-JP" altLang="en-US" dirty="0"/>
                    </a:p>
                  </a:txBody>
                  <a:tcPr>
                    <a:solidFill>
                      <a:schemeClr val="accent1">
                        <a:lumMod val="75000"/>
                      </a:schemeClr>
                    </a:solidFill>
                  </a:tcPr>
                </a:tc>
                <a:tc>
                  <a:txBody>
                    <a:bodyPr/>
                    <a:lstStyle/>
                    <a:p>
                      <a:endParaRPr kumimoji="1" lang="ja-JP" altLang="en-US" dirty="0"/>
                    </a:p>
                  </a:txBody>
                  <a:tcPr>
                    <a:solidFill>
                      <a:srgbClr val="92D050"/>
                    </a:solidFill>
                  </a:tcPr>
                </a:tc>
                <a:tc>
                  <a:txBody>
                    <a:bodyPr/>
                    <a:lstStyle/>
                    <a:p>
                      <a:endParaRPr kumimoji="1" lang="ja-JP" altLang="en-US" dirty="0"/>
                    </a:p>
                  </a:txBody>
                  <a:tcPr>
                    <a:solidFill>
                      <a:srgbClr val="92D050"/>
                    </a:solidFill>
                  </a:tcPr>
                </a:tc>
              </a:tr>
              <a:tr h="378741">
                <a:tc>
                  <a:txBody>
                    <a:bodyPr/>
                    <a:lstStyle/>
                    <a:p>
                      <a:endParaRPr kumimoji="1" lang="ja-JP" altLang="en-US"/>
                    </a:p>
                  </a:txBody>
                  <a:tcPr/>
                </a:tc>
                <a:tc>
                  <a:txBody>
                    <a:bodyPr/>
                    <a:lstStyle/>
                    <a:p>
                      <a:endParaRPr kumimoji="1" lang="ja-JP" altLang="en-US"/>
                    </a:p>
                  </a:txBody>
                  <a:tcPr/>
                </a:tc>
                <a:tc>
                  <a:txBody>
                    <a:bodyPr/>
                    <a:lstStyle/>
                    <a:p>
                      <a:endParaRPr kumimoji="1" lang="ja-JP" altLang="en-US" dirty="0"/>
                    </a:p>
                  </a:txBody>
                  <a:tcPr>
                    <a:solidFill>
                      <a:schemeClr val="accent2"/>
                    </a:solidFill>
                  </a:tcPr>
                </a:tc>
                <a:tc>
                  <a:txBody>
                    <a:bodyPr/>
                    <a:lstStyle/>
                    <a:p>
                      <a:endParaRPr kumimoji="1" lang="ja-JP" altLang="en-US" dirty="0"/>
                    </a:p>
                  </a:txBody>
                  <a:tcPr/>
                </a:tc>
                <a:tc>
                  <a:txBody>
                    <a:bodyPr/>
                    <a:lstStyle/>
                    <a:p>
                      <a:endParaRPr kumimoji="1" lang="ja-JP" altLang="en-US" dirty="0"/>
                    </a:p>
                  </a:txBody>
                  <a:tcPr/>
                </a:tc>
              </a:tr>
              <a:tr h="378741">
                <a:tc>
                  <a:txBody>
                    <a:bodyPr/>
                    <a:lstStyle/>
                    <a:p>
                      <a:endParaRPr kumimoji="1" lang="ja-JP" altLang="en-US" dirty="0"/>
                    </a:p>
                  </a:txBody>
                  <a:tcPr/>
                </a:tc>
                <a:tc>
                  <a:txBody>
                    <a:bodyPr/>
                    <a:lstStyle/>
                    <a:p>
                      <a:endParaRPr kumimoji="1" lang="ja-JP" altLang="en-US"/>
                    </a:p>
                  </a:txBody>
                  <a:tcPr/>
                </a:tc>
                <a:tc>
                  <a:txBody>
                    <a:bodyPr/>
                    <a:lstStyle/>
                    <a:p>
                      <a:endParaRPr kumimoji="1" lang="ja-JP" altLang="en-US" dirty="0"/>
                    </a:p>
                  </a:txBody>
                  <a:tcPr/>
                </a:tc>
                <a:tc>
                  <a:txBody>
                    <a:bodyPr/>
                    <a:lstStyle/>
                    <a:p>
                      <a:endParaRPr kumimoji="1" lang="ja-JP" altLang="en-US"/>
                    </a:p>
                  </a:txBody>
                  <a:tcPr/>
                </a:tc>
                <a:tc>
                  <a:txBody>
                    <a:bodyPr/>
                    <a:lstStyle/>
                    <a:p>
                      <a:endParaRPr kumimoji="1" lang="ja-JP" altLang="en-US" dirty="0"/>
                    </a:p>
                  </a:txBody>
                  <a:tcPr>
                    <a:solidFill>
                      <a:schemeClr val="accent2"/>
                    </a:solidFill>
                  </a:tcPr>
                </a:tc>
              </a:tr>
            </a:tbl>
          </a:graphicData>
        </a:graphic>
      </p:graphicFrame>
      <p:graphicFrame>
        <p:nvGraphicFramePr>
          <p:cNvPr id="6" name="表 5"/>
          <p:cNvGraphicFramePr>
            <a:graphicFrameLocks noGrp="1"/>
          </p:cNvGraphicFramePr>
          <p:nvPr>
            <p:extLst>
              <p:ext uri="{D42A27DB-BD31-4B8C-83A1-F6EECF244321}">
                <p14:modId xmlns:p14="http://schemas.microsoft.com/office/powerpoint/2010/main" val="1034125100"/>
              </p:ext>
            </p:extLst>
          </p:nvPr>
        </p:nvGraphicFramePr>
        <p:xfrm>
          <a:off x="3851920" y="4144938"/>
          <a:ext cx="1801460" cy="1893705"/>
        </p:xfrm>
        <a:graphic>
          <a:graphicData uri="http://schemas.openxmlformats.org/drawingml/2006/table">
            <a:tbl>
              <a:tblPr firstRow="1" bandRow="1">
                <a:tableStyleId>{5940675A-B579-460E-94D1-54222C63F5DA}</a:tableStyleId>
              </a:tblPr>
              <a:tblGrid>
                <a:gridCol w="360292"/>
                <a:gridCol w="360292"/>
                <a:gridCol w="360292"/>
                <a:gridCol w="360292"/>
                <a:gridCol w="360292"/>
              </a:tblGrid>
              <a:tr h="378741">
                <a:tc>
                  <a:txBody>
                    <a:bodyPr/>
                    <a:lstStyle/>
                    <a:p>
                      <a:endParaRPr kumimoji="1" lang="ja-JP" altLang="en-US" dirty="0"/>
                    </a:p>
                  </a:txBody>
                  <a:tcPr>
                    <a:solidFill>
                      <a:schemeClr val="accent3">
                        <a:lumMod val="40000"/>
                        <a:lumOff val="60000"/>
                      </a:schemeClr>
                    </a:solidFill>
                  </a:tcPr>
                </a:tc>
                <a:tc>
                  <a:txBody>
                    <a:bodyPr/>
                    <a:lstStyle/>
                    <a:p>
                      <a:endParaRPr kumimoji="1" lang="ja-JP" altLang="en-US" dirty="0"/>
                    </a:p>
                  </a:txBody>
                  <a:tcPr>
                    <a:solidFill>
                      <a:schemeClr val="bg2"/>
                    </a:solidFill>
                  </a:tcPr>
                </a:tc>
                <a:tc>
                  <a:txBody>
                    <a:bodyPr/>
                    <a:lstStyle/>
                    <a:p>
                      <a:endParaRPr kumimoji="1" lang="ja-JP" altLang="en-US" dirty="0"/>
                    </a:p>
                  </a:txBody>
                  <a:tcPr>
                    <a:solidFill>
                      <a:schemeClr val="bg2"/>
                    </a:solidFill>
                  </a:tcPr>
                </a:tc>
                <a:tc>
                  <a:txBody>
                    <a:bodyPr/>
                    <a:lstStyle/>
                    <a:p>
                      <a:endParaRPr kumimoji="1" lang="ja-JP" altLang="en-US"/>
                    </a:p>
                  </a:txBody>
                  <a:tcPr/>
                </a:tc>
                <a:tc>
                  <a:txBody>
                    <a:bodyPr/>
                    <a:lstStyle/>
                    <a:p>
                      <a:endParaRPr kumimoji="1" lang="ja-JP" altLang="en-US" dirty="0"/>
                    </a:p>
                  </a:txBody>
                  <a:tcPr/>
                </a:tc>
              </a:tr>
              <a:tr h="378741">
                <a:tc>
                  <a:txBody>
                    <a:bodyPr/>
                    <a:lstStyle/>
                    <a:p>
                      <a:endParaRPr kumimoji="1" lang="ja-JP" altLang="en-US"/>
                    </a:p>
                  </a:txBody>
                  <a:tcPr>
                    <a:solidFill>
                      <a:schemeClr val="bg2"/>
                    </a:solidFill>
                  </a:tcPr>
                </a:tc>
                <a:tc>
                  <a:txBody>
                    <a:bodyPr/>
                    <a:lstStyle/>
                    <a:p>
                      <a:endParaRPr kumimoji="1" lang="ja-JP" altLang="en-US" dirty="0"/>
                    </a:p>
                  </a:txBody>
                  <a:tcPr>
                    <a:solidFill>
                      <a:schemeClr val="accent3">
                        <a:lumMod val="40000"/>
                        <a:lumOff val="60000"/>
                      </a:schemeClr>
                    </a:solidFill>
                  </a:tcPr>
                </a:tc>
                <a:tc>
                  <a:txBody>
                    <a:bodyPr/>
                    <a:lstStyle/>
                    <a:p>
                      <a:endParaRPr kumimoji="1" lang="ja-JP" altLang="en-US" dirty="0"/>
                    </a:p>
                  </a:txBody>
                  <a:tcPr>
                    <a:solidFill>
                      <a:schemeClr val="bg2"/>
                    </a:solidFill>
                  </a:tcPr>
                </a:tc>
                <a:tc>
                  <a:txBody>
                    <a:bodyPr/>
                    <a:lstStyle/>
                    <a:p>
                      <a:endParaRPr kumimoji="1" lang="ja-JP" altLang="en-US"/>
                    </a:p>
                  </a:txBody>
                  <a:tcPr/>
                </a:tc>
                <a:tc>
                  <a:txBody>
                    <a:bodyPr/>
                    <a:lstStyle/>
                    <a:p>
                      <a:endParaRPr kumimoji="1" lang="ja-JP" altLang="en-US" dirty="0"/>
                    </a:p>
                  </a:txBody>
                  <a:tcPr/>
                </a:tc>
              </a:tr>
              <a:tr h="378741">
                <a:tc>
                  <a:txBody>
                    <a:bodyPr/>
                    <a:lstStyle/>
                    <a:p>
                      <a:endParaRPr kumimoji="1" lang="ja-JP" altLang="en-US"/>
                    </a:p>
                  </a:txBody>
                  <a:tcPr/>
                </a:tc>
                <a:tc>
                  <a:txBody>
                    <a:bodyPr/>
                    <a:lstStyle/>
                    <a:p>
                      <a:endParaRPr kumimoji="1" lang="ja-JP" altLang="en-US"/>
                    </a:p>
                  </a:txBody>
                  <a:tcPr/>
                </a:tc>
                <a:tc>
                  <a:txBody>
                    <a:bodyPr/>
                    <a:lstStyle/>
                    <a:p>
                      <a:endParaRPr kumimoji="1" lang="ja-JP" altLang="en-US" dirty="0"/>
                    </a:p>
                  </a:txBody>
                  <a:tcPr>
                    <a:solidFill>
                      <a:schemeClr val="accent2"/>
                    </a:solidFill>
                  </a:tcPr>
                </a:tc>
                <a:tc>
                  <a:txBody>
                    <a:bodyPr/>
                    <a:lstStyle/>
                    <a:p>
                      <a:endParaRPr kumimoji="1" lang="ja-JP" altLang="en-US"/>
                    </a:p>
                  </a:txBody>
                  <a:tcPr/>
                </a:tc>
                <a:tc>
                  <a:txBody>
                    <a:bodyPr/>
                    <a:lstStyle/>
                    <a:p>
                      <a:endParaRPr kumimoji="1" lang="ja-JP" altLang="en-US" dirty="0"/>
                    </a:p>
                  </a:txBody>
                  <a:tcPr/>
                </a:tc>
              </a:tr>
              <a:tr h="378741">
                <a:tc>
                  <a:txBody>
                    <a:bodyPr/>
                    <a:lstStyle/>
                    <a:p>
                      <a:endParaRPr kumimoji="1" lang="ja-JP" altLang="en-US"/>
                    </a:p>
                  </a:txBody>
                  <a:tcPr/>
                </a:tc>
                <a:tc>
                  <a:txBody>
                    <a:bodyPr/>
                    <a:lstStyle/>
                    <a:p>
                      <a:endParaRPr kumimoji="1" lang="ja-JP" altLang="en-US"/>
                    </a:p>
                  </a:txBody>
                  <a:tcPr/>
                </a:tc>
                <a:tc>
                  <a:txBody>
                    <a:bodyPr/>
                    <a:lstStyle/>
                    <a:p>
                      <a:endParaRPr kumimoji="1" lang="ja-JP" altLang="en-US" dirty="0"/>
                    </a:p>
                  </a:txBody>
                  <a:tcPr>
                    <a:solidFill>
                      <a:schemeClr val="accent2"/>
                    </a:solidFill>
                  </a:tcPr>
                </a:tc>
                <a:tc>
                  <a:txBody>
                    <a:bodyPr/>
                    <a:lstStyle/>
                    <a:p>
                      <a:endParaRPr kumimoji="1" lang="ja-JP" altLang="en-US" dirty="0"/>
                    </a:p>
                  </a:txBody>
                  <a:tcPr/>
                </a:tc>
                <a:tc>
                  <a:txBody>
                    <a:bodyPr/>
                    <a:lstStyle/>
                    <a:p>
                      <a:endParaRPr kumimoji="1" lang="ja-JP" altLang="en-US" dirty="0"/>
                    </a:p>
                  </a:txBody>
                  <a:tcPr/>
                </a:tc>
              </a:tr>
              <a:tr h="378741">
                <a:tc>
                  <a:txBody>
                    <a:bodyPr/>
                    <a:lstStyle/>
                    <a:p>
                      <a:endParaRPr kumimoji="1" lang="ja-JP" altLang="en-US" dirty="0"/>
                    </a:p>
                  </a:txBody>
                  <a:tcPr/>
                </a:tc>
                <a:tc>
                  <a:txBody>
                    <a:bodyPr/>
                    <a:lstStyle/>
                    <a:p>
                      <a:endParaRPr kumimoji="1" lang="ja-JP" altLang="en-US"/>
                    </a:p>
                  </a:txBody>
                  <a:tcPr/>
                </a:tc>
                <a:tc>
                  <a:txBody>
                    <a:bodyPr/>
                    <a:lstStyle/>
                    <a:p>
                      <a:endParaRPr kumimoji="1" lang="ja-JP" altLang="en-US" dirty="0"/>
                    </a:p>
                  </a:txBody>
                  <a:tcPr/>
                </a:tc>
                <a:tc>
                  <a:txBody>
                    <a:bodyPr/>
                    <a:lstStyle/>
                    <a:p>
                      <a:endParaRPr kumimoji="1" lang="ja-JP" altLang="en-US"/>
                    </a:p>
                  </a:txBody>
                  <a:tcPr/>
                </a:tc>
                <a:tc>
                  <a:txBody>
                    <a:bodyPr/>
                    <a:lstStyle/>
                    <a:p>
                      <a:endParaRPr kumimoji="1" lang="ja-JP" altLang="en-US" dirty="0"/>
                    </a:p>
                  </a:txBody>
                  <a:tcPr>
                    <a:solidFill>
                      <a:schemeClr val="accent2"/>
                    </a:solidFill>
                  </a:tcPr>
                </a:tc>
              </a:tr>
            </a:tbl>
          </a:graphicData>
        </a:graphic>
      </p:graphicFrame>
      <p:sp>
        <p:nvSpPr>
          <p:cNvPr id="7" name="右矢印 6"/>
          <p:cNvSpPr/>
          <p:nvPr/>
        </p:nvSpPr>
        <p:spPr>
          <a:xfrm>
            <a:off x="2794766" y="4879645"/>
            <a:ext cx="720080" cy="42429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aphicFrame>
        <p:nvGraphicFramePr>
          <p:cNvPr id="8" name="表 7"/>
          <p:cNvGraphicFramePr>
            <a:graphicFrameLocks noGrp="1"/>
          </p:cNvGraphicFramePr>
          <p:nvPr>
            <p:extLst>
              <p:ext uri="{D42A27DB-BD31-4B8C-83A1-F6EECF244321}">
                <p14:modId xmlns:p14="http://schemas.microsoft.com/office/powerpoint/2010/main" val="841150086"/>
              </p:ext>
            </p:extLst>
          </p:nvPr>
        </p:nvGraphicFramePr>
        <p:xfrm>
          <a:off x="6084168" y="4144938"/>
          <a:ext cx="1801460" cy="1893705"/>
        </p:xfrm>
        <a:graphic>
          <a:graphicData uri="http://schemas.openxmlformats.org/drawingml/2006/table">
            <a:tbl>
              <a:tblPr firstRow="1" bandRow="1">
                <a:tableStyleId>{5940675A-B579-460E-94D1-54222C63F5DA}</a:tableStyleId>
              </a:tblPr>
              <a:tblGrid>
                <a:gridCol w="360292"/>
                <a:gridCol w="360292"/>
                <a:gridCol w="360292"/>
                <a:gridCol w="360292"/>
                <a:gridCol w="360292"/>
              </a:tblGrid>
              <a:tr h="378741">
                <a:tc>
                  <a:txBody>
                    <a:bodyPr/>
                    <a:lstStyle/>
                    <a:p>
                      <a:endParaRPr kumimoji="1" lang="ja-JP" altLang="en-US" dirty="0"/>
                    </a:p>
                  </a:txBody>
                  <a:tcPr>
                    <a:solidFill>
                      <a:schemeClr val="accent2"/>
                    </a:solidFill>
                  </a:tcPr>
                </a:tc>
                <a:tc>
                  <a:txBody>
                    <a:bodyPr/>
                    <a:lstStyle/>
                    <a:p>
                      <a:endParaRPr kumimoji="1" lang="ja-JP" altLang="en-US" dirty="0"/>
                    </a:p>
                  </a:txBody>
                  <a:tcPr>
                    <a:solidFill>
                      <a:schemeClr val="bg1"/>
                    </a:solidFill>
                  </a:tcPr>
                </a:tc>
                <a:tc>
                  <a:txBody>
                    <a:bodyPr/>
                    <a:lstStyle/>
                    <a:p>
                      <a:endParaRPr kumimoji="1" lang="ja-JP" altLang="en-US" dirty="0"/>
                    </a:p>
                  </a:txBody>
                  <a:tcPr/>
                </a:tc>
                <a:tc>
                  <a:txBody>
                    <a:bodyPr/>
                    <a:lstStyle/>
                    <a:p>
                      <a:endParaRPr kumimoji="1" lang="ja-JP" altLang="en-US"/>
                    </a:p>
                  </a:txBody>
                  <a:tcPr/>
                </a:tc>
                <a:tc>
                  <a:txBody>
                    <a:bodyPr/>
                    <a:lstStyle/>
                    <a:p>
                      <a:endParaRPr kumimoji="1" lang="ja-JP" altLang="en-US" dirty="0"/>
                    </a:p>
                  </a:txBody>
                  <a:tcPr/>
                </a:tc>
              </a:tr>
              <a:tr h="378741">
                <a:tc>
                  <a:txBody>
                    <a:bodyPr/>
                    <a:lstStyle/>
                    <a:p>
                      <a:endParaRPr kumimoji="1" lang="ja-JP" altLang="en-US"/>
                    </a:p>
                  </a:txBody>
                  <a:tcPr/>
                </a:tc>
                <a:tc>
                  <a:txBody>
                    <a:bodyPr/>
                    <a:lstStyle/>
                    <a:p>
                      <a:endParaRPr kumimoji="1" lang="ja-JP" altLang="en-US" dirty="0"/>
                    </a:p>
                  </a:txBody>
                  <a:tcPr>
                    <a:solidFill>
                      <a:schemeClr val="accent2"/>
                    </a:solidFill>
                  </a:tcPr>
                </a:tc>
                <a:tc>
                  <a:txBody>
                    <a:bodyPr/>
                    <a:lstStyle/>
                    <a:p>
                      <a:endParaRPr kumimoji="1" lang="ja-JP" altLang="en-US" dirty="0"/>
                    </a:p>
                  </a:txBody>
                  <a:tcPr/>
                </a:tc>
                <a:tc>
                  <a:txBody>
                    <a:bodyPr/>
                    <a:lstStyle/>
                    <a:p>
                      <a:endParaRPr kumimoji="1" lang="ja-JP" altLang="en-US"/>
                    </a:p>
                  </a:txBody>
                  <a:tcPr/>
                </a:tc>
                <a:tc>
                  <a:txBody>
                    <a:bodyPr/>
                    <a:lstStyle/>
                    <a:p>
                      <a:endParaRPr kumimoji="1" lang="ja-JP" altLang="en-US" dirty="0"/>
                    </a:p>
                  </a:txBody>
                  <a:tcPr/>
                </a:tc>
              </a:tr>
              <a:tr h="378741">
                <a:tc>
                  <a:txBody>
                    <a:bodyPr/>
                    <a:lstStyle/>
                    <a:p>
                      <a:endParaRPr kumimoji="1" lang="ja-JP" altLang="en-US"/>
                    </a:p>
                  </a:txBody>
                  <a:tcPr/>
                </a:tc>
                <a:tc>
                  <a:txBody>
                    <a:bodyPr/>
                    <a:lstStyle/>
                    <a:p>
                      <a:endParaRPr kumimoji="1" lang="ja-JP" altLang="en-US"/>
                    </a:p>
                  </a:txBody>
                  <a:tcPr/>
                </a:tc>
                <a:tc>
                  <a:txBody>
                    <a:bodyPr/>
                    <a:lstStyle/>
                    <a:p>
                      <a:endParaRPr kumimoji="1" lang="ja-JP" altLang="en-US" dirty="0"/>
                    </a:p>
                  </a:txBody>
                  <a:tcPr>
                    <a:solidFill>
                      <a:schemeClr val="accent2"/>
                    </a:solidFill>
                  </a:tcPr>
                </a:tc>
                <a:tc>
                  <a:txBody>
                    <a:bodyPr/>
                    <a:lstStyle/>
                    <a:p>
                      <a:endParaRPr kumimoji="1" lang="ja-JP" altLang="en-US"/>
                    </a:p>
                  </a:txBody>
                  <a:tcPr/>
                </a:tc>
                <a:tc>
                  <a:txBody>
                    <a:bodyPr/>
                    <a:lstStyle/>
                    <a:p>
                      <a:endParaRPr kumimoji="1" lang="ja-JP" altLang="en-US"/>
                    </a:p>
                  </a:txBody>
                  <a:tcPr/>
                </a:tc>
              </a:tr>
              <a:tr h="378741">
                <a:tc>
                  <a:txBody>
                    <a:bodyPr/>
                    <a:lstStyle/>
                    <a:p>
                      <a:endParaRPr kumimoji="1" lang="ja-JP" altLang="en-US"/>
                    </a:p>
                  </a:txBody>
                  <a:tcPr/>
                </a:tc>
                <a:tc>
                  <a:txBody>
                    <a:bodyPr/>
                    <a:lstStyle/>
                    <a:p>
                      <a:endParaRPr kumimoji="1" lang="ja-JP" altLang="en-US"/>
                    </a:p>
                  </a:txBody>
                  <a:tcPr/>
                </a:tc>
                <a:tc>
                  <a:txBody>
                    <a:bodyPr/>
                    <a:lstStyle/>
                    <a:p>
                      <a:endParaRPr kumimoji="1" lang="ja-JP" altLang="en-US" dirty="0"/>
                    </a:p>
                  </a:txBody>
                  <a:tcPr>
                    <a:solidFill>
                      <a:schemeClr val="accent3">
                        <a:lumMod val="40000"/>
                        <a:lumOff val="60000"/>
                      </a:schemeClr>
                    </a:solidFill>
                  </a:tcPr>
                </a:tc>
                <a:tc>
                  <a:txBody>
                    <a:bodyPr/>
                    <a:lstStyle/>
                    <a:p>
                      <a:endParaRPr kumimoji="1" lang="ja-JP" altLang="en-US" dirty="0"/>
                    </a:p>
                  </a:txBody>
                  <a:tcPr>
                    <a:solidFill>
                      <a:schemeClr val="bg2"/>
                    </a:solidFill>
                  </a:tcPr>
                </a:tc>
                <a:tc>
                  <a:txBody>
                    <a:bodyPr/>
                    <a:lstStyle/>
                    <a:p>
                      <a:endParaRPr kumimoji="1" lang="ja-JP" altLang="en-US" dirty="0"/>
                    </a:p>
                  </a:txBody>
                  <a:tcPr>
                    <a:solidFill>
                      <a:schemeClr val="bg2"/>
                    </a:solidFill>
                  </a:tcPr>
                </a:tc>
              </a:tr>
              <a:tr h="378741">
                <a:tc>
                  <a:txBody>
                    <a:bodyPr/>
                    <a:lstStyle/>
                    <a:p>
                      <a:endParaRPr kumimoji="1" lang="ja-JP" altLang="en-US" dirty="0"/>
                    </a:p>
                  </a:txBody>
                  <a:tcPr/>
                </a:tc>
                <a:tc>
                  <a:txBody>
                    <a:bodyPr/>
                    <a:lstStyle/>
                    <a:p>
                      <a:endParaRPr kumimoji="1" lang="ja-JP" altLang="en-US" dirty="0"/>
                    </a:p>
                  </a:txBody>
                  <a:tcPr/>
                </a:tc>
                <a:tc>
                  <a:txBody>
                    <a:bodyPr/>
                    <a:lstStyle/>
                    <a:p>
                      <a:endParaRPr kumimoji="1" lang="ja-JP" altLang="en-US" dirty="0"/>
                    </a:p>
                  </a:txBody>
                  <a:tcPr>
                    <a:solidFill>
                      <a:schemeClr val="bg2"/>
                    </a:solidFill>
                  </a:tcPr>
                </a:tc>
                <a:tc>
                  <a:txBody>
                    <a:bodyPr/>
                    <a:lstStyle/>
                    <a:p>
                      <a:endParaRPr kumimoji="1" lang="ja-JP" altLang="en-US" dirty="0"/>
                    </a:p>
                  </a:txBody>
                  <a:tcPr>
                    <a:solidFill>
                      <a:schemeClr val="bg2"/>
                    </a:solidFill>
                  </a:tcPr>
                </a:tc>
                <a:tc>
                  <a:txBody>
                    <a:bodyPr/>
                    <a:lstStyle/>
                    <a:p>
                      <a:endParaRPr kumimoji="1" lang="ja-JP" altLang="en-US" dirty="0"/>
                    </a:p>
                  </a:txBody>
                  <a:tcPr>
                    <a:solidFill>
                      <a:schemeClr val="accent3">
                        <a:lumMod val="40000"/>
                        <a:lumOff val="60000"/>
                      </a:schemeClr>
                    </a:solidFill>
                  </a:tcPr>
                </a:tc>
              </a:tr>
            </a:tbl>
          </a:graphicData>
        </a:graphic>
      </p:graphicFrame>
    </p:spTree>
    <p:extLst>
      <p:ext uri="{BB962C8B-B14F-4D97-AF65-F5344CB8AC3E}">
        <p14:creationId xmlns:p14="http://schemas.microsoft.com/office/powerpoint/2010/main" val="353204947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monotone minima</a:t>
            </a:r>
            <a:endParaRPr kumimoji="1" lang="ja-JP" altLang="en-US" dirty="0"/>
          </a:p>
        </p:txBody>
      </p:sp>
      <p:sp>
        <p:nvSpPr>
          <p:cNvPr id="3" name="コンテンツ プレースホルダー 2"/>
          <p:cNvSpPr>
            <a:spLocks noGrp="1"/>
          </p:cNvSpPr>
          <p:nvPr>
            <p:ph sz="quarter" idx="1"/>
          </p:nvPr>
        </p:nvSpPr>
        <p:spPr/>
        <p:txBody>
          <a:bodyPr/>
          <a:lstStyle/>
          <a:p>
            <a:r>
              <a:rPr lang="ja-JP" altLang="en-US" dirty="0"/>
              <a:t>このように</a:t>
            </a:r>
            <a:r>
              <a:rPr lang="ja-JP" altLang="en-US" dirty="0" smtClean="0"/>
              <a:t>して</a:t>
            </a:r>
            <a:r>
              <a:rPr lang="en-US" altLang="ja-JP" dirty="0" smtClean="0"/>
              <a:t>min</a:t>
            </a:r>
            <a:r>
              <a:rPr lang="ja-JP" altLang="en-US" dirty="0" smtClean="0"/>
              <a:t>を求める処理を各</a:t>
            </a:r>
            <a:r>
              <a:rPr lang="en-US" altLang="ja-JP" dirty="0" smtClean="0"/>
              <a:t>d</a:t>
            </a:r>
            <a:r>
              <a:rPr lang="ja-JP" altLang="en-US" dirty="0" smtClean="0"/>
              <a:t>に対して順に行う</a:t>
            </a:r>
            <a:endParaRPr lang="en-US" altLang="ja-JP" dirty="0" smtClean="0"/>
          </a:p>
          <a:p>
            <a:r>
              <a:rPr lang="en-US" altLang="ja-JP" dirty="0" smtClean="0"/>
              <a:t>O(NM log N)</a:t>
            </a:r>
          </a:p>
          <a:p>
            <a:endParaRPr lang="en-US" altLang="ja-JP" dirty="0"/>
          </a:p>
          <a:p>
            <a:r>
              <a:rPr lang="ja-JP" altLang="en-US" dirty="0" smtClean="0"/>
              <a:t>参考</a:t>
            </a:r>
            <a:endParaRPr lang="en-US" altLang="ja-JP" dirty="0" smtClean="0"/>
          </a:p>
          <a:p>
            <a:pPr lvl="1"/>
            <a:r>
              <a:rPr lang="en-US" altLang="ja-JP" dirty="0">
                <a:hlinkClick r:id="rId2"/>
              </a:rPr>
              <a:t>http://</a:t>
            </a:r>
            <a:r>
              <a:rPr lang="en-US" altLang="ja-JP" dirty="0" smtClean="0">
                <a:hlinkClick r:id="rId2"/>
              </a:rPr>
              <a:t>topcoder.g.hatena.ne.jp/spaghetti_source/20120923/1348327542</a:t>
            </a:r>
            <a:endParaRPr lang="en-US" altLang="ja-JP" dirty="0" smtClean="0"/>
          </a:p>
          <a:p>
            <a:pPr lvl="1"/>
            <a:r>
              <a:rPr lang="en-US" altLang="ja-JP" u="sng" dirty="0">
                <a:hlinkClick r:id="rId3"/>
              </a:rPr>
              <a:t>http://www.itcsc.cuhk.edu.hk/Winter_School/Winter_School_2010/Title_Abstract/PPT_Mordecai.pdf</a:t>
            </a:r>
            <a:endParaRPr lang="en-US" altLang="ja-JP" dirty="0" smtClean="0"/>
          </a:p>
          <a:p>
            <a:endParaRPr kumimoji="1" lang="en-US" altLang="ja-JP" dirty="0" smtClean="0"/>
          </a:p>
          <a:p>
            <a:r>
              <a:rPr lang="ja-JP" altLang="en-US" dirty="0"/>
              <a:t>後</a:t>
            </a:r>
            <a:r>
              <a:rPr lang="ja-JP" altLang="en-US" dirty="0" smtClean="0"/>
              <a:t>で同じような問題が既出だったことを知りました</a:t>
            </a:r>
            <a:endParaRPr lang="en-US" altLang="ja-JP" dirty="0" smtClean="0"/>
          </a:p>
          <a:p>
            <a:pPr lvl="1"/>
            <a:r>
              <a:rPr lang="en-US" altLang="ja-JP" dirty="0">
                <a:hlinkClick r:id="rId4"/>
              </a:rPr>
              <a:t>http://codeforces.com/contest/311/problem/B</a:t>
            </a:r>
            <a:endParaRPr kumimoji="1" lang="ja-JP" altLang="en-US" dirty="0"/>
          </a:p>
        </p:txBody>
      </p:sp>
    </p:spTree>
    <p:extLst>
      <p:ext uri="{BB962C8B-B14F-4D97-AF65-F5344CB8AC3E}">
        <p14:creationId xmlns:p14="http://schemas.microsoft.com/office/powerpoint/2010/main" val="4126860973"/>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スパイス">
  <a:themeElements>
    <a:clrScheme name="スパイス">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スパイス">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スパイス">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39</TotalTime>
  <Words>461</Words>
  <Application>Microsoft Office PowerPoint</Application>
  <PresentationFormat>画面に合わせる (4:3)</PresentationFormat>
  <Paragraphs>55</Paragraphs>
  <Slides>8</Slides>
  <Notes>0</Notes>
  <HiddenSlides>0</HiddenSlides>
  <MMClips>0</MMClips>
  <ScaleCrop>false</ScaleCrop>
  <HeadingPairs>
    <vt:vector size="4" baseType="variant">
      <vt:variant>
        <vt:lpstr>テーマ</vt:lpstr>
      </vt:variant>
      <vt:variant>
        <vt:i4>1</vt:i4>
      </vt:variant>
      <vt:variant>
        <vt:lpstr>スライド タイトル</vt:lpstr>
      </vt:variant>
      <vt:variant>
        <vt:i4>8</vt:i4>
      </vt:variant>
    </vt:vector>
  </HeadingPairs>
  <TitlesOfParts>
    <vt:vector size="9" baseType="lpstr">
      <vt:lpstr>スパイス</vt:lpstr>
      <vt:lpstr>Problem　D TiMe Table</vt:lpstr>
      <vt:lpstr>問題</vt:lpstr>
      <vt:lpstr>考察</vt:lpstr>
      <vt:lpstr>DP</vt:lpstr>
      <vt:lpstr>DP</vt:lpstr>
      <vt:lpstr>monotone minima</vt:lpstr>
      <vt:lpstr>monotone minima</vt:lpstr>
      <vt:lpstr>monotone minima</vt:lpstr>
    </vt:vector>
  </TitlesOfParts>
  <Company>MouseComputer PC</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Problem　D TiMe Table</dc:title>
  <dc:creator>it</dc:creator>
  <cp:lastModifiedBy>it</cp:lastModifiedBy>
  <cp:revision>4</cp:revision>
  <dcterms:created xsi:type="dcterms:W3CDTF">2013-09-24T14:55:59Z</dcterms:created>
  <dcterms:modified xsi:type="dcterms:W3CDTF">2013-09-24T15:35:09Z</dcterms:modified>
</cp:coreProperties>
</file>