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Lst>
  <p:notesMasterIdLst>
    <p:notesMasterId r:id="rId9"/>
  </p:notesMasterIdLst>
  <p:sldIdLst>
    <p:sldId id="256" r:id="rId2"/>
    <p:sldId id="281" r:id="rId3"/>
    <p:sldId id="282" r:id="rId4"/>
    <p:sldId id="283" r:id="rId5"/>
    <p:sldId id="284" r:id="rId6"/>
    <p:sldId id="285" r:id="rId7"/>
    <p:sldId id="258" r:id="rId8"/>
  </p:sldIdLst>
  <p:sldSz cx="9144000" cy="6858000" type="screen4x3"/>
  <p:notesSz cx="6858000" cy="9144000"/>
  <p:defaultTextStyle>
    <a:defPPr>
      <a:defRPr lang="en-US"/>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FF"/>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5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7C20C0-64FD-425D-B826-5940B74E0F29}" type="datetimeFigureOut">
              <a:rPr kumimoji="1" lang="ja-JP" altLang="en-US" smtClean="0"/>
              <a:t>2009/11/5</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7EBA9A-7BB7-4D04-B9A3-8ABC19B78BC7}" type="slidenum">
              <a:rPr kumimoji="1" lang="ja-JP" altLang="en-US" smtClean="0"/>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687EBA9A-7BB7-4D04-B9A3-8ABC19B78BC7}" type="slidenum">
              <a:rPr kumimoji="1" lang="ja-JP" altLang="en-US" smtClean="0"/>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687EBA9A-7BB7-4D04-B9A3-8ABC19B78BC7}" type="slidenum">
              <a:rPr kumimoji="1" lang="ja-JP" altLang="en-US" smtClean="0"/>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687EBA9A-7BB7-4D04-B9A3-8ABC19B78BC7}" type="slidenum">
              <a:rPr kumimoji="1" lang="ja-JP" altLang="en-US" smtClean="0"/>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687EBA9A-7BB7-4D04-B9A3-8ABC19B78BC7}" type="slidenum">
              <a:rPr kumimoji="1" lang="ja-JP" altLang="en-US" smtClean="0"/>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687EBA9A-7BB7-4D04-B9A3-8ABC19B78BC7}" type="slidenum">
              <a:rPr kumimoji="1" lang="ja-JP" altLang="en-US" smtClean="0"/>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687EBA9A-7BB7-4D04-B9A3-8ABC19B78BC7}" type="slidenum">
              <a:rPr kumimoji="1" lang="ja-JP" altLang="en-US" smtClean="0"/>
              <a:t>6</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687EBA9A-7BB7-4D04-B9A3-8ABC19B78BC7}" type="slidenum">
              <a:rPr kumimoji="1" lang="ja-JP" altLang="en-US" smtClean="0"/>
              <a:t>7</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bg>
      <p:bgRef idx="1001">
        <a:schemeClr val="bg2"/>
      </p:bgRef>
    </p:bg>
    <p:spTree>
      <p:nvGrpSpPr>
        <p:cNvPr id="1" name=""/>
        <p:cNvGrpSpPr/>
        <p:nvPr/>
      </p:nvGrpSpPr>
      <p:grpSpPr>
        <a:xfrm>
          <a:off x="0" y="0"/>
          <a:ext cx="0" cy="0"/>
          <a:chOff x="0" y="0"/>
          <a:chExt cx="0" cy="0"/>
        </a:xfrm>
      </p:grpSpPr>
      <p:sp>
        <p:nvSpPr>
          <p:cNvPr id="4" name="正方形/長方形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5" name="正方形/長方形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正方形/長方形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8" name="タイトル 7"/>
          <p:cNvSpPr>
            <a:spLocks noGrp="1"/>
          </p:cNvSpPr>
          <p:nvPr>
            <p:ph type="ctrTitle"/>
          </p:nvPr>
        </p:nvSpPr>
        <p:spPr>
          <a:xfrm>
            <a:off x="2362200" y="4038600"/>
            <a:ext cx="6477000" cy="1828800"/>
          </a:xfrm>
        </p:spPr>
        <p:txBody>
          <a:bodyPr anchor="b"/>
          <a:lstStyle>
            <a:lvl1pPr>
              <a:defRPr lang="en-US"/>
            </a:lvl1pPr>
          </a:lstStyle>
          <a:p>
            <a:r>
              <a:rPr lang="ja-JP" altLang="en-US" smtClean="0"/>
              <a:t>マスタ タイトルの書式設定</a:t>
            </a:r>
            <a:endParaRPr lang="en-US"/>
          </a:p>
        </p:txBody>
      </p:sp>
      <p:sp>
        <p:nvSpPr>
          <p:cNvPr id="9" name="サブタイトル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ja-JP" altLang="en-US" smtClean="0"/>
              <a:t>マスタ サブタイトルの書式設定</a:t>
            </a:r>
            <a:endParaRPr lang="en-US"/>
          </a:p>
        </p:txBody>
      </p:sp>
      <p:sp>
        <p:nvSpPr>
          <p:cNvPr id="7" name="日付プレースホルダ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31DB6C6D-865D-420F-B878-87C26F249333}" type="datetimeFigureOut">
              <a:rPr lang="en-US"/>
              <a:pPr>
                <a:defRPr/>
              </a:pPr>
              <a:t>11/5/2009</a:t>
            </a:fld>
            <a:endParaRPr lang="en-US" sz="1600" dirty="0"/>
          </a:p>
        </p:txBody>
      </p:sp>
      <p:sp>
        <p:nvSpPr>
          <p:cNvPr id="10" name="フッター プレースホルダ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en-US"/>
          </a:p>
        </p:txBody>
      </p:sp>
      <p:sp>
        <p:nvSpPr>
          <p:cNvPr id="11" name="スライド番号プレースホルダ 28"/>
          <p:cNvSpPr>
            <a:spLocks noGrp="1"/>
          </p:cNvSpPr>
          <p:nvPr>
            <p:ph type="sldNum" sz="quarter" idx="12"/>
          </p:nvPr>
        </p:nvSpPr>
        <p:spPr>
          <a:xfrm>
            <a:off x="8001000" y="228600"/>
            <a:ext cx="838200" cy="381000"/>
          </a:xfrm>
        </p:spPr>
        <p:txBody>
          <a:bodyPr/>
          <a:lstStyle>
            <a:lvl1pPr algn="ctr">
              <a:defRPr>
                <a:solidFill>
                  <a:schemeClr val="tx2"/>
                </a:solidFill>
              </a:defRPr>
            </a:lvl1pPr>
          </a:lstStyle>
          <a:p>
            <a:pPr>
              <a:defRPr/>
            </a:pPr>
            <a:fld id="{BCE5D2E5-2D6F-42C6-BF7F-CB8D14F016EE}" type="slidenum">
              <a:rPr lang="en-US"/>
              <a:pPr>
                <a:defRPr/>
              </a:pPr>
              <a:t>&lt;#&gt;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12648" y="228600"/>
            <a:ext cx="8153400" cy="990600"/>
          </a:xfrm>
        </p:spPr>
        <p:txBody>
          <a:bodyPr/>
          <a:lstStyle/>
          <a:p>
            <a:r>
              <a:rPr lang="ja-JP" altLang="en-US" smtClean="0"/>
              <a:t>マスタ タイトルの書式設定</a:t>
            </a:r>
            <a:endParaRPr lang="en-US"/>
          </a:p>
        </p:txBody>
      </p:sp>
      <p:sp>
        <p:nvSpPr>
          <p:cNvPr id="8" name="コンテンツ プレースホルダ 7"/>
          <p:cNvSpPr>
            <a:spLocks noGrp="1"/>
          </p:cNvSpPr>
          <p:nvPr>
            <p:ph sz="quarter" idx="1"/>
          </p:nvPr>
        </p:nvSpPr>
        <p:spPr>
          <a:xfrm>
            <a:off x="612648" y="1600200"/>
            <a:ext cx="8153400" cy="4614882"/>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日付プレースホルダ 3"/>
          <p:cNvSpPr>
            <a:spLocks noGrp="1"/>
          </p:cNvSpPr>
          <p:nvPr>
            <p:ph type="dt" sz="half" idx="10"/>
          </p:nvPr>
        </p:nvSpPr>
        <p:spPr/>
        <p:txBody>
          <a:bodyPr/>
          <a:lstStyle>
            <a:lvl1pPr>
              <a:defRPr/>
            </a:lvl1pPr>
          </a:lstStyle>
          <a:p>
            <a:pPr>
              <a:defRPr/>
            </a:pPr>
            <a:fld id="{0E6AA63F-3E66-4333-83E3-5DE1AED53EC1}" type="datetimeFigureOut">
              <a:rPr lang="en-US"/>
              <a:pPr>
                <a:defRPr/>
              </a:pPr>
              <a:t>11/5/2009</a:t>
            </a:fld>
            <a:endParaRPr 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en-US" dirty="0"/>
          </a:p>
        </p:txBody>
      </p:sp>
      <p:sp>
        <p:nvSpPr>
          <p:cNvPr id="6" name="スライド番号プレースホルダ 5"/>
          <p:cNvSpPr>
            <a:spLocks noGrp="1"/>
          </p:cNvSpPr>
          <p:nvPr>
            <p:ph type="sldNum" sz="quarter" idx="12"/>
          </p:nvPr>
        </p:nvSpPr>
        <p:spPr/>
        <p:txBody>
          <a:bodyPr/>
          <a:lstStyle>
            <a:lvl1pPr algn="ctr">
              <a:defRPr>
                <a:solidFill>
                  <a:srgbClr val="FFFFFF"/>
                </a:solidFill>
              </a:defRPr>
            </a:lvl1pPr>
          </a:lstStyle>
          <a:p>
            <a:pPr>
              <a:defRPr/>
            </a:pPr>
            <a:fld id="{077BF373-4F6A-4410-A18C-56EFEF7808D5}" type="slidenum">
              <a:rPr lang="en-US"/>
              <a:pPr>
                <a:defRPr/>
              </a:pPr>
              <a:t>&lt;#&gt;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bg>
      <p:bgRef idx="1003">
        <a:schemeClr val="bg1"/>
      </p:bgRef>
    </p:bg>
    <p:spTree>
      <p:nvGrpSpPr>
        <p:cNvPr id="1" name=""/>
        <p:cNvGrpSpPr/>
        <p:nvPr/>
      </p:nvGrpSpPr>
      <p:grpSpPr>
        <a:xfrm>
          <a:off x="0" y="0"/>
          <a:ext cx="0" cy="0"/>
          <a:chOff x="0" y="0"/>
          <a:chExt cx="0" cy="0"/>
        </a:xfrm>
      </p:grpSpPr>
      <p:sp>
        <p:nvSpPr>
          <p:cNvPr id="4" name="正方形/長方形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5" name="正方形/長方形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正方形/長方形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3" name="テキスト プレースホルダ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ja-JP" altLang="en-US" smtClean="0"/>
              <a:t>マスタ テキストの書式設定</a:t>
            </a:r>
          </a:p>
        </p:txBody>
      </p:sp>
      <p:sp>
        <p:nvSpPr>
          <p:cNvPr id="2" name="タイトル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ja-JP" altLang="en-US" smtClean="0"/>
              <a:t>マスタ タイトルの書式設定</a:t>
            </a:r>
            <a:endParaRPr lang="en-US"/>
          </a:p>
        </p:txBody>
      </p:sp>
      <p:sp>
        <p:nvSpPr>
          <p:cNvPr id="7" name="日付プレースホルダ 11"/>
          <p:cNvSpPr>
            <a:spLocks noGrp="1"/>
          </p:cNvSpPr>
          <p:nvPr>
            <p:ph type="dt" sz="half" idx="10"/>
          </p:nvPr>
        </p:nvSpPr>
        <p:spPr/>
        <p:txBody>
          <a:bodyPr/>
          <a:lstStyle>
            <a:lvl1pPr>
              <a:defRPr/>
            </a:lvl1pPr>
          </a:lstStyle>
          <a:p>
            <a:pPr>
              <a:defRPr/>
            </a:pPr>
            <a:fld id="{2B91557E-1D58-4FEC-85E6-AE64D9B7A875}" type="datetimeFigureOut">
              <a:rPr lang="en-US"/>
              <a:pPr>
                <a:defRPr/>
              </a:pPr>
              <a:t>11/5/2009</a:t>
            </a:fld>
            <a:endParaRPr lang="en-US" dirty="0"/>
          </a:p>
        </p:txBody>
      </p:sp>
      <p:sp>
        <p:nvSpPr>
          <p:cNvPr id="8" name="スライド番号プレースホルダ 12"/>
          <p:cNvSpPr>
            <a:spLocks noGrp="1"/>
          </p:cNvSpPr>
          <p:nvPr>
            <p:ph type="sldNum" sz="quarter" idx="11"/>
          </p:nvPr>
        </p:nvSpPr>
        <p:spPr>
          <a:xfrm>
            <a:off x="0" y="1752600"/>
            <a:ext cx="1295400" cy="701675"/>
          </a:xfrm>
        </p:spPr>
        <p:txBody>
          <a:bodyPr>
            <a:noAutofit/>
          </a:bodyPr>
          <a:lstStyle>
            <a:lvl1pPr algn="ctr">
              <a:defRPr sz="2400">
                <a:solidFill>
                  <a:srgbClr val="FFFFFF"/>
                </a:solidFill>
              </a:defRPr>
            </a:lvl1pPr>
          </a:lstStyle>
          <a:p>
            <a:pPr>
              <a:defRPr/>
            </a:pPr>
            <a:fld id="{F6D6DEB1-D8DD-470E-9307-4752B62D3EEC}" type="slidenum">
              <a:rPr lang="en-US"/>
              <a:pPr>
                <a:defRPr/>
              </a:pPr>
              <a:t>&lt;#&gt;</a:t>
            </a:fld>
            <a:endParaRPr lang="en-US" dirty="0"/>
          </a:p>
        </p:txBody>
      </p:sp>
      <p:sp>
        <p:nvSpPr>
          <p:cNvPr id="9" name="フッター プレースホルダ 13"/>
          <p:cNvSpPr>
            <a:spLocks noGrp="1"/>
          </p:cNvSpPr>
          <p:nvPr>
            <p:ph type="ftr" sz="quarter" idx="12"/>
          </p:nvPr>
        </p:nvSpPr>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en-US"/>
          </a:p>
        </p:txBody>
      </p:sp>
      <p:sp>
        <p:nvSpPr>
          <p:cNvPr id="9" name="コンテンツ プレースホルダ 8"/>
          <p:cNvSpPr>
            <a:spLocks noGrp="1"/>
          </p:cNvSpPr>
          <p:nvPr>
            <p:ph sz="quarter" idx="1"/>
          </p:nvPr>
        </p:nvSpPr>
        <p:spPr>
          <a:xfrm>
            <a:off x="609600" y="1589567"/>
            <a:ext cx="3886200" cy="45720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11" name="コンテンツ プレースホルダ 10"/>
          <p:cNvSpPr>
            <a:spLocks noGrp="1"/>
          </p:cNvSpPr>
          <p:nvPr>
            <p:ph sz="quarter" idx="2"/>
          </p:nvPr>
        </p:nvSpPr>
        <p:spPr>
          <a:xfrm>
            <a:off x="4844901" y="1589567"/>
            <a:ext cx="3886200" cy="45720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5" name="日付プレースホルダ 7"/>
          <p:cNvSpPr>
            <a:spLocks noGrp="1"/>
          </p:cNvSpPr>
          <p:nvPr>
            <p:ph type="dt" sz="half" idx="10"/>
          </p:nvPr>
        </p:nvSpPr>
        <p:spPr/>
        <p:txBody>
          <a:bodyPr rtlCol="0"/>
          <a:lstStyle>
            <a:lvl1pPr>
              <a:defRPr/>
            </a:lvl1pPr>
          </a:lstStyle>
          <a:p>
            <a:pPr>
              <a:defRPr/>
            </a:pPr>
            <a:fld id="{FF5DF61D-4522-45ED-BB7C-884CA1375C50}" type="datetimeFigureOut">
              <a:rPr lang="en-US"/>
              <a:pPr>
                <a:defRPr/>
              </a:pPr>
              <a:t>11/5/2009</a:t>
            </a:fld>
            <a:endParaRPr lang="en-US"/>
          </a:p>
        </p:txBody>
      </p:sp>
      <p:sp>
        <p:nvSpPr>
          <p:cNvPr id="6" name="スライド番号プレースホルダ 9"/>
          <p:cNvSpPr>
            <a:spLocks noGrp="1"/>
          </p:cNvSpPr>
          <p:nvPr>
            <p:ph type="sldNum" sz="quarter" idx="11"/>
          </p:nvPr>
        </p:nvSpPr>
        <p:spPr/>
        <p:txBody>
          <a:bodyPr rtlCol="0"/>
          <a:lstStyle>
            <a:lvl1pPr algn="ctr">
              <a:defRPr/>
            </a:lvl1pPr>
          </a:lstStyle>
          <a:p>
            <a:pPr>
              <a:defRPr/>
            </a:pPr>
            <a:fld id="{36FEB6E3-428B-4284-8816-B8A553A734F2}" type="slidenum">
              <a:rPr lang="en-US"/>
              <a:pPr>
                <a:defRPr/>
              </a:pPr>
              <a:t>&lt;#&gt;</a:t>
            </a:fld>
            <a:endParaRPr lang="en-US"/>
          </a:p>
        </p:txBody>
      </p:sp>
      <p:sp>
        <p:nvSpPr>
          <p:cNvPr id="7" name="フッター プレースホルダ 11"/>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533400" y="273050"/>
            <a:ext cx="8153400" cy="869950"/>
          </a:xfrm>
        </p:spPr>
        <p:txBody>
          <a:bodyPr/>
          <a:lstStyle>
            <a:lvl1pPr>
              <a:defRPr/>
            </a:lvl1pPr>
          </a:lstStyle>
          <a:p>
            <a:r>
              <a:rPr lang="ja-JP" altLang="en-US" smtClean="0"/>
              <a:t>マスタ タイトルの書式設定</a:t>
            </a:r>
            <a:endParaRPr lang="en-US"/>
          </a:p>
        </p:txBody>
      </p:sp>
      <p:sp>
        <p:nvSpPr>
          <p:cNvPr id="11" name="コンテンツ プレースホルダ 10"/>
          <p:cNvSpPr>
            <a:spLocks noGrp="1"/>
          </p:cNvSpPr>
          <p:nvPr>
            <p:ph sz="quarter" idx="2"/>
          </p:nvPr>
        </p:nvSpPr>
        <p:spPr>
          <a:xfrm>
            <a:off x="609600" y="2438400"/>
            <a:ext cx="3886200" cy="35814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13" name="コンテンツ プレースホルダ 12"/>
          <p:cNvSpPr>
            <a:spLocks noGrp="1"/>
          </p:cNvSpPr>
          <p:nvPr>
            <p:ph sz="quarter" idx="4"/>
          </p:nvPr>
        </p:nvSpPr>
        <p:spPr>
          <a:xfrm>
            <a:off x="4800600" y="2438400"/>
            <a:ext cx="3886200" cy="35814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16" name="テキスト プレースホルダ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ja-JP" altLang="en-US" smtClean="0"/>
              <a:t>マスタ テキストの書式設定</a:t>
            </a:r>
          </a:p>
        </p:txBody>
      </p:sp>
      <p:sp>
        <p:nvSpPr>
          <p:cNvPr id="15" name="テキスト プレースホルダ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ja-JP" altLang="en-US" smtClean="0"/>
              <a:t>マスタ テキストの書式設定</a:t>
            </a:r>
          </a:p>
        </p:txBody>
      </p:sp>
      <p:sp>
        <p:nvSpPr>
          <p:cNvPr id="7" name="日付プレースホルダ 9"/>
          <p:cNvSpPr>
            <a:spLocks noGrp="1"/>
          </p:cNvSpPr>
          <p:nvPr>
            <p:ph type="dt" sz="half" idx="10"/>
          </p:nvPr>
        </p:nvSpPr>
        <p:spPr/>
        <p:txBody>
          <a:bodyPr rtlCol="0"/>
          <a:lstStyle>
            <a:lvl1pPr>
              <a:defRPr/>
            </a:lvl1pPr>
          </a:lstStyle>
          <a:p>
            <a:pPr>
              <a:defRPr/>
            </a:pPr>
            <a:fld id="{21B63202-9CC6-41F4-8F1D-0148BC7188D5}" type="datetimeFigureOut">
              <a:rPr lang="en-US"/>
              <a:pPr>
                <a:defRPr/>
              </a:pPr>
              <a:t>11/5/2009</a:t>
            </a:fld>
            <a:endParaRPr lang="en-US"/>
          </a:p>
        </p:txBody>
      </p:sp>
      <p:sp>
        <p:nvSpPr>
          <p:cNvPr id="8" name="スライド番号プレースホルダ 11"/>
          <p:cNvSpPr>
            <a:spLocks noGrp="1"/>
          </p:cNvSpPr>
          <p:nvPr>
            <p:ph type="sldNum" sz="quarter" idx="11"/>
          </p:nvPr>
        </p:nvSpPr>
        <p:spPr/>
        <p:txBody>
          <a:bodyPr rtlCol="0"/>
          <a:lstStyle>
            <a:lvl1pPr algn="ctr">
              <a:defRPr/>
            </a:lvl1pPr>
          </a:lstStyle>
          <a:p>
            <a:pPr>
              <a:defRPr/>
            </a:pPr>
            <a:fld id="{767606F5-3525-415F-A9F9-23C20DBBF2B7}" type="slidenum">
              <a:rPr lang="en-US"/>
              <a:pPr>
                <a:defRPr/>
              </a:pPr>
              <a:t>&lt;#&gt;</a:t>
            </a:fld>
            <a:endParaRPr lang="en-US"/>
          </a:p>
        </p:txBody>
      </p:sp>
      <p:sp>
        <p:nvSpPr>
          <p:cNvPr id="9" name="フッター プレースホルダ 13"/>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en-US"/>
          </a:p>
        </p:txBody>
      </p:sp>
      <p:sp>
        <p:nvSpPr>
          <p:cNvPr id="3" name="日付プレースホルダ 2"/>
          <p:cNvSpPr>
            <a:spLocks noGrp="1"/>
          </p:cNvSpPr>
          <p:nvPr>
            <p:ph type="dt" sz="half" idx="10"/>
          </p:nvPr>
        </p:nvSpPr>
        <p:spPr/>
        <p:txBody>
          <a:bodyPr/>
          <a:lstStyle>
            <a:lvl1pPr>
              <a:defRPr/>
            </a:lvl1pPr>
          </a:lstStyle>
          <a:p>
            <a:pPr>
              <a:defRPr/>
            </a:pPr>
            <a:fld id="{A994BC83-5B0B-4D64-B0B7-59A6B0D448C0}" type="datetimeFigureOut">
              <a:rPr lang="en-US"/>
              <a:pPr>
                <a:defRPr/>
              </a:pPr>
              <a:t>11/5/2009</a:t>
            </a:fld>
            <a:endParaRPr lang="en-US"/>
          </a:p>
        </p:txBody>
      </p:sp>
      <p:sp>
        <p:nvSpPr>
          <p:cNvPr id="4" name="フッター プレースホルダ 3"/>
          <p:cNvSpPr>
            <a:spLocks noGrp="1"/>
          </p:cNvSpPr>
          <p:nvPr>
            <p:ph type="ftr" sz="quarter" idx="11"/>
          </p:nvPr>
        </p:nvSpPr>
        <p:spPr/>
        <p:txBody>
          <a:bodyPr/>
          <a:lstStyle>
            <a:lvl1pPr>
              <a:defRPr/>
            </a:lvl1pPr>
          </a:lstStyle>
          <a:p>
            <a:pPr>
              <a:defRPr/>
            </a:pPr>
            <a:endParaRPr lang="en-US"/>
          </a:p>
        </p:txBody>
      </p:sp>
      <p:sp>
        <p:nvSpPr>
          <p:cNvPr id="5" name="スライド番号プレースホルダ 4"/>
          <p:cNvSpPr>
            <a:spLocks noGrp="1"/>
          </p:cNvSpPr>
          <p:nvPr>
            <p:ph type="sldNum" sz="quarter" idx="12"/>
          </p:nvPr>
        </p:nvSpPr>
        <p:spPr/>
        <p:txBody>
          <a:bodyPr/>
          <a:lstStyle>
            <a:lvl1pPr algn="ctr">
              <a:defRPr>
                <a:solidFill>
                  <a:srgbClr val="FFFFFF"/>
                </a:solidFill>
              </a:defRPr>
            </a:lvl1pPr>
          </a:lstStyle>
          <a:p>
            <a:pPr>
              <a:defRPr/>
            </a:pPr>
            <a:fld id="{19602A96-C040-4D06-80AD-9E2A975B6A65}" type="slidenum">
              <a:rPr lang="en-US"/>
              <a:pPr>
                <a:defRPr/>
              </a:pPr>
              <a:t>&lt;#&gt;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lvl1pPr>
              <a:defRPr/>
            </a:lvl1pPr>
          </a:lstStyle>
          <a:p>
            <a:pPr>
              <a:defRPr/>
            </a:pPr>
            <a:fld id="{EABDB415-298E-4033-9A76-A87B4F63586E}" type="datetimeFigureOut">
              <a:rPr lang="en-US"/>
              <a:pPr>
                <a:defRPr/>
              </a:pPr>
              <a:t>11/5/2009</a:t>
            </a:fld>
            <a:endParaRPr lang="en-US"/>
          </a:p>
        </p:txBody>
      </p:sp>
      <p:sp>
        <p:nvSpPr>
          <p:cNvPr id="3" name="フッター プレースホルダ 2"/>
          <p:cNvSpPr>
            <a:spLocks noGrp="1"/>
          </p:cNvSpPr>
          <p:nvPr>
            <p:ph type="ftr" sz="quarter" idx="11"/>
          </p:nvPr>
        </p:nvSpPr>
        <p:spPr/>
        <p:txBody>
          <a:bodyPr/>
          <a:lstStyle>
            <a:lvl1pPr>
              <a:defRPr/>
            </a:lvl1pPr>
          </a:lstStyle>
          <a:p>
            <a:pPr>
              <a:defRPr/>
            </a:pPr>
            <a:endParaRPr lang="en-US"/>
          </a:p>
        </p:txBody>
      </p:sp>
      <p:sp>
        <p:nvSpPr>
          <p:cNvPr id="4" name="スライド番号プレースホルダ 3"/>
          <p:cNvSpPr>
            <a:spLocks noGrp="1"/>
          </p:cNvSpPr>
          <p:nvPr>
            <p:ph type="sldNum" sz="quarter" idx="12"/>
          </p:nvPr>
        </p:nvSpPr>
        <p:spPr>
          <a:xfrm>
            <a:off x="0" y="6248400"/>
            <a:ext cx="533400" cy="381000"/>
          </a:xfrm>
        </p:spPr>
        <p:txBody>
          <a:bodyPr/>
          <a:lstStyle>
            <a:lvl1pPr algn="ctr">
              <a:defRPr>
                <a:solidFill>
                  <a:schemeClr val="tx2"/>
                </a:solidFill>
              </a:defRPr>
            </a:lvl1pPr>
          </a:lstStyle>
          <a:p>
            <a:pPr>
              <a:defRPr/>
            </a:pPr>
            <a:fld id="{6CDA1D30-0117-47E3-B8FC-4F3E1E4C4A30}" type="slidenum">
              <a:rPr lang="en-US"/>
              <a:pPr>
                <a:defRPr/>
              </a:pPr>
              <a:t>&lt;#&gt;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273050"/>
            <a:ext cx="8077200" cy="869950"/>
          </a:xfrm>
        </p:spPr>
        <p:txBody>
          <a:bodyPr/>
          <a:lstStyle>
            <a:lvl1pPr algn="l">
              <a:buNone/>
              <a:defRPr sz="4400" b="0"/>
            </a:lvl1pPr>
          </a:lstStyle>
          <a:p>
            <a:r>
              <a:rPr lang="ja-JP" altLang="en-US" smtClean="0"/>
              <a:t>マスタ タイトルの書式設定</a:t>
            </a:r>
            <a:endParaRPr lang="en-US"/>
          </a:p>
        </p:txBody>
      </p:sp>
      <p:sp>
        <p:nvSpPr>
          <p:cNvPr id="3" name="テキスト プレースホルダ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ja-JP" altLang="en-US" smtClean="0"/>
              <a:t>マスタ テキストの書式設定</a:t>
            </a:r>
          </a:p>
        </p:txBody>
      </p:sp>
      <p:sp>
        <p:nvSpPr>
          <p:cNvPr id="9" name="コンテンツ プレースホルダ 8"/>
          <p:cNvSpPr>
            <a:spLocks noGrp="1"/>
          </p:cNvSpPr>
          <p:nvPr>
            <p:ph sz="quarter" idx="1"/>
          </p:nvPr>
        </p:nvSpPr>
        <p:spPr>
          <a:xfrm>
            <a:off x="2362200" y="1752600"/>
            <a:ext cx="6400800" cy="44196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5" name="日付プレースホルダ 4"/>
          <p:cNvSpPr>
            <a:spLocks noGrp="1"/>
          </p:cNvSpPr>
          <p:nvPr>
            <p:ph type="dt" sz="half" idx="10"/>
          </p:nvPr>
        </p:nvSpPr>
        <p:spPr/>
        <p:txBody>
          <a:bodyPr/>
          <a:lstStyle>
            <a:lvl1pPr>
              <a:defRPr/>
            </a:lvl1pPr>
          </a:lstStyle>
          <a:p>
            <a:pPr>
              <a:defRPr/>
            </a:pPr>
            <a:fld id="{6D1CA736-3046-4A95-A5FD-61CC896D3E8E}" type="datetimeFigureOut">
              <a:rPr lang="en-US"/>
              <a:pPr>
                <a:defRPr/>
              </a:pPr>
              <a:t>11/5/2009</a:t>
            </a:fld>
            <a:endParaRPr lang="en-US"/>
          </a:p>
        </p:txBody>
      </p:sp>
      <p:sp>
        <p:nvSpPr>
          <p:cNvPr id="6" name="フッター プレースホルダ 5"/>
          <p:cNvSpPr>
            <a:spLocks noGrp="1"/>
          </p:cNvSpPr>
          <p:nvPr>
            <p:ph type="ftr" sz="quarter" idx="11"/>
          </p:nvPr>
        </p:nvSpPr>
        <p:spPr/>
        <p:txBody>
          <a:bodyPr/>
          <a:lstStyle>
            <a:lvl1pPr>
              <a:defRPr/>
            </a:lvl1pPr>
          </a:lstStyle>
          <a:p>
            <a:pPr>
              <a:defRPr/>
            </a:pPr>
            <a:endParaRPr lang="en-US"/>
          </a:p>
        </p:txBody>
      </p:sp>
      <p:sp>
        <p:nvSpPr>
          <p:cNvPr id="7" name="スライド番号プレースホルダ 6"/>
          <p:cNvSpPr>
            <a:spLocks noGrp="1"/>
          </p:cNvSpPr>
          <p:nvPr>
            <p:ph type="sldNum" sz="quarter" idx="12"/>
          </p:nvPr>
        </p:nvSpPr>
        <p:spPr/>
        <p:txBody>
          <a:bodyPr/>
          <a:lstStyle>
            <a:lvl1pPr algn="ctr">
              <a:defRPr>
                <a:solidFill>
                  <a:srgbClr val="FFFFFF"/>
                </a:solidFill>
              </a:defRPr>
            </a:lvl1pPr>
          </a:lstStyle>
          <a:p>
            <a:pPr>
              <a:defRPr/>
            </a:pPr>
            <a:fld id="{363D62B4-A684-4ED4-9DB6-59FD158C8C3D}" type="slidenum">
              <a:rPr lang="en-US"/>
              <a:pPr>
                <a:defRPr/>
              </a:pPr>
              <a:t>&lt;#&gt;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3">
        <a:schemeClr val="bg2"/>
      </p:bgRef>
    </p:bg>
    <p:spTree>
      <p:nvGrpSpPr>
        <p:cNvPr id="1" name=""/>
        <p:cNvGrpSpPr/>
        <p:nvPr/>
      </p:nvGrpSpPr>
      <p:grpSpPr>
        <a:xfrm>
          <a:off x="0" y="0"/>
          <a:ext cx="0" cy="0"/>
          <a:chOff x="0" y="0"/>
          <a:chExt cx="0" cy="0"/>
        </a:xfrm>
      </p:grpSpPr>
      <p:sp>
        <p:nvSpPr>
          <p:cNvPr id="5" name="正方形/長方形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正方形/長方形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7" name="正方形/長方形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8" name="正方形/長方形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4" name="テキスト プレースホルダ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ja-JP" altLang="en-US" smtClean="0"/>
              <a:t>マスタ テキストの書式設定</a:t>
            </a:r>
          </a:p>
        </p:txBody>
      </p:sp>
      <p:sp>
        <p:nvSpPr>
          <p:cNvPr id="2" name="タイトル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ja-JP" altLang="en-US" smtClean="0"/>
              <a:t>マスタ タイトルの書式設定</a:t>
            </a:r>
            <a:endParaRPr lang="en-US"/>
          </a:p>
        </p:txBody>
      </p:sp>
      <p:sp>
        <p:nvSpPr>
          <p:cNvPr id="3" name="図プレースホルダ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ja-JP" altLang="en-US" noProof="0" smtClean="0"/>
              <a:t>アイコンをクリックして図を追加</a:t>
            </a:r>
            <a:endParaRPr lang="en-US" noProof="0" dirty="0"/>
          </a:p>
        </p:txBody>
      </p:sp>
      <p:sp>
        <p:nvSpPr>
          <p:cNvPr id="9" name="日付プレースホルダ 11"/>
          <p:cNvSpPr>
            <a:spLocks noGrp="1"/>
          </p:cNvSpPr>
          <p:nvPr>
            <p:ph type="dt" sz="half" idx="10"/>
          </p:nvPr>
        </p:nvSpPr>
        <p:spPr>
          <a:xfrm>
            <a:off x="6248400" y="6248400"/>
            <a:ext cx="2667000" cy="365125"/>
          </a:xfrm>
        </p:spPr>
        <p:txBody>
          <a:bodyPr rtlCol="0"/>
          <a:lstStyle>
            <a:lvl1pPr>
              <a:defRPr/>
            </a:lvl1pPr>
          </a:lstStyle>
          <a:p>
            <a:pPr>
              <a:defRPr/>
            </a:pPr>
            <a:fld id="{1FEFDB4E-5BA8-4F56-A6D9-E692A20AB0C2}" type="datetimeFigureOut">
              <a:rPr lang="en-US"/>
              <a:pPr>
                <a:defRPr/>
              </a:pPr>
              <a:t>11/5/2009</a:t>
            </a:fld>
            <a:endParaRPr lang="en-US"/>
          </a:p>
        </p:txBody>
      </p:sp>
      <p:sp>
        <p:nvSpPr>
          <p:cNvPr id="10" name="スライド番号プレースホルダ 12"/>
          <p:cNvSpPr>
            <a:spLocks noGrp="1"/>
          </p:cNvSpPr>
          <p:nvPr>
            <p:ph type="sldNum" sz="quarter" idx="11"/>
          </p:nvPr>
        </p:nvSpPr>
        <p:spPr>
          <a:xfrm>
            <a:off x="0" y="4667250"/>
            <a:ext cx="1447800" cy="663575"/>
          </a:xfrm>
        </p:spPr>
        <p:txBody>
          <a:bodyPr rtlCol="0"/>
          <a:lstStyle>
            <a:lvl1pPr algn="ctr">
              <a:defRPr sz="2800"/>
            </a:lvl1pPr>
          </a:lstStyle>
          <a:p>
            <a:pPr>
              <a:defRPr/>
            </a:pPr>
            <a:fld id="{56F46179-7710-439F-81BD-EC6F5775713D}" type="slidenum">
              <a:rPr lang="en-US"/>
              <a:pPr>
                <a:defRPr/>
              </a:pPr>
              <a:t>&lt;#&gt;</a:t>
            </a:fld>
            <a:endParaRPr lang="en-US"/>
          </a:p>
        </p:txBody>
      </p:sp>
      <p:sp>
        <p:nvSpPr>
          <p:cNvPr id="11" name="フッター プレースホルダ 13"/>
          <p:cNvSpPr>
            <a:spLocks noGrp="1"/>
          </p:cNvSpPr>
          <p:nvPr>
            <p:ph type="ftr" sz="quarter" idx="12"/>
          </p:nvPr>
        </p:nvSpPr>
        <p:spPr>
          <a:xfrm>
            <a:off x="1600200" y="6248400"/>
            <a:ext cx="4572000" cy="365125"/>
          </a:xfrm>
        </p:spPr>
        <p:txBody>
          <a:bodyPr rtlCol="0"/>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日付プレースホルダ 3"/>
          <p:cNvSpPr>
            <a:spLocks noGrp="1"/>
          </p:cNvSpPr>
          <p:nvPr>
            <p:ph type="dt" sz="half" idx="10"/>
          </p:nvPr>
        </p:nvSpPr>
        <p:spPr/>
        <p:txBody>
          <a:bodyPr/>
          <a:lstStyle>
            <a:lvl1pPr>
              <a:defRPr/>
            </a:lvl1pPr>
          </a:lstStyle>
          <a:p>
            <a:pPr>
              <a:defRPr/>
            </a:pPr>
            <a:fld id="{A97DA8A5-9EF6-47EA-BB0C-9E1CF5CEE9B6}" type="datetimeFigureOut">
              <a:rPr lang="en-US"/>
              <a:pPr>
                <a:defRPr/>
              </a:pPr>
              <a:t>11/5/2009</a:t>
            </a:fld>
            <a:endParaRPr lang="en-US"/>
          </a:p>
        </p:txBody>
      </p:sp>
      <p:sp>
        <p:nvSpPr>
          <p:cNvPr id="5" name="フッター プレースホルダ 4"/>
          <p:cNvSpPr>
            <a:spLocks noGrp="1"/>
          </p:cNvSpPr>
          <p:nvPr>
            <p:ph type="ftr" sz="quarter" idx="11"/>
          </p:nvPr>
        </p:nvSpPr>
        <p:spPr/>
        <p:txBody>
          <a:bodyPr/>
          <a:lstStyle>
            <a:lvl1pPr>
              <a:defRPr/>
            </a:lvl1pPr>
          </a:lstStyle>
          <a:p>
            <a:pPr>
              <a:defRPr/>
            </a:pPr>
            <a:endParaRPr lang="en-US"/>
          </a:p>
        </p:txBody>
      </p:sp>
      <p:sp>
        <p:nvSpPr>
          <p:cNvPr id="6" name="スライド番号プレースホルダ 5"/>
          <p:cNvSpPr>
            <a:spLocks noGrp="1"/>
          </p:cNvSpPr>
          <p:nvPr>
            <p:ph type="sldNum" sz="quarter" idx="12"/>
          </p:nvPr>
        </p:nvSpPr>
        <p:spPr/>
        <p:txBody>
          <a:bodyPr/>
          <a:lstStyle>
            <a:lvl1pPr algn="ctr">
              <a:defRPr/>
            </a:lvl1pPr>
          </a:lstStyle>
          <a:p>
            <a:pPr>
              <a:defRPr/>
            </a:pPr>
            <a:fld id="{E4DF7179-71B1-4549-9FFB-84C25F8187C9}" type="slidenum">
              <a:rPr lang="en-US"/>
              <a:pPr>
                <a:defRPr/>
              </a:pPr>
              <a:t>&lt;#&gt;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縦書きテキスト">
    <p:spTree>
      <p:nvGrpSpPr>
        <p:cNvPr id="1" name=""/>
        <p:cNvGrpSpPr/>
        <p:nvPr/>
      </p:nvGrpSpPr>
      <p:grpSpPr>
        <a:xfrm>
          <a:off x="0" y="0"/>
          <a:ext cx="0" cy="0"/>
          <a:chOff x="0" y="0"/>
          <a:chExt cx="0" cy="0"/>
        </a:xfrm>
      </p:grpSpPr>
      <p:sp>
        <p:nvSpPr>
          <p:cNvPr id="4" name="正方形/長方形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5" name="正方形/長方形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正方形/長方形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2" name="縦書きタイトル 1"/>
          <p:cNvSpPr>
            <a:spLocks noGrp="1"/>
          </p:cNvSpPr>
          <p:nvPr>
            <p:ph type="title" orient="vert"/>
          </p:nvPr>
        </p:nvSpPr>
        <p:spPr>
          <a:xfrm>
            <a:off x="6553200" y="609600"/>
            <a:ext cx="2057400" cy="5516563"/>
          </a:xfrm>
        </p:spPr>
        <p:txBody>
          <a:bodyPr vert="eaVert"/>
          <a:lstStyle/>
          <a:p>
            <a:r>
              <a:rPr lang="ja-JP" altLang="en-US" smtClean="0"/>
              <a:t>マスタ タイトルの書式設定</a:t>
            </a:r>
            <a:endParaRPr lang="en-US"/>
          </a:p>
        </p:txBody>
      </p:sp>
      <p:sp>
        <p:nvSpPr>
          <p:cNvPr id="3" name="縦書きテキスト プレースホルダ 2"/>
          <p:cNvSpPr>
            <a:spLocks noGrp="1"/>
          </p:cNvSpPr>
          <p:nvPr>
            <p:ph type="body" orient="vert" idx="1"/>
          </p:nvPr>
        </p:nvSpPr>
        <p:spPr>
          <a:xfrm>
            <a:off x="457200" y="609600"/>
            <a:ext cx="5562600" cy="5516564"/>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7" name="日付プレースホルダ 3"/>
          <p:cNvSpPr>
            <a:spLocks noGrp="1"/>
          </p:cNvSpPr>
          <p:nvPr>
            <p:ph type="dt" sz="half" idx="10"/>
          </p:nvPr>
        </p:nvSpPr>
        <p:spPr>
          <a:xfrm>
            <a:off x="6553200" y="6248400"/>
            <a:ext cx="2209800" cy="365125"/>
          </a:xfrm>
        </p:spPr>
        <p:txBody>
          <a:bodyPr/>
          <a:lstStyle>
            <a:lvl1pPr>
              <a:defRPr/>
            </a:lvl1pPr>
          </a:lstStyle>
          <a:p>
            <a:pPr>
              <a:defRPr/>
            </a:pPr>
            <a:fld id="{2BE36D33-F610-46F2-9E13-8457A7801B77}" type="datetimeFigureOut">
              <a:rPr lang="en-US"/>
              <a:pPr>
                <a:defRPr/>
              </a:pPr>
              <a:t>11/5/2009</a:t>
            </a:fld>
            <a:endParaRPr lang="en-US"/>
          </a:p>
        </p:txBody>
      </p:sp>
      <p:sp>
        <p:nvSpPr>
          <p:cNvPr id="8" name="フッター プレースホルダ 4"/>
          <p:cNvSpPr>
            <a:spLocks noGrp="1"/>
          </p:cNvSpPr>
          <p:nvPr>
            <p:ph type="ftr" sz="quarter" idx="11"/>
          </p:nvPr>
        </p:nvSpPr>
        <p:spPr>
          <a:xfrm>
            <a:off x="457200" y="6248400"/>
            <a:ext cx="5573713" cy="365125"/>
          </a:xfrm>
        </p:spPr>
        <p:txBody>
          <a:bodyPr/>
          <a:lstStyle>
            <a:lvl1pPr>
              <a:defRPr/>
            </a:lvl1pPr>
          </a:lstStyle>
          <a:p>
            <a:pPr>
              <a:defRPr/>
            </a:pPr>
            <a:endParaRPr lang="en-US"/>
          </a:p>
        </p:txBody>
      </p:sp>
      <p:sp>
        <p:nvSpPr>
          <p:cNvPr id="9" name="スライド番号プレースホルダ 5"/>
          <p:cNvSpPr>
            <a:spLocks noGrp="1"/>
          </p:cNvSpPr>
          <p:nvPr>
            <p:ph type="sldNum" sz="quarter" idx="12"/>
          </p:nvPr>
        </p:nvSpPr>
        <p:spPr>
          <a:xfrm rot="5400000">
            <a:off x="5989638" y="144462"/>
            <a:ext cx="533400" cy="244475"/>
          </a:xfrm>
        </p:spPr>
        <p:txBody>
          <a:bodyPr/>
          <a:lstStyle>
            <a:lvl1pPr algn="ctr">
              <a:defRPr/>
            </a:lvl1pPr>
          </a:lstStyle>
          <a:p>
            <a:pPr>
              <a:defRPr/>
            </a:pPr>
            <a:fld id="{E4E32CB8-9433-4DF0-A31B-EBACFEB7D825}" type="slidenum">
              <a:rPr lang="en-US"/>
              <a:pPr>
                <a:defRPr/>
              </a:pPr>
              <a:t>&lt;#&gt;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タイトル プレースホルダ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1027" name="テキスト プレースホルダ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14" name="日付プレースホルダ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a:solidFill>
                  <a:schemeClr val="tx2"/>
                </a:solidFill>
                <a:latin typeface="+mn-lt"/>
                <a:ea typeface="+mn-ea"/>
              </a:defRPr>
            </a:lvl1pPr>
          </a:lstStyle>
          <a:p>
            <a:pPr>
              <a:defRPr/>
            </a:pPr>
            <a:fld id="{5CA9045A-74D6-4F76-AD53-91D4F8B02D90}" type="datetimeFigureOut">
              <a:rPr lang="en-US"/>
              <a:pPr>
                <a:defRPr/>
              </a:pPr>
              <a:t>11/5/2009</a:t>
            </a:fld>
            <a:endParaRPr lang="en-US" dirty="0"/>
          </a:p>
        </p:txBody>
      </p:sp>
      <p:sp>
        <p:nvSpPr>
          <p:cNvPr id="3" name="フッター プレースホルダ 2"/>
          <p:cNvSpPr>
            <a:spLocks noGrp="1"/>
          </p:cNvSpPr>
          <p:nvPr>
            <p:ph type="ftr" sz="quarter" idx="3"/>
          </p:nvPr>
        </p:nvSpPr>
        <p:spPr>
          <a:xfrm>
            <a:off x="609600" y="6248400"/>
            <a:ext cx="5421313" cy="365125"/>
          </a:xfrm>
          <a:prstGeom prst="rect">
            <a:avLst/>
          </a:prstGeom>
        </p:spPr>
        <p:txBody>
          <a:bodyPr vert="horz" anchor="ctr"/>
          <a:lstStyle>
            <a:lvl1pPr algn="r" eaLnBrk="1" fontAlgn="auto" latinLnBrk="0" hangingPunct="1">
              <a:spcBef>
                <a:spcPts val="0"/>
              </a:spcBef>
              <a:spcAft>
                <a:spcPts val="0"/>
              </a:spcAft>
              <a:defRPr kumimoji="0" sz="1400">
                <a:solidFill>
                  <a:schemeClr val="tx2"/>
                </a:solidFill>
                <a:latin typeface="+mn-lt"/>
                <a:ea typeface="+mn-ea"/>
              </a:defRPr>
            </a:lvl1pPr>
          </a:lstStyle>
          <a:p>
            <a:pPr>
              <a:defRPr/>
            </a:pPr>
            <a:endParaRPr lang="en-US"/>
          </a:p>
        </p:txBody>
      </p:sp>
      <p:sp>
        <p:nvSpPr>
          <p:cNvPr id="7" name="正方形/長方形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8" name="正方形/長方形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9" name="正方形/長方形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23" name="スライド番号プレースホルダ 22"/>
          <p:cNvSpPr>
            <a:spLocks noGrp="1"/>
          </p:cNvSpPr>
          <p:nvPr>
            <p:ph type="sldNum" sz="quarter" idx="4"/>
          </p:nvPr>
        </p:nvSpPr>
        <p:spPr>
          <a:xfrm>
            <a:off x="0" y="1271588"/>
            <a:ext cx="533400" cy="244475"/>
          </a:xfrm>
          <a:prstGeom prst="rect">
            <a:avLst/>
          </a:prstGeom>
        </p:spPr>
        <p:txBody>
          <a:bodyPr vert="horz" anchor="ctr" anchorCtr="0">
            <a:normAutofit/>
          </a:bodyPr>
          <a:lstStyle>
            <a:lvl1pPr algn="l" eaLnBrk="1" fontAlgn="auto" latinLnBrk="0" hangingPunct="1">
              <a:spcBef>
                <a:spcPts val="0"/>
              </a:spcBef>
              <a:spcAft>
                <a:spcPts val="0"/>
              </a:spcAft>
              <a:defRPr kumimoji="0" sz="1400" b="1">
                <a:solidFill>
                  <a:srgbClr val="FFFFFF"/>
                </a:solidFill>
                <a:latin typeface="+mn-lt"/>
                <a:ea typeface="+mn-ea"/>
              </a:defRPr>
            </a:lvl1pPr>
          </a:lstStyle>
          <a:p>
            <a:pPr>
              <a:defRPr/>
            </a:pPr>
            <a:fld id="{EE0F7B0E-0B33-41A1-88B6-49B51692BAF5}" type="slidenum">
              <a:rPr lang="en-US"/>
              <a:pPr>
                <a:defRPr/>
              </a:pPr>
              <a:t>&lt;#&gt;</a:t>
            </a:fld>
            <a:endParaRPr lang="en-US" sz="1600" dirty="0">
              <a:solidFill>
                <a:schemeClr val="tx2"/>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l" rtl="0" eaLnBrk="0" fontAlgn="base" hangingPunct="0">
        <a:spcBef>
          <a:spcPct val="0"/>
        </a:spcBef>
        <a:spcAft>
          <a:spcPct val="0"/>
        </a:spcAft>
        <a:defRPr kumimoji="1" sz="4400" kern="12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w Cen MT" pitchFamily="34" charset="0"/>
        </a:defRPr>
      </a:lvl2pPr>
      <a:lvl3pPr algn="l" rtl="0" eaLnBrk="0" fontAlgn="base" hangingPunct="0">
        <a:spcBef>
          <a:spcPct val="0"/>
        </a:spcBef>
        <a:spcAft>
          <a:spcPct val="0"/>
        </a:spcAft>
        <a:defRPr kumimoji="1" sz="4400">
          <a:solidFill>
            <a:schemeClr val="tx2"/>
          </a:solidFill>
          <a:latin typeface="Tw Cen MT" pitchFamily="34" charset="0"/>
        </a:defRPr>
      </a:lvl3pPr>
      <a:lvl4pPr algn="l" rtl="0" eaLnBrk="0" fontAlgn="base" hangingPunct="0">
        <a:spcBef>
          <a:spcPct val="0"/>
        </a:spcBef>
        <a:spcAft>
          <a:spcPct val="0"/>
        </a:spcAft>
        <a:defRPr kumimoji="1" sz="4400">
          <a:solidFill>
            <a:schemeClr val="tx2"/>
          </a:solidFill>
          <a:latin typeface="Tw Cen MT" pitchFamily="34" charset="0"/>
        </a:defRPr>
      </a:lvl4pPr>
      <a:lvl5pPr algn="l" rtl="0" eaLnBrk="0" fontAlgn="base" hangingPunct="0">
        <a:spcBef>
          <a:spcPct val="0"/>
        </a:spcBef>
        <a:spcAft>
          <a:spcPct val="0"/>
        </a:spcAft>
        <a:defRPr kumimoji="1" sz="4400">
          <a:solidFill>
            <a:schemeClr val="tx2"/>
          </a:solidFill>
          <a:latin typeface="Tw Cen MT" pitchFamily="34" charset="0"/>
        </a:defRPr>
      </a:lvl5pPr>
      <a:lvl6pPr marL="457200" algn="l" rtl="0" fontAlgn="base">
        <a:spcBef>
          <a:spcPct val="0"/>
        </a:spcBef>
        <a:spcAft>
          <a:spcPct val="0"/>
        </a:spcAft>
        <a:defRPr kumimoji="1" sz="4400">
          <a:solidFill>
            <a:schemeClr val="tx2"/>
          </a:solidFill>
          <a:latin typeface="Tw Cen MT" pitchFamily="34" charset="0"/>
        </a:defRPr>
      </a:lvl6pPr>
      <a:lvl7pPr marL="914400" algn="l" rtl="0" fontAlgn="base">
        <a:spcBef>
          <a:spcPct val="0"/>
        </a:spcBef>
        <a:spcAft>
          <a:spcPct val="0"/>
        </a:spcAft>
        <a:defRPr kumimoji="1" sz="4400">
          <a:solidFill>
            <a:schemeClr val="tx2"/>
          </a:solidFill>
          <a:latin typeface="Tw Cen MT" pitchFamily="34" charset="0"/>
        </a:defRPr>
      </a:lvl7pPr>
      <a:lvl8pPr marL="1371600" algn="l" rtl="0" fontAlgn="base">
        <a:spcBef>
          <a:spcPct val="0"/>
        </a:spcBef>
        <a:spcAft>
          <a:spcPct val="0"/>
        </a:spcAft>
        <a:defRPr kumimoji="1" sz="4400">
          <a:solidFill>
            <a:schemeClr val="tx2"/>
          </a:solidFill>
          <a:latin typeface="Tw Cen MT" pitchFamily="34" charset="0"/>
        </a:defRPr>
      </a:lvl8pPr>
      <a:lvl9pPr marL="1828800" algn="l" rtl="0" fontAlgn="base">
        <a:spcBef>
          <a:spcPct val="0"/>
        </a:spcBef>
        <a:spcAft>
          <a:spcPct val="0"/>
        </a:spcAft>
        <a:defRPr kumimoji="1"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kumimoji="1"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kumimoji="1"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kumimoji="1"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itchFamily="2" charset="2"/>
        <a:buChar char=""/>
        <a:defRPr kumimoji="1"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itchFamily="2" charset="2"/>
        <a:buChar char=""/>
        <a:defRPr kumimoji="1"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1"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1"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1"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1" sz="1800" kern="1200"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タイトル 1"/>
          <p:cNvSpPr>
            <a:spLocks noGrp="1"/>
          </p:cNvSpPr>
          <p:nvPr>
            <p:ph type="ctrTitle"/>
          </p:nvPr>
        </p:nvSpPr>
        <p:spPr>
          <a:xfrm>
            <a:off x="2357438" y="1928813"/>
            <a:ext cx="6477000" cy="1828800"/>
          </a:xfrm>
        </p:spPr>
        <p:txBody>
          <a:bodyPr/>
          <a:lstStyle/>
          <a:p>
            <a:pPr eaLnBrk="1" hangingPunct="1"/>
            <a:r>
              <a:rPr altLang="ja-JP" dirty="0" smtClean="0"/>
              <a:t>Problem I: Crystal Jails</a:t>
            </a:r>
            <a:br>
              <a:rPr altLang="ja-JP" dirty="0" smtClean="0"/>
            </a:br>
            <a:endParaRPr altLang="ja-JP" dirty="0" smtClean="0"/>
          </a:p>
        </p:txBody>
      </p:sp>
      <p:sp>
        <p:nvSpPr>
          <p:cNvPr id="13314" name="サブタイトル 2"/>
          <p:cNvSpPr>
            <a:spLocks noGrp="1"/>
          </p:cNvSpPr>
          <p:nvPr>
            <p:ph type="subTitle" idx="1"/>
          </p:nvPr>
        </p:nvSpPr>
        <p:spPr>
          <a:xfrm>
            <a:off x="2362200" y="6049963"/>
            <a:ext cx="6705600" cy="685800"/>
          </a:xfrm>
        </p:spPr>
        <p:txBody>
          <a:bodyPr/>
          <a:lstStyle/>
          <a:p>
            <a:pPr eaLnBrk="1" hangingPunct="1"/>
            <a:endParaRPr lang="ja-JP" altLang="en-US" smtClean="0"/>
          </a:p>
        </p:txBody>
      </p:sp>
      <p:sp>
        <p:nvSpPr>
          <p:cNvPr id="13315" name="タイトル 1"/>
          <p:cNvSpPr txBox="1">
            <a:spLocks/>
          </p:cNvSpPr>
          <p:nvPr/>
        </p:nvSpPr>
        <p:spPr bwMode="auto">
          <a:xfrm>
            <a:off x="2357438" y="3929063"/>
            <a:ext cx="6477000" cy="1828800"/>
          </a:xfrm>
          <a:prstGeom prst="rect">
            <a:avLst/>
          </a:prstGeom>
          <a:noFill/>
          <a:ln w="9525">
            <a:noFill/>
            <a:miter lim="800000"/>
            <a:headEnd/>
            <a:tailEnd/>
          </a:ln>
        </p:spPr>
        <p:txBody>
          <a:bodyPr anchor="b"/>
          <a:lstStyle/>
          <a:p>
            <a:pPr algn="r"/>
            <a:r>
              <a:rPr lang="ja-JP" altLang="en-US" sz="2400" dirty="0" smtClean="0">
                <a:solidFill>
                  <a:schemeClr val="tx2"/>
                </a:solidFill>
                <a:latin typeface="Tw Cen MT" pitchFamily="34" charset="0"/>
                <a:ea typeface="HGPｺﾞｼｯｸE" pitchFamily="50" charset="-128"/>
              </a:rPr>
              <a:t>問題原案： 牟田</a:t>
            </a:r>
            <a:endParaRPr lang="en-US" altLang="ja-JP" sz="2400" dirty="0">
              <a:solidFill>
                <a:schemeClr val="tx2"/>
              </a:solidFill>
              <a:latin typeface="Tw Cen MT" pitchFamily="34" charset="0"/>
              <a:ea typeface="HGPｺﾞｼｯｸE" pitchFamily="50" charset="-128"/>
            </a:endParaRPr>
          </a:p>
          <a:p>
            <a:pPr algn="r"/>
            <a:r>
              <a:rPr lang="ja-JP" altLang="en-US" sz="2400" dirty="0">
                <a:solidFill>
                  <a:schemeClr val="tx2"/>
                </a:solidFill>
                <a:latin typeface="Tw Cen MT" pitchFamily="34" charset="0"/>
                <a:ea typeface="HGPｺﾞｼｯｸE" pitchFamily="50" charset="-128"/>
              </a:rPr>
              <a:t>解法作成</a:t>
            </a:r>
            <a:r>
              <a:rPr lang="ja-JP" altLang="en-US" sz="2400" smtClean="0">
                <a:solidFill>
                  <a:schemeClr val="tx2"/>
                </a:solidFill>
                <a:latin typeface="Tw Cen MT" pitchFamily="34" charset="0"/>
                <a:ea typeface="HGPｺﾞｼｯｸE" pitchFamily="50" charset="-128"/>
              </a:rPr>
              <a:t>： 安達・高橋</a:t>
            </a:r>
            <a:endParaRPr lang="ja-JP" altLang="en-US" sz="2400" dirty="0">
              <a:solidFill>
                <a:schemeClr val="tx2"/>
              </a:solidFill>
              <a:latin typeface="Tw Cen MT" pitchFamily="34" charset="0"/>
              <a:ea typeface="HGPｺﾞｼｯｸE" pitchFamily="50" charset="-128"/>
            </a:endParaRPr>
          </a:p>
          <a:p>
            <a:pPr algn="r"/>
            <a:r>
              <a:rPr lang="ja-JP" altLang="en-US" sz="2400" dirty="0">
                <a:solidFill>
                  <a:schemeClr val="tx2"/>
                </a:solidFill>
                <a:latin typeface="Tw Cen MT" pitchFamily="34" charset="0"/>
                <a:ea typeface="HGPｺﾞｼｯｸE" pitchFamily="50" charset="-128"/>
              </a:rPr>
              <a:t>解説： 安達</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問題概要</a:t>
            </a:r>
            <a:endParaRPr kumimoji="1" lang="ja-JP" altLang="en-US" dirty="0"/>
          </a:p>
        </p:txBody>
      </p:sp>
      <p:sp>
        <p:nvSpPr>
          <p:cNvPr id="3" name="コンテンツ プレースホルダ 2"/>
          <p:cNvSpPr>
            <a:spLocks noGrp="1"/>
          </p:cNvSpPr>
          <p:nvPr>
            <p:ph sz="quarter" idx="1"/>
          </p:nvPr>
        </p:nvSpPr>
        <p:spPr/>
        <p:txBody>
          <a:bodyPr/>
          <a:lstStyle/>
          <a:p>
            <a:pPr eaLnBrk="1" hangingPunct="1"/>
            <a:r>
              <a:rPr lang="ja-JP" altLang="en-US" dirty="0" smtClean="0"/>
              <a:t>色のついたキューブを直方体状に積む</a:t>
            </a:r>
            <a:endParaRPr lang="en-US" altLang="ja-JP" dirty="0" smtClean="0"/>
          </a:p>
          <a:p>
            <a:pPr eaLnBrk="1" hangingPunct="1"/>
            <a:r>
              <a:rPr lang="ja-JP" altLang="en-US" dirty="0" smtClean="0"/>
              <a:t>それぞれの色のキューブは連結で、決められた形になっていないといけない</a:t>
            </a:r>
            <a:endParaRPr lang="en-US" altLang="ja-JP" dirty="0" smtClean="0"/>
          </a:p>
          <a:p>
            <a:pPr lvl="1" eaLnBrk="1" hangingPunct="1"/>
            <a:r>
              <a:rPr lang="ja-JP" altLang="en-US" dirty="0" smtClean="0"/>
              <a:t>回転は</a:t>
            </a:r>
            <a:r>
              <a:rPr lang="en-US" altLang="ja-JP" dirty="0" smtClean="0"/>
              <a:t>OK</a:t>
            </a:r>
          </a:p>
          <a:p>
            <a:pPr eaLnBrk="1" hangingPunct="1"/>
            <a:r>
              <a:rPr lang="ja-JP" altLang="en-US" dirty="0" smtClean="0"/>
              <a:t>そのような積み方があるか</a:t>
            </a:r>
            <a:r>
              <a:rPr lang="en-US" altLang="ja-JP" dirty="0" smtClean="0"/>
              <a:t>?</a:t>
            </a:r>
          </a:p>
          <a:p>
            <a:pPr eaLnBrk="1" hangingPunct="1"/>
            <a:r>
              <a:rPr lang="ja-JP" altLang="en-US" dirty="0" smtClean="0"/>
              <a:t>別の言い方をすると</a:t>
            </a:r>
            <a:endParaRPr lang="en-US" altLang="ja-JP" dirty="0" smtClean="0"/>
          </a:p>
          <a:p>
            <a:pPr lvl="1" eaLnBrk="1" hangingPunct="1"/>
            <a:r>
              <a:rPr lang="ja-JP" altLang="en-US" dirty="0" smtClean="0"/>
              <a:t>ブロックが与えられて、適当に回転させて組む</a:t>
            </a:r>
            <a:endParaRPr lang="en-US" altLang="ja-JP" dirty="0" smtClean="0"/>
          </a:p>
          <a:p>
            <a:pPr lvl="1" eaLnBrk="1" hangingPunct="1"/>
            <a:r>
              <a:rPr lang="ja-JP" altLang="en-US" dirty="0" smtClean="0"/>
              <a:t>ただし、物理的制約を無視してもよい</a:t>
            </a:r>
            <a:endParaRPr lang="en-US" altLang="ja-JP" dirty="0" smtClean="0"/>
          </a:p>
          <a:p>
            <a:pPr lvl="2" eaLnBrk="1" hangingPunct="1"/>
            <a:r>
              <a:rPr lang="ja-JP" altLang="en-US" dirty="0" smtClean="0"/>
              <a:t>サンプルの二番目参照</a:t>
            </a:r>
            <a:endParaRPr lang="en-US" altLang="ja-JP"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想定解法</a:t>
            </a:r>
            <a:endParaRPr kumimoji="1" lang="ja-JP" altLang="en-US" dirty="0"/>
          </a:p>
        </p:txBody>
      </p:sp>
      <p:sp>
        <p:nvSpPr>
          <p:cNvPr id="3" name="コンテンツ プレースホルダ 2"/>
          <p:cNvSpPr>
            <a:spLocks noGrp="1"/>
          </p:cNvSpPr>
          <p:nvPr>
            <p:ph sz="quarter" idx="1"/>
          </p:nvPr>
        </p:nvSpPr>
        <p:spPr/>
        <p:txBody>
          <a:bodyPr/>
          <a:lstStyle/>
          <a:p>
            <a:pPr eaLnBrk="1" hangingPunct="1"/>
            <a:r>
              <a:rPr lang="ja-JP" altLang="en-US" dirty="0" smtClean="0"/>
              <a:t>枝刈り探索</a:t>
            </a:r>
            <a:endParaRPr lang="en-US" altLang="ja-JP" dirty="0" smtClean="0"/>
          </a:p>
          <a:p>
            <a:pPr lvl="1" eaLnBrk="1" hangingPunct="1"/>
            <a:r>
              <a:rPr lang="ja-JP" altLang="en-US" dirty="0" smtClean="0"/>
              <a:t>目的の直方体の中にブロックを置いていく</a:t>
            </a:r>
            <a:endParaRPr lang="en-US" altLang="ja-JP" dirty="0" smtClean="0"/>
          </a:p>
          <a:p>
            <a:pPr lvl="1" eaLnBrk="1" hangingPunct="1"/>
            <a:r>
              <a:rPr lang="ja-JP" altLang="en-US" dirty="0" smtClean="0"/>
              <a:t>全部置けたら</a:t>
            </a:r>
            <a:r>
              <a:rPr lang="en-US" altLang="ja-JP" dirty="0" smtClean="0"/>
              <a:t>Yes</a:t>
            </a:r>
            <a:r>
              <a:rPr lang="ja-JP" altLang="en-US" dirty="0" err="1" smtClean="0"/>
              <a:t>、</a:t>
            </a:r>
            <a:r>
              <a:rPr lang="ja-JP" altLang="en-US" dirty="0" smtClean="0"/>
              <a:t>途中で置けなくなったら</a:t>
            </a:r>
            <a:r>
              <a:rPr lang="en-US" altLang="ja-JP" dirty="0" smtClean="0"/>
              <a:t>No</a:t>
            </a:r>
          </a:p>
          <a:p>
            <a:pPr eaLnBrk="1" hangingPunct="1"/>
            <a:r>
              <a:rPr lang="ja-JP" altLang="en-US" dirty="0" smtClean="0"/>
              <a:t>ブロックの回転方向は</a:t>
            </a:r>
            <a:r>
              <a:rPr lang="en-US" altLang="ja-JP" dirty="0" smtClean="0"/>
              <a:t>24</a:t>
            </a:r>
            <a:r>
              <a:rPr lang="ja-JP" altLang="en-US" dirty="0" smtClean="0"/>
              <a:t>通り</a:t>
            </a:r>
            <a:endParaRPr lang="en-US" altLang="ja-JP" dirty="0" smtClean="0"/>
          </a:p>
          <a:p>
            <a:pPr lvl="1" eaLnBrk="1" hangingPunct="1"/>
            <a:r>
              <a:rPr lang="ja-JP" altLang="en-US" dirty="0" smtClean="0"/>
              <a:t>上面</a:t>
            </a:r>
            <a:r>
              <a:rPr lang="en-US" altLang="ja-JP" dirty="0" smtClean="0"/>
              <a:t>6</a:t>
            </a:r>
            <a:r>
              <a:rPr lang="ja-JP" altLang="en-US" dirty="0" smtClean="0"/>
              <a:t>通り</a:t>
            </a:r>
            <a:r>
              <a:rPr lang="en-US" altLang="ja-JP" dirty="0" smtClean="0"/>
              <a:t>×</a:t>
            </a:r>
            <a:r>
              <a:rPr lang="ja-JP" altLang="en-US" dirty="0" smtClean="0"/>
              <a:t>側面</a:t>
            </a:r>
            <a:r>
              <a:rPr lang="en-US" altLang="ja-JP" dirty="0" smtClean="0"/>
              <a:t>4</a:t>
            </a:r>
            <a:r>
              <a:rPr lang="ja-JP" altLang="en-US" dirty="0" smtClean="0"/>
              <a:t>通り</a:t>
            </a:r>
            <a:endParaRPr lang="en-US" altLang="ja-JP" dirty="0" smtClean="0"/>
          </a:p>
          <a:p>
            <a:pPr eaLnBrk="1" hangingPunct="1"/>
            <a:r>
              <a:rPr lang="ja-JP" altLang="en-US" dirty="0" smtClean="0"/>
              <a:t>ブロックを置く場所の候補は</a:t>
            </a:r>
            <a:r>
              <a:rPr lang="en-US" altLang="ja-JP" dirty="0" smtClean="0"/>
              <a:t/>
            </a:r>
            <a:br>
              <a:rPr lang="en-US" altLang="ja-JP" dirty="0" smtClean="0"/>
            </a:br>
            <a:r>
              <a:rPr lang="en-US" altLang="ja-JP" dirty="0" smtClean="0"/>
              <a:t>(H-h+1)(D-d+1)(W-w+1)</a:t>
            </a:r>
            <a:r>
              <a:rPr lang="ja-JP" altLang="en-US" dirty="0" smtClean="0"/>
              <a:t>通り</a:t>
            </a:r>
            <a:endParaRPr lang="en-US" altLang="ja-JP" dirty="0" smtClean="0"/>
          </a:p>
          <a:p>
            <a:pPr eaLnBrk="1" hangingPunct="1"/>
            <a:r>
              <a:rPr lang="ja-JP" altLang="en-US" dirty="0" smtClean="0"/>
              <a:t>単純計算すると探索空間が爆発するが</a:t>
            </a:r>
            <a:r>
              <a:rPr lang="en-US" altLang="ja-JP" dirty="0" smtClean="0"/>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高速化のヒント（１）</a:t>
            </a:r>
            <a:endParaRPr kumimoji="1" lang="ja-JP" altLang="en-US" dirty="0"/>
          </a:p>
        </p:txBody>
      </p:sp>
      <p:sp>
        <p:nvSpPr>
          <p:cNvPr id="3" name="コンテンツ プレースホルダ 2"/>
          <p:cNvSpPr>
            <a:spLocks noGrp="1"/>
          </p:cNvSpPr>
          <p:nvPr>
            <p:ph sz="quarter" idx="1"/>
          </p:nvPr>
        </p:nvSpPr>
        <p:spPr/>
        <p:txBody>
          <a:bodyPr/>
          <a:lstStyle/>
          <a:p>
            <a:pPr eaLnBrk="1" hangingPunct="1"/>
            <a:r>
              <a:rPr lang="ja-JP" altLang="en-US" dirty="0" smtClean="0"/>
              <a:t>メモつき探索</a:t>
            </a:r>
            <a:endParaRPr lang="en-US" altLang="ja-JP" dirty="0" smtClean="0"/>
          </a:p>
          <a:p>
            <a:pPr lvl="1" eaLnBrk="1" hangingPunct="1"/>
            <a:r>
              <a:rPr lang="ja-JP" altLang="en-US" dirty="0" smtClean="0"/>
              <a:t>既に探索した盤面なら探索しない</a:t>
            </a:r>
            <a:endParaRPr lang="en-US" altLang="ja-JP" dirty="0" smtClean="0"/>
          </a:p>
          <a:p>
            <a:pPr lvl="1" eaLnBrk="1" hangingPunct="1"/>
            <a:r>
              <a:rPr lang="ja-JP" altLang="en-US" dirty="0" smtClean="0"/>
              <a:t>ブロックを置く順番を固定していない場合は注意</a:t>
            </a:r>
            <a:endParaRPr lang="en-US" altLang="ja-JP" dirty="0" smtClean="0"/>
          </a:p>
          <a:p>
            <a:pPr eaLnBrk="1" hangingPunct="1"/>
            <a:r>
              <a:rPr lang="ja-JP" altLang="en-US" dirty="0" smtClean="0"/>
              <a:t>定数倍高速化</a:t>
            </a:r>
            <a:endParaRPr lang="en-US" altLang="ja-JP" dirty="0" smtClean="0"/>
          </a:p>
          <a:p>
            <a:pPr lvl="1" eaLnBrk="1" hangingPunct="1"/>
            <a:r>
              <a:rPr lang="ja-JP" altLang="en-US" dirty="0" smtClean="0"/>
              <a:t>ブロックをビットで表現して論理演算でブロックを置く</a:t>
            </a:r>
            <a:endParaRPr lang="en-US" altLang="ja-JP" dirty="0" smtClean="0"/>
          </a:p>
          <a:p>
            <a:pPr lvl="1" eaLnBrk="1" hangingPunct="1"/>
            <a:r>
              <a:rPr lang="ja-JP" altLang="en-US" dirty="0" smtClean="0"/>
              <a:t>あらかじめ回転・平行移動したブロックを持っておく</a:t>
            </a:r>
            <a:endParaRPr lang="en-US" altLang="ja-JP" dirty="0" smtClean="0"/>
          </a:p>
          <a:p>
            <a:pPr eaLnBrk="1" hangingPunct="1"/>
            <a:r>
              <a:rPr lang="ja-JP" altLang="en-US" dirty="0" smtClean="0"/>
              <a:t>大きいブロックから置いていく</a:t>
            </a:r>
            <a:endParaRPr lang="en-US" altLang="ja-JP" dirty="0" smtClean="0"/>
          </a:p>
          <a:p>
            <a:pPr eaLnBrk="1" hangingPunct="1"/>
            <a:r>
              <a:rPr lang="ja-JP" altLang="en-US" dirty="0" smtClean="0"/>
              <a:t>置ける可能性の少ないマスを優先的に埋める</a:t>
            </a:r>
            <a:endParaRPr lang="en-US" altLang="ja-JP" dirty="0" smtClean="0"/>
          </a:p>
          <a:p>
            <a:pPr eaLnBrk="1" hangingPunct="1"/>
            <a:r>
              <a:rPr lang="en-US" altLang="ja-JP" dirty="0" smtClean="0"/>
              <a:t>1x1x1</a:t>
            </a:r>
            <a:r>
              <a:rPr lang="ja-JP" altLang="en-US" dirty="0" smtClean="0"/>
              <a:t>のブロックはどうせ置けるので無視</a:t>
            </a:r>
            <a:endParaRPr lang="en-US" altLang="ja-JP"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高速化のヒント（２）</a:t>
            </a:r>
            <a:endParaRPr kumimoji="1" lang="ja-JP" altLang="en-US" dirty="0"/>
          </a:p>
        </p:txBody>
      </p:sp>
      <p:sp>
        <p:nvSpPr>
          <p:cNvPr id="3" name="コンテンツ プレースホルダ 2"/>
          <p:cNvSpPr>
            <a:spLocks noGrp="1"/>
          </p:cNvSpPr>
          <p:nvPr>
            <p:ph sz="quarter" idx="1"/>
          </p:nvPr>
        </p:nvSpPr>
        <p:spPr/>
        <p:txBody>
          <a:bodyPr/>
          <a:lstStyle/>
          <a:p>
            <a:pPr eaLnBrk="1" hangingPunct="1"/>
            <a:r>
              <a:rPr lang="ja-JP" altLang="en-US" dirty="0" smtClean="0"/>
              <a:t>大きいブロックから埋めていって最後に</a:t>
            </a:r>
            <a:r>
              <a:rPr lang="en-US" altLang="ja-JP" dirty="0" smtClean="0"/>
              <a:t>1x1x2</a:t>
            </a:r>
            <a:r>
              <a:rPr lang="ja-JP" altLang="en-US" dirty="0" smtClean="0"/>
              <a:t>と</a:t>
            </a:r>
            <a:r>
              <a:rPr lang="en-US" altLang="ja-JP" dirty="0" smtClean="0"/>
              <a:t>1x1x1</a:t>
            </a:r>
            <a:r>
              <a:rPr lang="ja-JP" altLang="en-US" dirty="0" smtClean="0"/>
              <a:t>が残ったとき、これを愚直に探索するとマッチングの列挙と同じ探索空間になってしまう</a:t>
            </a:r>
            <a:endParaRPr lang="en-US" altLang="ja-JP" dirty="0" smtClean="0"/>
          </a:p>
          <a:p>
            <a:pPr lvl="1" eaLnBrk="1" hangingPunct="1"/>
            <a:r>
              <a:rPr lang="ja-JP" altLang="en-US" dirty="0" smtClean="0"/>
              <a:t>残った盤面が広いとやばい</a:t>
            </a:r>
            <a:endParaRPr lang="en-US" altLang="ja-JP" dirty="0" smtClean="0"/>
          </a:p>
          <a:p>
            <a:pPr eaLnBrk="1" hangingPunct="1"/>
            <a:r>
              <a:rPr lang="ja-JP" altLang="en-US" dirty="0" smtClean="0"/>
              <a:t>→二部グラフの最大マッチングで高速に判定</a:t>
            </a:r>
            <a:endParaRPr lang="en-US" altLang="ja-JP" dirty="0" smtClean="0"/>
          </a:p>
          <a:p>
            <a:pPr lvl="1" eaLnBrk="1" hangingPunct="1"/>
            <a:r>
              <a:rPr lang="ja-JP" altLang="en-US" dirty="0" smtClean="0"/>
              <a:t>直方体のマスを白黒の市松模様に塗り分けると、</a:t>
            </a:r>
            <a:r>
              <a:rPr lang="en-US" altLang="ja-JP" dirty="0" smtClean="0"/>
              <a:t/>
            </a:r>
            <a:br>
              <a:rPr lang="en-US" altLang="ja-JP" dirty="0" smtClean="0"/>
            </a:br>
            <a:r>
              <a:rPr lang="en-US" altLang="ja-JP" dirty="0" smtClean="0"/>
              <a:t>1x1x2</a:t>
            </a:r>
            <a:r>
              <a:rPr lang="ja-JP" altLang="en-US" dirty="0" smtClean="0"/>
              <a:t>のブロックは必ず白と黒のマスを一つずつ覆う</a:t>
            </a:r>
            <a:endParaRPr lang="en-US" altLang="ja-JP" dirty="0" smtClean="0"/>
          </a:p>
          <a:p>
            <a:pPr lvl="1" eaLnBrk="1" hangingPunct="1"/>
            <a:r>
              <a:rPr lang="ja-JP" altLang="en-US" dirty="0" smtClean="0"/>
              <a:t>残った盤面の隣接するマス間に辺を張った二部グラフの最大マッチングを求めると、それが</a:t>
            </a:r>
            <a:r>
              <a:rPr lang="en-US" altLang="ja-JP" dirty="0" smtClean="0"/>
              <a:t>1x1x2</a:t>
            </a:r>
            <a:r>
              <a:rPr lang="ja-JP" altLang="en-US" dirty="0" smtClean="0"/>
              <a:t>のブロックを置ける最大個数になっている</a:t>
            </a:r>
            <a:endParaRPr lang="en-US" altLang="ja-JP"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Judges’ solution</a:t>
            </a:r>
            <a:endParaRPr kumimoji="1" lang="ja-JP" altLang="en-US" dirty="0"/>
          </a:p>
        </p:txBody>
      </p:sp>
      <p:sp>
        <p:nvSpPr>
          <p:cNvPr id="3" name="コンテンツ プレースホルダ 2"/>
          <p:cNvSpPr>
            <a:spLocks noGrp="1"/>
          </p:cNvSpPr>
          <p:nvPr>
            <p:ph sz="quarter" idx="1"/>
          </p:nvPr>
        </p:nvSpPr>
        <p:spPr/>
        <p:txBody>
          <a:bodyPr/>
          <a:lstStyle/>
          <a:p>
            <a:pPr eaLnBrk="1" hangingPunct="1"/>
            <a:r>
              <a:rPr lang="ja-JP" altLang="en-US" dirty="0" smtClean="0"/>
              <a:t>高橋</a:t>
            </a:r>
            <a:r>
              <a:rPr lang="en-US" altLang="ja-JP" dirty="0" smtClean="0"/>
              <a:t>(</a:t>
            </a:r>
            <a:r>
              <a:rPr lang="en-US" altLang="ja-JP" dirty="0" err="1" smtClean="0"/>
              <a:t>nya</a:t>
            </a:r>
            <a:r>
              <a:rPr lang="en-US" altLang="ja-JP" dirty="0" smtClean="0"/>
              <a:t>)</a:t>
            </a:r>
          </a:p>
          <a:p>
            <a:pPr lvl="1" eaLnBrk="1" hangingPunct="1"/>
            <a:r>
              <a:rPr lang="ja-JP" altLang="en-US" dirty="0" smtClean="0"/>
              <a:t>枝刈り探索 </a:t>
            </a:r>
            <a:r>
              <a:rPr lang="en-US" altLang="ja-JP" dirty="0" smtClean="0"/>
              <a:t>250</a:t>
            </a:r>
            <a:r>
              <a:rPr lang="ja-JP" altLang="en-US" dirty="0" smtClean="0"/>
              <a:t>行</a:t>
            </a:r>
            <a:r>
              <a:rPr lang="en-US" altLang="ja-JP" dirty="0" smtClean="0"/>
              <a:t>, C++</a:t>
            </a:r>
          </a:p>
          <a:p>
            <a:pPr eaLnBrk="1" hangingPunct="1"/>
            <a:r>
              <a:rPr lang="ja-JP" altLang="en-US" dirty="0" smtClean="0"/>
              <a:t>安達</a:t>
            </a:r>
            <a:r>
              <a:rPr lang="en-US" altLang="ja-JP" dirty="0" smtClean="0"/>
              <a:t>(nu)</a:t>
            </a:r>
          </a:p>
          <a:p>
            <a:pPr lvl="1" eaLnBrk="1" hangingPunct="1"/>
            <a:r>
              <a:rPr lang="ja-JP" altLang="en-US" dirty="0" smtClean="0"/>
              <a:t>枝刈り探索</a:t>
            </a:r>
            <a:r>
              <a:rPr lang="en-US" altLang="ja-JP" dirty="0" smtClean="0"/>
              <a:t>+</a:t>
            </a:r>
            <a:r>
              <a:rPr lang="ja-JP" altLang="en-US" dirty="0" smtClean="0"/>
              <a:t>最大マッチング </a:t>
            </a:r>
            <a:r>
              <a:rPr lang="en-US" altLang="ja-JP" dirty="0" smtClean="0"/>
              <a:t>340</a:t>
            </a:r>
            <a:r>
              <a:rPr lang="ja-JP" altLang="en-US" dirty="0" smtClean="0"/>
              <a:t>行</a:t>
            </a:r>
            <a:r>
              <a:rPr lang="en-US" altLang="ja-JP" dirty="0" smtClean="0"/>
              <a:t>, C++</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タイトル 1"/>
          <p:cNvSpPr>
            <a:spLocks noGrp="1"/>
          </p:cNvSpPr>
          <p:nvPr>
            <p:ph type="title"/>
          </p:nvPr>
        </p:nvSpPr>
        <p:spPr>
          <a:xfrm>
            <a:off x="612775" y="228600"/>
            <a:ext cx="8153400" cy="990600"/>
          </a:xfrm>
        </p:spPr>
        <p:txBody>
          <a:bodyPr/>
          <a:lstStyle/>
          <a:p>
            <a:pPr eaLnBrk="1" hangingPunct="1"/>
            <a:r>
              <a:rPr lang="ja-JP" altLang="en-US" smtClean="0"/>
              <a:t>結果</a:t>
            </a:r>
          </a:p>
        </p:txBody>
      </p:sp>
      <p:sp>
        <p:nvSpPr>
          <p:cNvPr id="20482" name="コンテンツ プレースホルダ 2"/>
          <p:cNvSpPr>
            <a:spLocks noGrp="1"/>
          </p:cNvSpPr>
          <p:nvPr>
            <p:ph sz="quarter" idx="1"/>
          </p:nvPr>
        </p:nvSpPr>
        <p:spPr>
          <a:xfrm>
            <a:off x="612775" y="1600200"/>
            <a:ext cx="8153400" cy="4495800"/>
          </a:xfrm>
        </p:spPr>
        <p:txBody>
          <a:bodyPr/>
          <a:lstStyle/>
          <a:p>
            <a:pPr eaLnBrk="1" hangingPunct="1"/>
            <a:r>
              <a:rPr lang="en-US" altLang="ja-JP" dirty="0" smtClean="0"/>
              <a:t>Teams tried: 1</a:t>
            </a:r>
          </a:p>
          <a:p>
            <a:pPr eaLnBrk="1" hangingPunct="1"/>
            <a:r>
              <a:rPr lang="en-US" altLang="ja-JP" dirty="0" smtClean="0"/>
              <a:t>Total submissions: 6</a:t>
            </a:r>
          </a:p>
          <a:p>
            <a:pPr eaLnBrk="1" hangingPunct="1"/>
            <a:r>
              <a:rPr lang="en-US" altLang="ja-JP" dirty="0" smtClean="0"/>
              <a:t>First submission: _(</a:t>
            </a:r>
            <a:r>
              <a:rPr lang="en-US" altLang="ja-JP" dirty="0" err="1" smtClean="0"/>
              <a:t>ry</a:t>
            </a:r>
            <a:r>
              <a:rPr lang="en-US" altLang="ja-JP" dirty="0" smtClean="0"/>
              <a:t> (213min.)</a:t>
            </a:r>
          </a:p>
          <a:p>
            <a:pPr eaLnBrk="1" hangingPunct="1"/>
            <a:r>
              <a:rPr lang="en-US" altLang="ja-JP" dirty="0" smtClean="0"/>
              <a:t>First accept: _(</a:t>
            </a:r>
            <a:r>
              <a:rPr lang="en-US" altLang="ja-JP" dirty="0" err="1" smtClean="0"/>
              <a:t>ry</a:t>
            </a:r>
            <a:r>
              <a:rPr lang="en-US" altLang="ja-JP" dirty="0" smtClean="0"/>
              <a:t> (288min.)</a:t>
            </a:r>
          </a:p>
          <a:p>
            <a:pPr eaLnBrk="1" hangingPunct="1"/>
            <a:r>
              <a:rPr lang="en-US" altLang="ja-JP" dirty="0" smtClean="0"/>
              <a:t>Total accept: 1</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デザート">
  <a:themeElements>
    <a:clrScheme name="デザート">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デザート">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デザート">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デザート">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Median</Template>
  <TotalTime>0</TotalTime>
  <Words>330</Words>
  <Application>Microsoft Office PowerPoint</Application>
  <PresentationFormat>画面に合わせる (4:3)</PresentationFormat>
  <Paragraphs>55</Paragraphs>
  <Slides>7</Slides>
  <Notes>7</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デザート</vt:lpstr>
      <vt:lpstr>Problem I: Crystal Jails </vt:lpstr>
      <vt:lpstr>問題概要</vt:lpstr>
      <vt:lpstr>想定解法</vt:lpstr>
      <vt:lpstr>高速化のヒント（１）</vt:lpstr>
      <vt:lpstr>高速化のヒント（２）</vt:lpstr>
      <vt:lpstr>Judges’ solution</vt:lpstr>
      <vt:lpstr>結果</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2009-11-05T11:00:12Z</dcterms:created>
  <dcterms:modified xsi:type="dcterms:W3CDTF">2009-11-05T11:00:14Z</dcterms:modified>
</cp:coreProperties>
</file>