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2011/2/23</a:t>
            </a:fld>
            <a:endParaRPr kumimoji="1"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2011/2/23</a:t>
            </a:fld>
            <a:endParaRPr kumimoji="1"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2011/2/23</a:t>
            </a:fld>
            <a:endParaRPr kumimoji="1"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2011/2/23</a:t>
            </a:fld>
            <a:endParaRPr kumimoji="1" lang="ja-JP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2011/2/23</a:t>
            </a:fld>
            <a:endParaRPr kumimoji="1" lang="ja-JP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2011/2/23</a:t>
            </a:fld>
            <a:endParaRPr kumimoji="1" lang="ja-JP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2011/2/23</a:t>
            </a:fld>
            <a:endParaRPr kumimoji="1" lang="ja-JP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2011/2/23</a:t>
            </a:fld>
            <a:endParaRPr kumimoji="1" lang="ja-JP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2011/2/23</a:t>
            </a:fld>
            <a:endParaRPr kumimoji="1" lang="ja-JP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2011/2/23</a:t>
            </a:fld>
            <a:endParaRPr kumimoji="1"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2011/2/23</a:t>
            </a:fld>
            <a:endParaRPr kumimoji="1"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t>2011/2/23</a:t>
            </a:fld>
            <a:endParaRPr kumimoji="1"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kumimoji="1"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kumimoji="1"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B: Bubble Puzzle </a:t>
            </a:r>
            <a:r>
              <a:rPr kumimoji="1" lang="ja-JP" altLang="en-US" dirty="0" smtClean="0"/>
              <a:t>～水玉潰し</a:t>
            </a:r>
            <a:r>
              <a:rPr lang="ja-JP" altLang="en-US" dirty="0"/>
              <a:t>～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lang="ja-JP" altLang="en-US" dirty="0" smtClean="0"/>
              <a:t>野田</a:t>
            </a:r>
            <a:endParaRPr lang="en-US" altLang="ja-JP" dirty="0" smtClean="0"/>
          </a:p>
          <a:p>
            <a:r>
              <a:rPr kumimoji="1" lang="ja-JP" altLang="en-US" dirty="0" smtClean="0"/>
              <a:t>解答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野田・川中</a:t>
            </a:r>
            <a:endParaRPr kumimoji="1" lang="en-US" altLang="ja-JP" dirty="0" smtClean="0"/>
          </a:p>
          <a:p>
            <a:r>
              <a:rPr lang="ja-JP" altLang="en-US" dirty="0" smtClean="0"/>
              <a:t>解説</a:t>
            </a:r>
            <a:r>
              <a:rPr lang="en-US" altLang="ja-JP" dirty="0" smtClean="0"/>
              <a:t>:</a:t>
            </a:r>
            <a:r>
              <a:rPr lang="ja-JP" altLang="en-US" dirty="0"/>
              <a:t> </a:t>
            </a:r>
            <a:r>
              <a:rPr lang="ja-JP" altLang="en-US" dirty="0" smtClean="0"/>
              <a:t>野田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70947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通称</a:t>
            </a:r>
            <a:r>
              <a:rPr kumimoji="1" lang="en-US" altLang="ja-JP" dirty="0" smtClean="0"/>
              <a:t>”</a:t>
            </a:r>
            <a:r>
              <a:rPr lang="ja-JP" altLang="en-US" dirty="0"/>
              <a:t>水玉潰し</a:t>
            </a:r>
            <a:r>
              <a:rPr kumimoji="1" lang="en-US" altLang="ja-JP" dirty="0" smtClean="0"/>
              <a:t>”</a:t>
            </a:r>
            <a:r>
              <a:rPr kumimoji="1" lang="ja-JP" altLang="en-US" dirty="0" smtClean="0"/>
              <a:t>の最短手数を求めよ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盤面</a:t>
            </a:r>
            <a:r>
              <a:rPr lang="ja-JP" altLang="en-US" dirty="0" smtClean="0"/>
              <a:t>は</a:t>
            </a:r>
            <a:r>
              <a:rPr lang="en-US" altLang="ja-JP" dirty="0" smtClean="0"/>
              <a:t>4x4</a:t>
            </a:r>
          </a:p>
          <a:p>
            <a:pPr lvl="1"/>
            <a:r>
              <a:rPr kumimoji="1" lang="ja-JP" altLang="en-US" dirty="0" smtClean="0"/>
              <a:t>最短手数が</a:t>
            </a:r>
            <a:r>
              <a:rPr kumimoji="1" lang="en-US" altLang="ja-JP" dirty="0" smtClean="0"/>
              <a:t>5</a:t>
            </a:r>
            <a:r>
              <a:rPr kumimoji="1" lang="ja-JP" altLang="en-US" dirty="0" smtClean="0"/>
              <a:t>手よりも大きい場合は</a:t>
            </a:r>
            <a:r>
              <a:rPr kumimoji="1" lang="en-US" altLang="ja-JP" dirty="0" smtClean="0"/>
              <a:t>-1</a:t>
            </a:r>
            <a:r>
              <a:rPr kumimoji="1" lang="ja-JP" altLang="en-US" dirty="0" smtClean="0"/>
              <a:t>を出力せよ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8425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メモ付き</a:t>
            </a:r>
            <a:r>
              <a:rPr lang="en-US" altLang="ja-JP" dirty="0" smtClean="0"/>
              <a:t>/</a:t>
            </a:r>
            <a:r>
              <a:rPr lang="ja-JP" altLang="en-US" dirty="0" smtClean="0"/>
              <a:t>メモ無し深さ優先探索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メモを付けると速くなるが、メモ無しでも無駄な処理を押さえれば通る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35397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模範解答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野田</a:t>
            </a:r>
            <a:r>
              <a:rPr kumimoji="1" lang="en-US" altLang="ja-JP" dirty="0" smtClean="0"/>
              <a:t>:</a:t>
            </a:r>
          </a:p>
          <a:p>
            <a:pPr lvl="1"/>
            <a:r>
              <a:rPr lang="en-US" altLang="ja-JP" dirty="0" smtClean="0"/>
              <a:t>C++</a:t>
            </a:r>
          </a:p>
          <a:p>
            <a:pPr lvl="1"/>
            <a:r>
              <a:rPr kumimoji="1" lang="en-US" altLang="ja-JP" dirty="0" smtClean="0"/>
              <a:t>198</a:t>
            </a:r>
            <a:r>
              <a:rPr kumimoji="1" lang="ja-JP" altLang="en-US" dirty="0" smtClean="0"/>
              <a:t>行</a:t>
            </a:r>
            <a:endParaRPr kumimoji="1" lang="en-US" altLang="ja-JP" dirty="0" smtClean="0"/>
          </a:p>
          <a:p>
            <a:r>
              <a:rPr lang="ja-JP" altLang="en-US" dirty="0" smtClean="0"/>
              <a:t>川中</a:t>
            </a:r>
            <a:r>
              <a:rPr lang="en-US" altLang="ja-JP" dirty="0" smtClean="0"/>
              <a:t>:</a:t>
            </a:r>
          </a:p>
          <a:p>
            <a:pPr lvl="1"/>
            <a:r>
              <a:rPr lang="en-US" altLang="ja-JP" dirty="0" smtClean="0"/>
              <a:t>C++</a:t>
            </a:r>
          </a:p>
          <a:p>
            <a:pPr lvl="1"/>
            <a:r>
              <a:rPr kumimoji="1" lang="en-US" altLang="ja-JP" dirty="0" smtClean="0"/>
              <a:t>122</a:t>
            </a:r>
            <a:r>
              <a:rPr kumimoji="1" lang="ja-JP" altLang="en-US" dirty="0" smtClean="0"/>
              <a:t>行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50082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Total Submission: 17</a:t>
            </a:r>
          </a:p>
          <a:p>
            <a:r>
              <a:rPr lang="en-US" altLang="ja-JP" dirty="0" smtClean="0"/>
              <a:t>Total Accepted: 5</a:t>
            </a:r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1556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クラリティ">
  <a:themeElements>
    <a:clrScheme name="クラリティ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クラシック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クラリティ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13</TotalTime>
  <Words>98</Words>
  <Application>Microsoft Office PowerPoint</Application>
  <PresentationFormat>画面に合わせる (4:3)</PresentationFormat>
  <Paragraphs>21</Paragraphs>
  <Slides>5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クラリティ</vt:lpstr>
      <vt:lpstr>Problem B: Bubble Puzzle ～水玉潰し～</vt:lpstr>
      <vt:lpstr>問題</vt:lpstr>
      <vt:lpstr>解答</vt:lpstr>
      <vt:lpstr>模範解答</vt:lpstr>
      <vt:lpstr>結果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B: Bubble Puzzle</dc:title>
  <dc:creator>hisayori</dc:creator>
  <cp:lastModifiedBy>hisayori</cp:lastModifiedBy>
  <cp:revision>5</cp:revision>
  <dcterms:created xsi:type="dcterms:W3CDTF">2011-02-23T10:28:07Z</dcterms:created>
  <dcterms:modified xsi:type="dcterms:W3CDTF">2011-02-23T11:06:34Z</dcterms:modified>
</cp:coreProperties>
</file>