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1FB96-EDB5-408D-B468-FED02CB1BB14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15300-D39D-467D-A428-C5D6A037129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15300-D39D-467D-A428-C5D6A037129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15300-D39D-467D-A428-C5D6A037129C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15300-D39D-467D-A428-C5D6A037129C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15300-D39D-467D-A428-C5D6A037129C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15300-D39D-467D-A428-C5D6A037129C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15300-D39D-467D-A428-C5D6A037129C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  <a:ea typeface="+mn-ea"/>
              </a:defRPr>
            </a:lvl1pPr>
          </a:lstStyle>
          <a:p>
            <a:fld id="{2A2F09A2-B1E1-462D-B5E6-CAF76989B6FA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  <a:ea typeface="+mn-ea"/>
              </a:defRPr>
            </a:lvl1pPr>
          </a:lstStyle>
          <a:p>
            <a:fld id="{972599AE-BF71-4143-A5BC-F576F12CE68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Century Gothic" pitchFamily="34" charset="0"/>
          <a:ea typeface="ＭＳ Ｐゴシック" pitchFamily="50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279525" y="1600200"/>
            <a:ext cx="7085013" cy="1614486"/>
          </a:xfrm>
        </p:spPr>
        <p:txBody>
          <a:bodyPr/>
          <a:lstStyle/>
          <a:p>
            <a:r>
              <a:rPr lang="en-US" altLang="ja-JP" sz="4800" smtClean="0"/>
              <a:t>Day 3 Problem </a:t>
            </a:r>
            <a:r>
              <a:rPr lang="en-US" altLang="ja-JP" sz="4800" dirty="0" smtClean="0"/>
              <a:t>B:</a:t>
            </a:r>
            <a:br>
              <a:rPr lang="en-US" altLang="ja-JP" sz="4800" dirty="0" smtClean="0"/>
            </a:br>
            <a:r>
              <a:rPr lang="en-US" altLang="ja-JP" sz="4800" dirty="0" smtClean="0"/>
              <a:t>Erratic </a:t>
            </a:r>
            <a:r>
              <a:rPr lang="en-US" altLang="ja-JP" sz="4800" dirty="0"/>
              <a:t>Sleep Habits</a:t>
            </a:r>
            <a:endParaRPr kumimoji="1" lang="ja-JP" altLang="en-US" sz="48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79525" y="3462342"/>
            <a:ext cx="5256213" cy="1395418"/>
          </a:xfrm>
        </p:spPr>
        <p:txBody>
          <a:bodyPr>
            <a:normAutofit fontScale="77500" lnSpcReduction="20000"/>
          </a:bodyPr>
          <a:lstStyle/>
          <a:p>
            <a:r>
              <a:rPr kumimoji="1" lang="ja-JP" altLang="en-US" dirty="0" smtClean="0"/>
              <a:t>原案：荒木</a:t>
            </a:r>
            <a:endParaRPr kumimoji="1" lang="en-US" altLang="ja-JP" dirty="0" smtClean="0"/>
          </a:p>
          <a:p>
            <a:r>
              <a:rPr lang="ja-JP" altLang="en-US" dirty="0" smtClean="0"/>
              <a:t>担当：荒木，福澤</a:t>
            </a:r>
            <a:endParaRPr lang="en-US" altLang="ja-JP" dirty="0" smtClean="0"/>
          </a:p>
          <a:p>
            <a:r>
              <a:rPr lang="ja-JP" altLang="en-US" dirty="0" smtClean="0"/>
              <a:t>問題文：泉</a:t>
            </a:r>
            <a:endParaRPr lang="en-US" altLang="ja-JP" dirty="0" smtClean="0"/>
          </a:p>
          <a:p>
            <a:r>
              <a:rPr kumimoji="1" lang="ja-JP" altLang="en-US" dirty="0" smtClean="0"/>
              <a:t>解説：福澤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42976" y="1600200"/>
            <a:ext cx="7293003" cy="4525963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睡眠時間は周期的であり，毎日</a:t>
            </a:r>
            <a:r>
              <a:rPr kumimoji="1" lang="en-US" altLang="ja-JP" dirty="0" smtClean="0"/>
              <a:t>0</a:t>
            </a:r>
            <a:r>
              <a:rPr kumimoji="1" lang="ja-JP" altLang="en-US" dirty="0" smtClean="0"/>
              <a:t>時に寝る．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周期</a:t>
            </a:r>
            <a:r>
              <a:rPr lang="ja-JP" altLang="en-US" dirty="0" smtClean="0"/>
              <a:t>の最初の睡眠時間は</a:t>
            </a:r>
            <a:r>
              <a:rPr lang="en-US" altLang="ja-JP" dirty="0" smtClean="0"/>
              <a:t>1</a:t>
            </a:r>
            <a:r>
              <a:rPr lang="ja-JP" altLang="en-US" dirty="0" smtClean="0"/>
              <a:t>時間である．</a:t>
            </a:r>
            <a:endParaRPr lang="en-US" altLang="ja-JP" dirty="0" smtClean="0"/>
          </a:p>
          <a:p>
            <a:r>
              <a:rPr lang="ja-JP" altLang="en-US" dirty="0" smtClean="0"/>
              <a:t>無水カフェインを摂取すると強制的に周期の最初に戻る</a:t>
            </a:r>
            <a:endParaRPr lang="en-US" altLang="ja-JP" dirty="0" smtClean="0"/>
          </a:p>
          <a:p>
            <a:r>
              <a:rPr kumimoji="1" lang="ja-JP" altLang="en-US" dirty="0"/>
              <a:t>面接</a:t>
            </a:r>
            <a:r>
              <a:rPr kumimoji="1" lang="ja-JP" altLang="en-US" dirty="0" smtClean="0"/>
              <a:t>の予定と睡眠の周期が与え</a:t>
            </a:r>
            <a:r>
              <a:rPr kumimoji="1" lang="ja-JP" altLang="en-US" dirty="0" err="1" smtClean="0"/>
              <a:t>ら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err="1" smtClean="0"/>
              <a:t>れた</a:t>
            </a:r>
            <a:r>
              <a:rPr kumimoji="1" lang="ja-JP" altLang="en-US" dirty="0" smtClean="0"/>
              <a:t>ときに，寝坊しないための最小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無水カフェイン摂取回数を求めよ</a:t>
            </a:r>
            <a:endParaRPr kumimoji="1" lang="en-US" altLang="ja-JP" dirty="0" smtClean="0"/>
          </a:p>
          <a:p>
            <a:r>
              <a:rPr lang="en-US" altLang="ja-JP" dirty="0" smtClean="0"/>
              <a:t>1 </a:t>
            </a:r>
            <a:r>
              <a:rPr lang="ja-JP" altLang="en-US" dirty="0" smtClean="0"/>
              <a:t>≦ 周期</a:t>
            </a:r>
            <a:r>
              <a:rPr lang="ja-JP" altLang="en-US" dirty="0"/>
              <a:t>の</a:t>
            </a:r>
            <a:r>
              <a:rPr lang="ja-JP" altLang="en-US" dirty="0" smtClean="0"/>
              <a:t>長さ</a:t>
            </a:r>
            <a:r>
              <a:rPr lang="en-US" altLang="ja-JP" dirty="0"/>
              <a:t>T</a:t>
            </a:r>
            <a:r>
              <a:rPr lang="ja-JP" altLang="en-US" dirty="0" smtClean="0"/>
              <a:t> ≦ </a:t>
            </a:r>
            <a:r>
              <a:rPr lang="en-US" altLang="ja-JP" dirty="0" smtClean="0"/>
              <a:t>30</a:t>
            </a:r>
            <a:br>
              <a:rPr lang="en-US" altLang="ja-JP" dirty="0" smtClean="0"/>
            </a:br>
            <a:r>
              <a:rPr lang="en-US" altLang="ja-JP" dirty="0" smtClean="0"/>
              <a:t>1 </a:t>
            </a:r>
            <a:r>
              <a:rPr lang="ja-JP" altLang="en-US" dirty="0" smtClean="0"/>
              <a:t>≦ 面接の数</a:t>
            </a:r>
            <a:r>
              <a:rPr lang="en-US" altLang="ja-JP" dirty="0"/>
              <a:t>N</a:t>
            </a:r>
            <a:r>
              <a:rPr lang="en-US" altLang="ja-JP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100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lang="ja-JP" altLang="en-US" dirty="0"/>
              <a:t>１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42976" y="1600200"/>
            <a:ext cx="7500990" cy="4525963"/>
          </a:xfrm>
        </p:spPr>
        <p:txBody>
          <a:bodyPr/>
          <a:lstStyle/>
          <a:p>
            <a:r>
              <a:rPr lang="en-US" altLang="ja-JP" dirty="0" smtClean="0"/>
              <a:t>DP[</a:t>
            </a:r>
            <a:r>
              <a:rPr lang="ja-JP" altLang="en-US" dirty="0" smtClean="0"/>
              <a:t>面接何回目が終わった直後か</a:t>
            </a:r>
            <a:r>
              <a:rPr lang="en-US" altLang="ja-JP" dirty="0" smtClean="0"/>
              <a:t>][</a:t>
            </a:r>
            <a:br>
              <a:rPr lang="en-US" altLang="ja-JP" dirty="0" smtClean="0"/>
            </a:br>
            <a:r>
              <a:rPr lang="ja-JP" altLang="en-US" dirty="0" smtClean="0"/>
              <a:t>　摂取回数</a:t>
            </a:r>
            <a:r>
              <a:rPr lang="en-US" altLang="ja-JP" dirty="0" smtClean="0"/>
              <a:t>] = </a:t>
            </a:r>
            <a:r>
              <a:rPr lang="ja-JP" altLang="en-US" dirty="0" smtClean="0"/>
              <a:t>周期のうち何番目がありえるか</a:t>
            </a:r>
            <a:endParaRPr lang="en-US" altLang="ja-JP" dirty="0" smtClean="0"/>
          </a:p>
          <a:p>
            <a:r>
              <a:rPr kumimoji="1" lang="ja-JP" altLang="en-US" dirty="0" smtClean="0"/>
              <a:t>計算量は，</a:t>
            </a:r>
            <a:r>
              <a:rPr kumimoji="1" lang="en-US" altLang="ja-JP" dirty="0" smtClean="0"/>
              <a:t>O(N^2 T) </a:t>
            </a:r>
            <a:r>
              <a:rPr kumimoji="1" lang="ja-JP" altLang="en-US" dirty="0" smtClean="0"/>
              <a:t>または </a:t>
            </a:r>
            <a:r>
              <a:rPr kumimoji="1" lang="en-US" altLang="ja-JP" dirty="0" smtClean="0"/>
              <a:t>O(N(N + T))</a:t>
            </a:r>
          </a:p>
          <a:p>
            <a:pPr lvl="1"/>
            <a:r>
              <a:rPr lang="ja-JP" altLang="en-US" dirty="0"/>
              <a:t>愚直</a:t>
            </a:r>
            <a:r>
              <a:rPr lang="ja-JP" altLang="en-US" dirty="0" smtClean="0"/>
              <a:t>に書くと</a:t>
            </a:r>
            <a:r>
              <a:rPr lang="en-US" altLang="ja-JP" dirty="0" smtClean="0"/>
              <a:t>O(N^2 T)</a:t>
            </a:r>
          </a:p>
          <a:p>
            <a:pPr lvl="1"/>
            <a:r>
              <a:rPr kumimoji="1" lang="ja-JP" altLang="en-US" dirty="0" smtClean="0"/>
              <a:t>ある周期について，最小の無水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カフェイン摂取回数のところにのみ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現れるようにすると</a:t>
            </a:r>
            <a:r>
              <a:rPr kumimoji="1" lang="en-US" altLang="ja-JP" dirty="0" smtClean="0"/>
              <a:t>O(N(N + T))</a:t>
            </a:r>
          </a:p>
          <a:p>
            <a:pPr lvl="1"/>
            <a:r>
              <a:rPr lang="ja-JP" altLang="en-US" dirty="0"/>
              <a:t>条件</a:t>
            </a:r>
            <a:r>
              <a:rPr lang="ja-JP" altLang="en-US" dirty="0" smtClean="0"/>
              <a:t>が緩いので</a:t>
            </a:r>
            <a:r>
              <a:rPr lang="en-US" altLang="ja-JP" dirty="0" smtClean="0"/>
              <a:t>O(N^2 T)</a:t>
            </a:r>
            <a:r>
              <a:rPr lang="ja-JP" altLang="en-US" dirty="0" smtClean="0"/>
              <a:t>の解法でも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Accepted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ja-JP" altLang="en-US" dirty="0"/>
              <a:t>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42976" y="1600200"/>
            <a:ext cx="6792937" cy="4525963"/>
          </a:xfrm>
        </p:spPr>
        <p:txBody>
          <a:bodyPr/>
          <a:lstStyle/>
          <a:p>
            <a:r>
              <a:rPr kumimoji="1" lang="en-US" altLang="ja-JP" dirty="0" smtClean="0"/>
              <a:t>DP[</a:t>
            </a:r>
            <a:r>
              <a:rPr kumimoji="1" lang="ja-JP" altLang="en-US" dirty="0" smtClean="0"/>
              <a:t>何日目か</a:t>
            </a:r>
            <a:r>
              <a:rPr kumimoji="1" lang="en-US" altLang="ja-JP" dirty="0" smtClean="0"/>
              <a:t>][</a:t>
            </a:r>
            <a:r>
              <a:rPr kumimoji="1" lang="ja-JP" altLang="en-US" dirty="0" smtClean="0"/>
              <a:t>周期のうち何番目か</a:t>
            </a:r>
            <a:r>
              <a:rPr kumimoji="1" lang="en-US" altLang="ja-JP" dirty="0" smtClean="0"/>
              <a:t>] </a:t>
            </a:r>
            <a:br>
              <a:rPr kumimoji="1" lang="en-US" altLang="ja-JP" dirty="0" smtClean="0"/>
            </a:br>
            <a:r>
              <a:rPr kumimoji="1" lang="ja-JP" altLang="en-US" dirty="0" smtClean="0"/>
              <a:t>　　</a:t>
            </a:r>
            <a:r>
              <a:rPr kumimoji="1" lang="en-US" altLang="ja-JP" dirty="0" smtClean="0"/>
              <a:t>= </a:t>
            </a:r>
            <a:r>
              <a:rPr kumimoji="1" lang="ja-JP" altLang="en-US" dirty="0" smtClean="0"/>
              <a:t>最小摂取回数</a:t>
            </a:r>
            <a:endParaRPr kumimoji="1" lang="en-US" altLang="ja-JP" dirty="0" smtClean="0"/>
          </a:p>
          <a:p>
            <a:r>
              <a:rPr kumimoji="1" lang="ja-JP" altLang="en-US" dirty="0" smtClean="0"/>
              <a:t>計算量は</a:t>
            </a:r>
            <a:r>
              <a:rPr kumimoji="1" lang="en-US" altLang="ja-JP" dirty="0" smtClean="0"/>
              <a:t>O(</a:t>
            </a:r>
            <a:r>
              <a:rPr kumimoji="1" lang="ja-JP" altLang="en-US" dirty="0" smtClean="0"/>
              <a:t>日数</a:t>
            </a:r>
            <a:r>
              <a:rPr kumimoji="1" lang="en-US" altLang="ja-JP" dirty="0" smtClean="0"/>
              <a:t> T^2)</a:t>
            </a:r>
            <a:r>
              <a:rPr lang="ja-JP" altLang="en-US" dirty="0" smtClean="0"/>
              <a:t> 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または</a:t>
            </a:r>
            <a:r>
              <a:rPr lang="en-US" altLang="ja-JP" dirty="0" smtClean="0"/>
              <a:t>O(</a:t>
            </a:r>
            <a:r>
              <a:rPr lang="ja-JP" altLang="en-US" dirty="0" smtClean="0"/>
              <a:t>日数 </a:t>
            </a:r>
            <a:r>
              <a:rPr lang="en-US" altLang="ja-JP" dirty="0" smtClean="0"/>
              <a:t>T)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lang="ja-JP" altLang="en-US" dirty="0"/>
              <a:t>３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42976" y="1600200"/>
            <a:ext cx="7078689" cy="4525963"/>
          </a:xfrm>
        </p:spPr>
        <p:txBody>
          <a:bodyPr/>
          <a:lstStyle/>
          <a:p>
            <a:r>
              <a:rPr lang="en-US" altLang="ja-JP" dirty="0" smtClean="0"/>
              <a:t>DP[</a:t>
            </a:r>
            <a:r>
              <a:rPr lang="ja-JP" altLang="en-US" dirty="0" smtClean="0"/>
              <a:t>面接何回目が終わった直後か</a:t>
            </a:r>
            <a:r>
              <a:rPr lang="en-US" altLang="ja-JP" dirty="0" smtClean="0"/>
              <a:t>][</a:t>
            </a:r>
            <a:br>
              <a:rPr lang="en-US" altLang="ja-JP" dirty="0" smtClean="0"/>
            </a:br>
            <a:r>
              <a:rPr lang="ja-JP" altLang="en-US" dirty="0" smtClean="0"/>
              <a:t>　　　周期のうち何番目か</a:t>
            </a:r>
            <a:r>
              <a:rPr lang="en-US" altLang="ja-JP" dirty="0" smtClean="0"/>
              <a:t>] = </a:t>
            </a:r>
            <a:r>
              <a:rPr lang="ja-JP" altLang="en-US" dirty="0" smtClean="0"/>
              <a:t>最小摂取回数</a:t>
            </a:r>
            <a:endParaRPr lang="en-US" altLang="ja-JP" dirty="0" smtClean="0"/>
          </a:p>
          <a:p>
            <a:r>
              <a:rPr kumimoji="1" lang="ja-JP" altLang="en-US" dirty="0" smtClean="0"/>
              <a:t>計算量は，</a:t>
            </a:r>
            <a:r>
              <a:rPr kumimoji="1" lang="en-US" altLang="ja-JP" dirty="0" smtClean="0"/>
              <a:t>O(NT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279524" y="1600200"/>
            <a:ext cx="7150127" cy="4525963"/>
          </a:xfrm>
        </p:spPr>
        <p:txBody>
          <a:bodyPr/>
          <a:lstStyle/>
          <a:p>
            <a:r>
              <a:rPr lang="en-US" altLang="ja-JP" dirty="0"/>
              <a:t>Total </a:t>
            </a:r>
            <a:r>
              <a:rPr lang="en-US" altLang="ja-JP" dirty="0" smtClean="0"/>
              <a:t>Submitted : 13</a:t>
            </a:r>
            <a:endParaRPr lang="en-US" altLang="ja-JP" dirty="0"/>
          </a:p>
          <a:p>
            <a:r>
              <a:rPr lang="en-US" altLang="ja-JP" dirty="0" smtClean="0"/>
              <a:t>Total Accepted : 9</a:t>
            </a:r>
            <a:r>
              <a:rPr lang="ja-JP" altLang="en-US" dirty="0" smtClean="0"/>
              <a:t>チーム</a:t>
            </a:r>
            <a:endParaRPr lang="en-US" altLang="ja-JP" dirty="0" smtClean="0"/>
          </a:p>
          <a:p>
            <a:r>
              <a:rPr kumimoji="1" lang="en-US" altLang="ja-JP" dirty="0" smtClean="0"/>
              <a:t>First Submitted : 21</a:t>
            </a:r>
            <a:r>
              <a:rPr kumimoji="1" lang="ja-JP" altLang="en-US" dirty="0" smtClean="0"/>
              <a:t>分（</a:t>
            </a:r>
            <a:r>
              <a:rPr kumimoji="1" lang="en-US" altLang="ja-JP" dirty="0" smtClean="0"/>
              <a:t>HITORI</a:t>
            </a:r>
            <a:r>
              <a:rPr kumimoji="1" lang="ja-JP" altLang="en-US" dirty="0" smtClean="0"/>
              <a:t>）</a:t>
            </a:r>
            <a:endParaRPr lang="en-US" altLang="ja-JP" dirty="0" smtClean="0"/>
          </a:p>
          <a:p>
            <a:r>
              <a:rPr lang="en-US" altLang="ja-JP" dirty="0"/>
              <a:t>First </a:t>
            </a:r>
            <a:r>
              <a:rPr lang="en-US" altLang="ja-JP" dirty="0" smtClean="0"/>
              <a:t>Accepted </a:t>
            </a:r>
            <a:r>
              <a:rPr lang="en-US" altLang="ja-JP" dirty="0"/>
              <a:t>: 21</a:t>
            </a:r>
            <a:r>
              <a:rPr lang="ja-JP" altLang="en-US" dirty="0"/>
              <a:t>分（</a:t>
            </a:r>
            <a:r>
              <a:rPr lang="en-US" altLang="ja-JP" dirty="0"/>
              <a:t>HITORI</a:t>
            </a:r>
            <a:r>
              <a:rPr lang="ja-JP" altLang="en-US" dirty="0"/>
              <a:t>）</a:t>
            </a:r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ckofBooksDesignTemplate_TP01159440">
  <a:themeElements>
    <a:clrScheme name="StackofBooksDesignTemplate_TP0115944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ckofBooksDesignTemplate_TP0115944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ofBooksDesignTemplate_TP0115944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ofBooksDesignTemplate_TP0115944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ofBooksDesignTemplate_TP0115944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ofBooksDesignTemplate_TP0115944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ofBooksDesignTemplate_TP0115944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ofBooksDesignTemplate_TP0115944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ofBooksDesignTemplate_TP0115944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ofBooksDesignTemplate_TP0115944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ofBooksDesignTemplate_TP0115944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ofBooksDesignTemplate_TP0115944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ofBooksDesignTemplate_TP0115944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0</TotalTime>
  <Words>137</Words>
  <Application>Microsoft Office PowerPoint</Application>
  <PresentationFormat>画面に合わせる (4:3)</PresentationFormat>
  <Paragraphs>34</Paragraphs>
  <Slides>6</Slides>
  <Notes>6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StackofBooksDesignTemplate_TP01159440</vt:lpstr>
      <vt:lpstr>Day 3 Problem B: Erratic Sleep Habits</vt:lpstr>
      <vt:lpstr>問題概要</vt:lpstr>
      <vt:lpstr>解法１</vt:lpstr>
      <vt:lpstr>解法２</vt:lpstr>
      <vt:lpstr>解法３</vt:lpstr>
      <vt:lpstr>結果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2009-11-01T02:56:21Z</dcterms:created>
  <dcterms:modified xsi:type="dcterms:W3CDTF">2009-11-01T02:56:23Z</dcterms:modified>
</cp:coreProperties>
</file>