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正方形/長方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正方形/長方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直線コネクタ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二等辺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DC74D5-007E-4969-B470-BADACBB9E1C2}" type="datetimeFigureOut">
              <a:rPr kumimoji="1" lang="ja-JP" altLang="en-US" smtClean="0"/>
              <a:pPr/>
              <a:t>2008/9/15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1958EC6-8C24-481F-B865-9AF6F1E4C6D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直線コネクタ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コネクタ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二等辺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1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1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1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1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Problem A: PI is three</a:t>
            </a:r>
            <a:br>
              <a:rPr lang="en-US" altLang="ja-JP" dirty="0" smtClean="0"/>
            </a:br>
            <a:r>
              <a:rPr lang="ja-JP" altLang="en-US" dirty="0" smtClean="0"/>
              <a:t>～円周率は</a:t>
            </a:r>
            <a:r>
              <a:rPr lang="en-US" altLang="ja-JP" dirty="0" smtClean="0"/>
              <a:t>3 </a:t>
            </a:r>
            <a:r>
              <a:rPr lang="ja-JP" altLang="en-US" dirty="0" smtClean="0"/>
              <a:t>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r>
              <a:rPr kumimoji="1" lang="ja-JP" altLang="en-US" dirty="0"/>
              <a:t>解答</a:t>
            </a:r>
            <a:r>
              <a:rPr kumimoji="1" lang="ja-JP" altLang="en-US" dirty="0" smtClean="0"/>
              <a:t>作成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r>
              <a:rPr lang="ja-JP" altLang="en-US" dirty="0" smtClean="0"/>
              <a:t>・泉</a:t>
            </a:r>
            <a:endParaRPr lang="en-US" altLang="ja-JP" dirty="0" smtClean="0"/>
          </a:p>
          <a:p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円周率を分数で近似せよ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誤差は</a:t>
            </a:r>
            <a:r>
              <a:rPr lang="en-US" altLang="ja-JP" dirty="0" smtClean="0"/>
              <a:t>R</a:t>
            </a:r>
            <a:r>
              <a:rPr lang="ja-JP" altLang="en-US" dirty="0" smtClean="0"/>
              <a:t>以下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分母が小さい分数→分母が同じなら分子が小さい分数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lang="en-US" altLang="ja-JP" dirty="0" smtClean="0"/>
              <a:t>0.0&lt;</a:t>
            </a:r>
            <a:r>
              <a:rPr kumimoji="1" lang="en-US" altLang="ja-JP" dirty="0" smtClean="0"/>
              <a:t>R&lt;=1.0</a:t>
            </a:r>
          </a:p>
          <a:p>
            <a:pPr lvl="1"/>
            <a:r>
              <a:rPr lang="ja-JP" altLang="en-US" dirty="0" smtClean="0"/>
              <a:t>小数</a:t>
            </a:r>
            <a:r>
              <a:rPr lang="en-US" altLang="ja-JP" dirty="0" smtClean="0"/>
              <a:t>7</a:t>
            </a:r>
            <a:r>
              <a:rPr lang="ja-JP" altLang="en-US" dirty="0" smtClean="0"/>
              <a:t>桁まで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分母でループ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分母の値は高々</a:t>
            </a:r>
            <a:r>
              <a:rPr lang="en-US" altLang="ja-JP" dirty="0" smtClean="0"/>
              <a:t>10</a:t>
            </a:r>
            <a:r>
              <a:rPr lang="en-US" altLang="ja-JP" baseline="30000" dirty="0" smtClean="0"/>
              <a:t>7</a:t>
            </a:r>
            <a:r>
              <a:rPr lang="ja-JP" altLang="en-US" dirty="0" smtClean="0"/>
              <a:t>にしかならないことが保障される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7</a:t>
            </a:r>
            <a:r>
              <a:rPr lang="ja-JP" altLang="en-US" dirty="0" smtClean="0"/>
              <a:t>桁あれば</a:t>
            </a:r>
            <a:r>
              <a:rPr lang="en-US" altLang="ja-JP" dirty="0" smtClean="0"/>
              <a:t>R</a:t>
            </a:r>
            <a:r>
              <a:rPr lang="ja-JP" altLang="en-US" dirty="0" smtClean="0"/>
              <a:t>以下の誤差で表現できるため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その他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ja-JP" dirty="0" smtClean="0"/>
              <a:t>355/113=</a:t>
            </a:r>
            <a:r>
              <a:rPr lang="en-US" altLang="ja-JP" dirty="0" smtClean="0">
                <a:solidFill>
                  <a:srgbClr val="FF0000"/>
                </a:solidFill>
              </a:rPr>
              <a:t>3.141592</a:t>
            </a:r>
            <a:r>
              <a:rPr lang="en-US" altLang="ja-JP" dirty="0" smtClean="0"/>
              <a:t>9203539823008849557522124</a:t>
            </a:r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ジャッジ模範解答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32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r>
              <a:rPr kumimoji="1" lang="ja-JP" altLang="en-US" dirty="0" smtClean="0"/>
              <a:t>泉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33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Java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</a:t>
            </a:r>
            <a:r>
              <a:rPr kumimoji="1" lang="en-US" altLang="ja-JP" dirty="0" err="1" smtClean="0"/>
              <a:t>Submit:</a:t>
            </a:r>
            <a:r>
              <a:rPr lang="en-US" dirty="0" err="1" smtClean="0"/>
              <a:t>kkntkr</a:t>
            </a:r>
            <a:r>
              <a:rPr lang="en-US" dirty="0" smtClean="0"/>
              <a:t>(8</a:t>
            </a:r>
            <a:r>
              <a:rPr lang="ja-JP" altLang="en-US" dirty="0" smtClean="0"/>
              <a:t>分</a:t>
            </a:r>
            <a:r>
              <a:rPr lang="en-US" dirty="0" smtClean="0"/>
              <a:t>)</a:t>
            </a:r>
            <a:endParaRPr kumimoji="1" lang="en-US" altLang="ja-JP" dirty="0" smtClean="0"/>
          </a:p>
          <a:p>
            <a:r>
              <a:rPr lang="en-US" altLang="ja-JP" dirty="0" smtClean="0"/>
              <a:t>First </a:t>
            </a:r>
            <a:r>
              <a:rPr lang="en-US" altLang="ja-JP" dirty="0" err="1" smtClean="0"/>
              <a:t>Accepted:</a:t>
            </a:r>
            <a:r>
              <a:rPr lang="en-US" dirty="0" err="1" smtClean="0"/>
              <a:t>kkntkr</a:t>
            </a:r>
            <a:r>
              <a:rPr lang="en-US" dirty="0" smtClean="0"/>
              <a:t>(8</a:t>
            </a:r>
            <a:r>
              <a:rPr lang="ja-JP" altLang="en-US" dirty="0" smtClean="0"/>
              <a:t>分</a:t>
            </a:r>
            <a:r>
              <a:rPr lang="en-US" dirty="0" smtClean="0"/>
              <a:t>)</a:t>
            </a:r>
            <a:endParaRPr lang="en-US" altLang="ja-JP" dirty="0" smtClean="0"/>
          </a:p>
          <a:p>
            <a:r>
              <a:rPr lang="en-US" altLang="ja-JP" smtClean="0"/>
              <a:t>Result: </a:t>
            </a:r>
            <a:r>
              <a:rPr lang="en-US" altLang="ja-JP" smtClean="0">
                <a:sym typeface="Wingdings" pitchFamily="2" charset="2"/>
              </a:rPr>
              <a:t>(8/10</a:t>
            </a:r>
            <a:r>
              <a:rPr lang="en-US" altLang="ja-JP" smtClean="0">
                <a:sym typeface="Wingdings" pitchFamily="2" charset="2"/>
              </a:rPr>
              <a:t>)</a:t>
            </a:r>
            <a:endParaRPr lang="en-US" altLang="ja-JP" dirty="0" smtClean="0"/>
          </a:p>
          <a:p>
            <a:endParaRPr kumimoji="1" lang="en-US" altLang="ja-JP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ス">
  <a:themeElements>
    <a:clrScheme name="アース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アース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アース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</TotalTime>
  <Words>105</Words>
  <Application>Microsoft Office PowerPoint</Application>
  <PresentationFormat>画面に合わせる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アース</vt:lpstr>
      <vt:lpstr>Problem A: PI is three ～円周率は3 ～</vt:lpstr>
      <vt:lpstr>問題</vt:lpstr>
      <vt:lpstr>解法</vt:lpstr>
      <vt:lpstr>その他</vt:lpstr>
      <vt:lpstr>ジャッジ模範解答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A: PI is three ～円周率を3とする～</dc:title>
  <dc:creator>hisayori</dc:creator>
  <cp:lastModifiedBy>hisayori</cp:lastModifiedBy>
  <cp:revision>11</cp:revision>
  <dcterms:created xsi:type="dcterms:W3CDTF">2008-08-30T05:57:51Z</dcterms:created>
  <dcterms:modified xsi:type="dcterms:W3CDTF">2008-09-15T04:34:10Z</dcterms:modified>
</cp:coreProperties>
</file>