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sldIdLst>
    <p:sldId id="256" r:id="rId2"/>
    <p:sldId id="257" r:id="rId3"/>
    <p:sldId id="258" r:id="rId4"/>
    <p:sldId id="261" r:id="rId5"/>
    <p:sldId id="264" r:id="rId6"/>
    <p:sldId id="262" r:id="rId7"/>
    <p:sldId id="263" r:id="rId8"/>
    <p:sldId id="260" r:id="rId9"/>
  </p:sldIdLst>
  <p:sldSz cx="9144000" cy="6858000" type="screen4x3"/>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1" d="100"/>
          <a:sy n="71" d="100"/>
        </p:scale>
        <p:origin x="-1140"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タイトル スライド">
    <p:bg>
      <p:bgRef idx="1002">
        <a:schemeClr val="bg1"/>
      </p:bgRef>
    </p:bg>
    <p:spTree>
      <p:nvGrpSpPr>
        <p:cNvPr id="1" name=""/>
        <p:cNvGrpSpPr/>
        <p:nvPr/>
      </p:nvGrpSpPr>
      <p:grpSpPr>
        <a:xfrm>
          <a:off x="0" y="0"/>
          <a:ext cx="0" cy="0"/>
          <a:chOff x="0" y="0"/>
          <a:chExt cx="0" cy="0"/>
        </a:xfrm>
      </p:grpSpPr>
      <p:sp>
        <p:nvSpPr>
          <p:cNvPr id="8" name="正方形/長方形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直線コネクタ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タイトル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ja-JP" altLang="en-US" smtClean="0"/>
              <a:t>マスター タイトルの書式設定</a:t>
            </a:r>
            <a:endParaRPr kumimoji="0" lang="en-US"/>
          </a:p>
        </p:txBody>
      </p:sp>
      <p:sp>
        <p:nvSpPr>
          <p:cNvPr id="25" name="サブタイトル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ja-JP" altLang="en-US" smtClean="0"/>
              <a:t>マスター サブタイトルの書式設定</a:t>
            </a:r>
            <a:endParaRPr kumimoji="0" lang="en-US"/>
          </a:p>
        </p:txBody>
      </p:sp>
      <p:sp>
        <p:nvSpPr>
          <p:cNvPr id="31" name="日付プレースホルダー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fld id="{E90ED720-0104-4369-84BC-D37694168613}" type="datetimeFigureOut">
              <a:rPr kumimoji="1" lang="ja-JP" altLang="en-US" smtClean="0"/>
              <a:t>2010/11/28</a:t>
            </a:fld>
            <a:endParaRPr kumimoji="1" lang="ja-JP" altLang="en-US"/>
          </a:p>
        </p:txBody>
      </p:sp>
      <p:sp>
        <p:nvSpPr>
          <p:cNvPr id="18" name="フッター プレースホルダー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kumimoji="1" lang="ja-JP" altLang="en-US"/>
          </a:p>
        </p:txBody>
      </p:sp>
      <p:sp>
        <p:nvSpPr>
          <p:cNvPr id="29" name="スライド番号プレースホルダー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D2D8002D-B5B0-4BAC-B1F6-782DDCCE6D9C}" type="slidenum">
              <a:rPr kumimoji="1" lang="ja-JP" altLang="en-US" smtClean="0"/>
              <a:t>‹#›</a:t>
            </a:fld>
            <a:endParaRPr kumimoji="1" lang="ja-JP"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extLst/>
          </a:lstStyle>
          <a:p>
            <a:r>
              <a:rPr kumimoji="0" lang="ja-JP" altLang="en-US" smtClean="0"/>
              <a:t>マスター タイトルの書式設定</a:t>
            </a:r>
            <a:endParaRPr kumimoji="0" lang="en-US"/>
          </a:p>
        </p:txBody>
      </p:sp>
      <p:sp>
        <p:nvSpPr>
          <p:cNvPr id="3" name="コンテンツ プレースホルダー 2"/>
          <p:cNvSpPr>
            <a:spLocks noGrp="1"/>
          </p:cNvSpPr>
          <p:nvPr>
            <p:ph idx="1"/>
          </p:nvPr>
        </p:nvSpPr>
        <p:spPr/>
        <p:txBody>
          <a:bodyPr/>
          <a:lstStyle>
            <a:extLst/>
          </a:lstStyle>
          <a:p>
            <a:pPr lvl="0" eaLnBrk="1" latinLnBrk="0" hangingPunct="1"/>
            <a:r>
              <a:rPr lang="ja-JP" altLang="en-US" smtClean="0"/>
              <a:t>マスター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ー 3"/>
          <p:cNvSpPr>
            <a:spLocks noGrp="1"/>
          </p:cNvSpPr>
          <p:nvPr>
            <p:ph type="dt" sz="half" idx="10"/>
          </p:nvPr>
        </p:nvSpPr>
        <p:spPr/>
        <p:txBody>
          <a:bodyPr/>
          <a:lstStyle>
            <a:extLst/>
          </a:lstStyle>
          <a:p>
            <a:fld id="{E90ED720-0104-4369-84BC-D37694168613}" type="datetimeFigureOut">
              <a:rPr kumimoji="1" lang="ja-JP" altLang="en-US" smtClean="0"/>
              <a:t>2010/11/28</a:t>
            </a:fld>
            <a:endParaRPr kumimoji="1" lang="ja-JP" altLang="en-US"/>
          </a:p>
        </p:txBody>
      </p:sp>
      <p:sp>
        <p:nvSpPr>
          <p:cNvPr id="5" name="フッター プレースホルダー 4"/>
          <p:cNvSpPr>
            <a:spLocks noGrp="1"/>
          </p:cNvSpPr>
          <p:nvPr>
            <p:ph type="ftr" sz="quarter" idx="11"/>
          </p:nvPr>
        </p:nvSpPr>
        <p:spPr/>
        <p:txBody>
          <a:bodyPr/>
          <a:lstStyle>
            <a:extLst/>
          </a:lstStyle>
          <a:p>
            <a:endParaRPr kumimoji="1" lang="ja-JP" altLang="en-US"/>
          </a:p>
        </p:txBody>
      </p:sp>
      <p:sp>
        <p:nvSpPr>
          <p:cNvPr id="6" name="スライド番号プレースホルダー 5"/>
          <p:cNvSpPr>
            <a:spLocks noGrp="1"/>
          </p:cNvSpPr>
          <p:nvPr>
            <p:ph type="sldNum" sz="quarter" idx="12"/>
          </p:nvPr>
        </p:nvSpPr>
        <p:spPr/>
        <p:txBody>
          <a:bodyPr/>
          <a:lstStyle>
            <a:extLst/>
          </a:lstStyle>
          <a:p>
            <a:fld id="{D2D8002D-B5B0-4BAC-B1F6-782DDCCE6D9C}" type="slidenum">
              <a:rPr kumimoji="1" lang="ja-JP" altLang="en-US" smtClean="0"/>
              <a:t>‹#›</a:t>
            </a:fld>
            <a:endParaRPr kumimoji="1" lang="ja-JP"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bg>
      <p:bgRef idx="1001">
        <a:schemeClr val="bg1"/>
      </p:bgRef>
    </p:bg>
    <p:spTree>
      <p:nvGrpSpPr>
        <p:cNvPr id="1" name=""/>
        <p:cNvGrpSpPr/>
        <p:nvPr/>
      </p:nvGrpSpPr>
      <p:grpSpPr>
        <a:xfrm>
          <a:off x="0" y="0"/>
          <a:ext cx="0" cy="0"/>
          <a:chOff x="0" y="0"/>
          <a:chExt cx="0" cy="0"/>
        </a:xfrm>
      </p:grpSpPr>
      <p:sp>
        <p:nvSpPr>
          <p:cNvPr id="2" name="タイトル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ja-JP" altLang="en-US" smtClean="0"/>
              <a:t>マスター タイトルの書式設定</a:t>
            </a:r>
            <a:endParaRPr kumimoji="0" lang="en-US"/>
          </a:p>
        </p:txBody>
      </p:sp>
      <p:sp>
        <p:nvSpPr>
          <p:cNvPr id="3" name="テキスト プレースホルダー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ja-JP" altLang="en-US" smtClean="0"/>
              <a:t>マスター テキストの書式設定</a:t>
            </a:r>
          </a:p>
        </p:txBody>
      </p:sp>
      <p:sp>
        <p:nvSpPr>
          <p:cNvPr id="4" name="日付プレースホルダー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fld id="{E90ED720-0104-4369-84BC-D37694168613}" type="datetimeFigureOut">
              <a:rPr kumimoji="1" lang="ja-JP" altLang="en-US" smtClean="0"/>
              <a:t>2010/11/28</a:t>
            </a:fld>
            <a:endParaRPr kumimoji="1" lang="ja-JP" altLang="en-US"/>
          </a:p>
        </p:txBody>
      </p:sp>
      <p:sp>
        <p:nvSpPr>
          <p:cNvPr id="5" name="フッター プレースホルダー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kumimoji="1" lang="ja-JP" altLang="en-US"/>
          </a:p>
        </p:txBody>
      </p:sp>
      <p:sp>
        <p:nvSpPr>
          <p:cNvPr id="6" name="スライド番号プレースホルダー 5"/>
          <p:cNvSpPr>
            <a:spLocks noGrp="1"/>
          </p:cNvSpPr>
          <p:nvPr>
            <p:ph type="sldNum" sz="quarter" idx="12"/>
          </p:nvPr>
        </p:nvSpPr>
        <p:spPr>
          <a:xfrm>
            <a:off x="6733952" y="6555112"/>
            <a:ext cx="588336" cy="228600"/>
          </a:xfrm>
        </p:spPr>
        <p:txBody>
          <a:bodyPr/>
          <a:lstStyle>
            <a:extLst/>
          </a:lstStyle>
          <a:p>
            <a:fld id="{D2D8002D-B5B0-4BAC-B1F6-782DDCCE6D9C}" type="slidenum">
              <a:rPr kumimoji="1" lang="ja-JP" altLang="en-US" smtClean="0"/>
              <a:t>‹#›</a:t>
            </a:fld>
            <a:endParaRPr kumimoji="1" lang="ja-JP"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320040"/>
            <a:ext cx="7242048" cy="1143000"/>
          </a:xfrm>
        </p:spPr>
        <p:txBody>
          <a:bodyPr/>
          <a:lstStyle>
            <a:extLst/>
          </a:lstStyle>
          <a:p>
            <a:r>
              <a:rPr kumimoji="0" lang="ja-JP" altLang="en-US" smtClean="0"/>
              <a:t>マスター タイトルの書式設定</a:t>
            </a:r>
            <a:endParaRPr kumimoji="0" lang="en-US"/>
          </a:p>
        </p:txBody>
      </p:sp>
      <p:sp>
        <p:nvSpPr>
          <p:cNvPr id="3" name="コンテンツ プレースホルダー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ja-JP" altLang="en-US" smtClean="0"/>
              <a:t>マスター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コンテンツ プレースホルダー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ja-JP" altLang="en-US" smtClean="0"/>
              <a:t>マスター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5" name="日付プレースホルダー 4"/>
          <p:cNvSpPr>
            <a:spLocks noGrp="1"/>
          </p:cNvSpPr>
          <p:nvPr>
            <p:ph type="dt" sz="half" idx="10"/>
          </p:nvPr>
        </p:nvSpPr>
        <p:spPr/>
        <p:txBody>
          <a:bodyPr/>
          <a:lstStyle>
            <a:extLst/>
          </a:lstStyle>
          <a:p>
            <a:fld id="{E90ED720-0104-4369-84BC-D37694168613}" type="datetimeFigureOut">
              <a:rPr kumimoji="1" lang="ja-JP" altLang="en-US" smtClean="0"/>
              <a:t>2010/11/28</a:t>
            </a:fld>
            <a:endParaRPr kumimoji="1" lang="ja-JP" altLang="en-US"/>
          </a:p>
        </p:txBody>
      </p:sp>
      <p:sp>
        <p:nvSpPr>
          <p:cNvPr id="6" name="フッター プレースホルダー 5"/>
          <p:cNvSpPr>
            <a:spLocks noGrp="1"/>
          </p:cNvSpPr>
          <p:nvPr>
            <p:ph type="ftr" sz="quarter" idx="11"/>
          </p:nvPr>
        </p:nvSpPr>
        <p:spPr/>
        <p:txBody>
          <a:bodyPr/>
          <a:lstStyle>
            <a:extLst/>
          </a:lstStyle>
          <a:p>
            <a:endParaRPr kumimoji="1" lang="ja-JP" altLang="en-US"/>
          </a:p>
        </p:txBody>
      </p:sp>
      <p:sp>
        <p:nvSpPr>
          <p:cNvPr id="7" name="スライド番号プレースホルダー 6"/>
          <p:cNvSpPr>
            <a:spLocks noGrp="1"/>
          </p:cNvSpPr>
          <p:nvPr>
            <p:ph type="sldNum" sz="quarter" idx="12"/>
          </p:nvPr>
        </p:nvSpPr>
        <p:spPr/>
        <p:txBody>
          <a:bodyPr/>
          <a:lstStyle>
            <a:extLst/>
          </a:lstStyle>
          <a:p>
            <a:fld id="{D2D8002D-B5B0-4BAC-B1F6-782DDCCE6D9C}" type="slidenum">
              <a:rPr kumimoji="1" lang="ja-JP" altLang="en-US" smtClean="0"/>
              <a:t>‹#›</a:t>
            </a:fld>
            <a:endParaRPr kumimoji="1" lang="ja-JP"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320040"/>
            <a:ext cx="7242048" cy="1143000"/>
          </a:xfrm>
        </p:spPr>
        <p:txBody>
          <a:bodyPr anchor="b"/>
          <a:lstStyle>
            <a:lvl1pPr>
              <a:defRPr/>
            </a:lvl1pPr>
            <a:extLst/>
          </a:lstStyle>
          <a:p>
            <a:r>
              <a:rPr kumimoji="0" lang="ja-JP" altLang="en-US" smtClean="0"/>
              <a:t>マスター タイトルの書式設定</a:t>
            </a:r>
            <a:endParaRPr kumimoji="0" lang="en-US"/>
          </a:p>
        </p:txBody>
      </p:sp>
      <p:sp>
        <p:nvSpPr>
          <p:cNvPr id="3" name="テキスト プレースホルダー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ja-JP" altLang="en-US" smtClean="0"/>
              <a:t>マスター テキストの書式設定</a:t>
            </a:r>
          </a:p>
        </p:txBody>
      </p:sp>
      <p:sp>
        <p:nvSpPr>
          <p:cNvPr id="4" name="テキスト プレースホルダー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ja-JP" altLang="en-US" smtClean="0"/>
              <a:t>マスター テキストの書式設定</a:t>
            </a:r>
          </a:p>
        </p:txBody>
      </p:sp>
      <p:sp>
        <p:nvSpPr>
          <p:cNvPr id="5" name="コンテンツ プレースホルダー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ja-JP" altLang="en-US" smtClean="0"/>
              <a:t>マスター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6" name="コンテンツ プレースホルダー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ja-JP" altLang="en-US" smtClean="0"/>
              <a:t>マスター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7" name="日付プレースホルダー 6"/>
          <p:cNvSpPr>
            <a:spLocks noGrp="1"/>
          </p:cNvSpPr>
          <p:nvPr>
            <p:ph type="dt" sz="half" idx="10"/>
          </p:nvPr>
        </p:nvSpPr>
        <p:spPr/>
        <p:txBody>
          <a:bodyPr/>
          <a:lstStyle>
            <a:extLst/>
          </a:lstStyle>
          <a:p>
            <a:fld id="{E90ED720-0104-4369-84BC-D37694168613}" type="datetimeFigureOut">
              <a:rPr kumimoji="1" lang="ja-JP" altLang="en-US" smtClean="0"/>
              <a:t>2010/11/28</a:t>
            </a:fld>
            <a:endParaRPr kumimoji="1" lang="ja-JP" altLang="en-US"/>
          </a:p>
        </p:txBody>
      </p:sp>
      <p:sp>
        <p:nvSpPr>
          <p:cNvPr id="8" name="フッター プレースホルダー 7"/>
          <p:cNvSpPr>
            <a:spLocks noGrp="1"/>
          </p:cNvSpPr>
          <p:nvPr>
            <p:ph type="ftr" sz="quarter" idx="11"/>
          </p:nvPr>
        </p:nvSpPr>
        <p:spPr/>
        <p:txBody>
          <a:bodyPr/>
          <a:lstStyle>
            <a:extLst/>
          </a:lstStyle>
          <a:p>
            <a:endParaRPr kumimoji="1" lang="ja-JP" altLang="en-US"/>
          </a:p>
        </p:txBody>
      </p:sp>
      <p:sp>
        <p:nvSpPr>
          <p:cNvPr id="9" name="スライド番号プレースホルダー 8"/>
          <p:cNvSpPr>
            <a:spLocks noGrp="1"/>
          </p:cNvSpPr>
          <p:nvPr>
            <p:ph type="sldNum" sz="quarter" idx="12"/>
          </p:nvPr>
        </p:nvSpPr>
        <p:spPr/>
        <p:txBody>
          <a:bodyPr/>
          <a:lstStyle>
            <a:extLst/>
          </a:lstStyle>
          <a:p>
            <a:fld id="{D2D8002D-B5B0-4BAC-B1F6-782DDCCE6D9C}" type="slidenum">
              <a:rPr kumimoji="1" lang="ja-JP" altLang="en-US" smtClean="0"/>
              <a:t>‹#›</a:t>
            </a:fld>
            <a:endParaRPr kumimoji="1" lang="ja-JP"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320040"/>
            <a:ext cx="7242048" cy="1143000"/>
          </a:xfrm>
        </p:spPr>
        <p:txBody>
          <a:bodyPr/>
          <a:lstStyle>
            <a:extLst/>
          </a:lstStyle>
          <a:p>
            <a:r>
              <a:rPr kumimoji="0" lang="ja-JP" altLang="en-US" smtClean="0"/>
              <a:t>マスター タイトルの書式設定</a:t>
            </a:r>
            <a:endParaRPr kumimoji="0" lang="en-US"/>
          </a:p>
        </p:txBody>
      </p:sp>
      <p:sp>
        <p:nvSpPr>
          <p:cNvPr id="3" name="日付プレースホルダー 2"/>
          <p:cNvSpPr>
            <a:spLocks noGrp="1"/>
          </p:cNvSpPr>
          <p:nvPr>
            <p:ph type="dt" sz="half" idx="10"/>
          </p:nvPr>
        </p:nvSpPr>
        <p:spPr/>
        <p:txBody>
          <a:bodyPr/>
          <a:lstStyle>
            <a:extLst/>
          </a:lstStyle>
          <a:p>
            <a:fld id="{E90ED720-0104-4369-84BC-D37694168613}" type="datetimeFigureOut">
              <a:rPr kumimoji="1" lang="ja-JP" altLang="en-US" smtClean="0"/>
              <a:t>2010/11/28</a:t>
            </a:fld>
            <a:endParaRPr kumimoji="1" lang="ja-JP" altLang="en-US"/>
          </a:p>
        </p:txBody>
      </p:sp>
      <p:sp>
        <p:nvSpPr>
          <p:cNvPr id="4" name="フッター プレースホルダー 3"/>
          <p:cNvSpPr>
            <a:spLocks noGrp="1"/>
          </p:cNvSpPr>
          <p:nvPr>
            <p:ph type="ftr" sz="quarter" idx="11"/>
          </p:nvPr>
        </p:nvSpPr>
        <p:spPr/>
        <p:txBody>
          <a:bodyPr/>
          <a:lstStyle>
            <a:extLst/>
          </a:lstStyle>
          <a:p>
            <a:endParaRPr kumimoji="1" lang="ja-JP" altLang="en-US"/>
          </a:p>
        </p:txBody>
      </p:sp>
      <p:sp>
        <p:nvSpPr>
          <p:cNvPr id="5" name="スライド番号プレースホルダー 4"/>
          <p:cNvSpPr>
            <a:spLocks noGrp="1"/>
          </p:cNvSpPr>
          <p:nvPr>
            <p:ph type="sldNum" sz="quarter" idx="12"/>
          </p:nvPr>
        </p:nvSpPr>
        <p:spPr/>
        <p:txBody>
          <a:bodyPr/>
          <a:lstStyle>
            <a:extLst/>
          </a:lstStyle>
          <a:p>
            <a:fld id="{D2D8002D-B5B0-4BAC-B1F6-782DDCCE6D9C}" type="slidenum">
              <a:rPr kumimoji="1" lang="ja-JP" altLang="en-US" smtClean="0"/>
              <a:t>‹#›</a:t>
            </a:fld>
            <a:endParaRPr kumimoji="1" lang="ja-JP"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p:cNvSpPr>
            <a:spLocks noGrp="1"/>
          </p:cNvSpPr>
          <p:nvPr>
            <p:ph type="dt" sz="half" idx="10"/>
          </p:nvPr>
        </p:nvSpPr>
        <p:spPr/>
        <p:txBody>
          <a:bodyPr/>
          <a:lstStyle>
            <a:lvl1pPr>
              <a:defRPr>
                <a:solidFill>
                  <a:schemeClr val="tx2"/>
                </a:solidFill>
              </a:defRPr>
            </a:lvl1pPr>
            <a:extLst/>
          </a:lstStyle>
          <a:p>
            <a:fld id="{E90ED720-0104-4369-84BC-D37694168613}" type="datetimeFigureOut">
              <a:rPr kumimoji="1" lang="ja-JP" altLang="en-US" smtClean="0"/>
              <a:t>2010/11/28</a:t>
            </a:fld>
            <a:endParaRPr kumimoji="1" lang="ja-JP" altLang="en-US"/>
          </a:p>
        </p:txBody>
      </p:sp>
      <p:sp>
        <p:nvSpPr>
          <p:cNvPr id="3" name="フッター プレースホルダー 2"/>
          <p:cNvSpPr>
            <a:spLocks noGrp="1"/>
          </p:cNvSpPr>
          <p:nvPr>
            <p:ph type="ftr" sz="quarter" idx="11"/>
          </p:nvPr>
        </p:nvSpPr>
        <p:spPr/>
        <p:txBody>
          <a:bodyPr/>
          <a:lstStyle>
            <a:lvl1pPr>
              <a:defRPr>
                <a:solidFill>
                  <a:schemeClr val="tx2"/>
                </a:solidFill>
              </a:defRPr>
            </a:lvl1pPr>
            <a:extLst/>
          </a:lstStyle>
          <a:p>
            <a:endParaRPr kumimoji="1" lang="ja-JP" altLang="en-US"/>
          </a:p>
        </p:txBody>
      </p:sp>
      <p:sp>
        <p:nvSpPr>
          <p:cNvPr id="4" name="スライド番号プレースホルダー 3"/>
          <p:cNvSpPr>
            <a:spLocks noGrp="1"/>
          </p:cNvSpPr>
          <p:nvPr>
            <p:ph type="sldNum" sz="quarter" idx="12"/>
          </p:nvPr>
        </p:nvSpPr>
        <p:spPr/>
        <p:txBody>
          <a:bodyPr/>
          <a:lstStyle>
            <a:extLst/>
          </a:lstStyle>
          <a:p>
            <a:fld id="{D2D8002D-B5B0-4BAC-B1F6-782DDCCE6D9C}" type="slidenum">
              <a:rPr kumimoji="1" lang="ja-JP" altLang="en-US" smtClean="0"/>
              <a:t>‹#›</a:t>
            </a:fld>
            <a:endParaRPr kumimoji="1" lang="ja-JP"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ja-JP" altLang="en-US" smtClean="0"/>
              <a:t>マスター タイトルの書式設定</a:t>
            </a:r>
            <a:endParaRPr kumimoji="0" lang="en-US"/>
          </a:p>
        </p:txBody>
      </p:sp>
      <p:sp>
        <p:nvSpPr>
          <p:cNvPr id="3" name="テキスト プレースホルダー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ja-JP" altLang="en-US" smtClean="0"/>
              <a:t>マスター テキストの書式設定</a:t>
            </a:r>
          </a:p>
        </p:txBody>
      </p:sp>
      <p:sp>
        <p:nvSpPr>
          <p:cNvPr id="4" name="コンテンツ プレースホルダー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ja-JP" altLang="en-US" smtClean="0"/>
              <a:t>マスター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5" name="日付プレースホルダー 4"/>
          <p:cNvSpPr>
            <a:spLocks noGrp="1"/>
          </p:cNvSpPr>
          <p:nvPr>
            <p:ph type="dt" sz="half" idx="10"/>
          </p:nvPr>
        </p:nvSpPr>
        <p:spPr/>
        <p:txBody>
          <a:bodyPr/>
          <a:lstStyle>
            <a:extLst/>
          </a:lstStyle>
          <a:p>
            <a:fld id="{E90ED720-0104-4369-84BC-D37694168613}" type="datetimeFigureOut">
              <a:rPr kumimoji="1" lang="ja-JP" altLang="en-US" smtClean="0"/>
              <a:t>2010/11/28</a:t>
            </a:fld>
            <a:endParaRPr kumimoji="1" lang="ja-JP" altLang="en-US"/>
          </a:p>
        </p:txBody>
      </p:sp>
      <p:sp>
        <p:nvSpPr>
          <p:cNvPr id="6" name="フッター プレースホルダー 5"/>
          <p:cNvSpPr>
            <a:spLocks noGrp="1"/>
          </p:cNvSpPr>
          <p:nvPr>
            <p:ph type="ftr" sz="quarter" idx="11"/>
          </p:nvPr>
        </p:nvSpPr>
        <p:spPr/>
        <p:txBody>
          <a:bodyPr/>
          <a:lstStyle>
            <a:extLst/>
          </a:lstStyle>
          <a:p>
            <a:endParaRPr kumimoji="1" lang="ja-JP" altLang="en-US"/>
          </a:p>
        </p:txBody>
      </p:sp>
      <p:sp>
        <p:nvSpPr>
          <p:cNvPr id="7" name="スライド番号プレースホルダー 6"/>
          <p:cNvSpPr>
            <a:spLocks noGrp="1"/>
          </p:cNvSpPr>
          <p:nvPr>
            <p:ph type="sldNum" sz="quarter" idx="12"/>
          </p:nvPr>
        </p:nvSpPr>
        <p:spPr/>
        <p:txBody>
          <a:bodyPr/>
          <a:lstStyle>
            <a:extLst/>
          </a:lstStyle>
          <a:p>
            <a:fld id="{D2D8002D-B5B0-4BAC-B1F6-782DDCCE6D9C}" type="slidenum">
              <a:rPr kumimoji="1" lang="ja-JP" altLang="en-US" smtClean="0"/>
              <a:t>‹#›</a:t>
            </a:fld>
            <a:endParaRPr kumimoji="1" lang="ja-JP"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タイトル付きの図">
    <p:bg>
      <p:bgRef idx="1002">
        <a:schemeClr val="bg2"/>
      </p:bgRef>
    </p:bg>
    <p:spTree>
      <p:nvGrpSpPr>
        <p:cNvPr id="1" name=""/>
        <p:cNvGrpSpPr/>
        <p:nvPr/>
      </p:nvGrpSpPr>
      <p:grpSpPr>
        <a:xfrm>
          <a:off x="0" y="0"/>
          <a:ext cx="0" cy="0"/>
          <a:chOff x="0" y="0"/>
          <a:chExt cx="0" cy="0"/>
        </a:xfrm>
      </p:grpSpPr>
      <p:sp>
        <p:nvSpPr>
          <p:cNvPr id="8" name="正方形/長方形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正方形/長方形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タイトル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ja-JP" altLang="en-US" smtClean="0"/>
              <a:t>マスター タイトルの書式設定</a:t>
            </a:r>
            <a:endParaRPr kumimoji="0" lang="en-US" dirty="0"/>
          </a:p>
        </p:txBody>
      </p:sp>
      <p:sp>
        <p:nvSpPr>
          <p:cNvPr id="4" name="テキスト プレースホルダー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ja-JP" altLang="en-US" smtClean="0"/>
              <a:t>マスター テキストの書式設定</a:t>
            </a:r>
          </a:p>
        </p:txBody>
      </p:sp>
      <p:sp>
        <p:nvSpPr>
          <p:cNvPr id="5" name="日付プレースホルダー 4"/>
          <p:cNvSpPr>
            <a:spLocks noGrp="1"/>
          </p:cNvSpPr>
          <p:nvPr>
            <p:ph type="dt" sz="half" idx="10"/>
          </p:nvPr>
        </p:nvSpPr>
        <p:spPr/>
        <p:txBody>
          <a:bodyPr/>
          <a:lstStyle>
            <a:extLst/>
          </a:lstStyle>
          <a:p>
            <a:fld id="{E90ED720-0104-4369-84BC-D37694168613}" type="datetimeFigureOut">
              <a:rPr kumimoji="1" lang="ja-JP" altLang="en-US" smtClean="0"/>
              <a:t>2010/11/28</a:t>
            </a:fld>
            <a:endParaRPr kumimoji="1" lang="ja-JP" altLang="en-US"/>
          </a:p>
        </p:txBody>
      </p:sp>
      <p:sp>
        <p:nvSpPr>
          <p:cNvPr id="6" name="フッター プレースホルダー 5"/>
          <p:cNvSpPr>
            <a:spLocks noGrp="1"/>
          </p:cNvSpPr>
          <p:nvPr>
            <p:ph type="ftr" sz="quarter" idx="11"/>
          </p:nvPr>
        </p:nvSpPr>
        <p:spPr/>
        <p:txBody>
          <a:bodyPr/>
          <a:lstStyle>
            <a:extLst/>
          </a:lstStyle>
          <a:p>
            <a:endParaRPr kumimoji="1" lang="ja-JP" altLang="en-US"/>
          </a:p>
        </p:txBody>
      </p:sp>
      <p:sp>
        <p:nvSpPr>
          <p:cNvPr id="7" name="スライド番号プレースホルダー 6"/>
          <p:cNvSpPr>
            <a:spLocks noGrp="1"/>
          </p:cNvSpPr>
          <p:nvPr>
            <p:ph type="sldNum" sz="quarter" idx="12"/>
          </p:nvPr>
        </p:nvSpPr>
        <p:spPr/>
        <p:txBody>
          <a:bodyPr/>
          <a:lstStyle>
            <a:extLst/>
          </a:lstStyle>
          <a:p>
            <a:fld id="{D2D8002D-B5B0-4BAC-B1F6-782DDCCE6D9C}" type="slidenum">
              <a:rPr kumimoji="1" lang="ja-JP" altLang="en-US" smtClean="0"/>
              <a:t>‹#›</a:t>
            </a:fld>
            <a:endParaRPr kumimoji="1" lang="ja-JP" altLang="en-US"/>
          </a:p>
        </p:txBody>
      </p:sp>
      <p:sp>
        <p:nvSpPr>
          <p:cNvPr id="10" name="図プレースホルダー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ja-JP" altLang="en-US" smtClean="0"/>
              <a:t>アイコンをクリックして図を追加</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extLst/>
          </a:lstStyle>
          <a:p>
            <a:r>
              <a:rPr kumimoji="0" lang="ja-JP" altLang="en-US" smtClean="0"/>
              <a:t>マスター タイトルの書式設定</a:t>
            </a:r>
            <a:endParaRPr kumimoji="0" lang="en-US"/>
          </a:p>
        </p:txBody>
      </p:sp>
      <p:sp>
        <p:nvSpPr>
          <p:cNvPr id="3" name="縦書きテキスト プレースホルダー 2"/>
          <p:cNvSpPr>
            <a:spLocks noGrp="1"/>
          </p:cNvSpPr>
          <p:nvPr>
            <p:ph type="body" orient="vert" idx="1"/>
          </p:nvPr>
        </p:nvSpPr>
        <p:spPr/>
        <p:txBody>
          <a:bodyPr vert="eaVert"/>
          <a:lstStyle>
            <a:extLst/>
          </a:lstStyle>
          <a:p>
            <a:pPr lvl="0" eaLnBrk="1" latinLnBrk="0" hangingPunct="1"/>
            <a:r>
              <a:rPr lang="ja-JP" altLang="en-US" smtClean="0"/>
              <a:t>マスター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ー 3"/>
          <p:cNvSpPr>
            <a:spLocks noGrp="1"/>
          </p:cNvSpPr>
          <p:nvPr>
            <p:ph type="dt" sz="half" idx="10"/>
          </p:nvPr>
        </p:nvSpPr>
        <p:spPr/>
        <p:txBody>
          <a:bodyPr/>
          <a:lstStyle>
            <a:extLst/>
          </a:lstStyle>
          <a:p>
            <a:fld id="{E90ED720-0104-4369-84BC-D37694168613}" type="datetimeFigureOut">
              <a:rPr kumimoji="1" lang="ja-JP" altLang="en-US" smtClean="0"/>
              <a:t>2010/11/28</a:t>
            </a:fld>
            <a:endParaRPr kumimoji="1" lang="ja-JP" altLang="en-US"/>
          </a:p>
        </p:txBody>
      </p:sp>
      <p:sp>
        <p:nvSpPr>
          <p:cNvPr id="5" name="フッター プレースホルダー 4"/>
          <p:cNvSpPr>
            <a:spLocks noGrp="1"/>
          </p:cNvSpPr>
          <p:nvPr>
            <p:ph type="ftr" sz="quarter" idx="11"/>
          </p:nvPr>
        </p:nvSpPr>
        <p:spPr/>
        <p:txBody>
          <a:bodyPr/>
          <a:lstStyle>
            <a:extLst/>
          </a:lstStyle>
          <a:p>
            <a:endParaRPr kumimoji="1" lang="ja-JP" altLang="en-US"/>
          </a:p>
        </p:txBody>
      </p:sp>
      <p:sp>
        <p:nvSpPr>
          <p:cNvPr id="6" name="スライド番号プレースホルダー 5"/>
          <p:cNvSpPr>
            <a:spLocks noGrp="1"/>
          </p:cNvSpPr>
          <p:nvPr>
            <p:ph type="sldNum" sz="quarter" idx="12"/>
          </p:nvPr>
        </p:nvSpPr>
        <p:spPr/>
        <p:txBody>
          <a:bodyPr/>
          <a:lstStyle>
            <a:extLst/>
          </a:lstStyle>
          <a:p>
            <a:fld id="{D2D8002D-B5B0-4BAC-B1F6-782DDCCE6D9C}" type="slidenum">
              <a:rPr kumimoji="1" lang="ja-JP" altLang="en-US" smtClean="0"/>
              <a:t>‹#›</a:t>
            </a:fld>
            <a:endParaRPr kumimoji="1" lang="ja-JP"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553200" y="274955"/>
            <a:ext cx="1524000" cy="5851525"/>
          </a:xfrm>
        </p:spPr>
        <p:txBody>
          <a:bodyPr vert="eaVert" anchor="t"/>
          <a:lstStyle>
            <a:extLst/>
          </a:lstStyle>
          <a:p>
            <a:r>
              <a:rPr kumimoji="0" lang="ja-JP" altLang="en-US" smtClean="0"/>
              <a:t>マスター タイトルの書式設定</a:t>
            </a:r>
            <a:endParaRPr kumimoji="0" lang="en-US"/>
          </a:p>
        </p:txBody>
      </p:sp>
      <p:sp>
        <p:nvSpPr>
          <p:cNvPr id="3" name="縦書きテキスト プレースホルダー 2"/>
          <p:cNvSpPr>
            <a:spLocks noGrp="1"/>
          </p:cNvSpPr>
          <p:nvPr>
            <p:ph type="body" orient="vert" idx="1"/>
          </p:nvPr>
        </p:nvSpPr>
        <p:spPr>
          <a:xfrm>
            <a:off x="457200" y="274642"/>
            <a:ext cx="6019800" cy="5851525"/>
          </a:xfrm>
        </p:spPr>
        <p:txBody>
          <a:bodyPr vert="eaVert"/>
          <a:lstStyle>
            <a:extLst/>
          </a:lstStyle>
          <a:p>
            <a:pPr lvl="0" eaLnBrk="1" latinLnBrk="0" hangingPunct="1"/>
            <a:r>
              <a:rPr lang="ja-JP" altLang="en-US" smtClean="0"/>
              <a:t>マスター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ー 3"/>
          <p:cNvSpPr>
            <a:spLocks noGrp="1"/>
          </p:cNvSpPr>
          <p:nvPr>
            <p:ph type="dt" sz="half" idx="10"/>
          </p:nvPr>
        </p:nvSpPr>
        <p:spPr>
          <a:xfrm>
            <a:off x="4242816" y="6557946"/>
            <a:ext cx="2002464" cy="226902"/>
          </a:xfrm>
        </p:spPr>
        <p:txBody>
          <a:bodyPr/>
          <a:lstStyle>
            <a:extLst/>
          </a:lstStyle>
          <a:p>
            <a:fld id="{E90ED720-0104-4369-84BC-D37694168613}" type="datetimeFigureOut">
              <a:rPr kumimoji="1" lang="ja-JP" altLang="en-US" smtClean="0"/>
              <a:t>2010/11/28</a:t>
            </a:fld>
            <a:endParaRPr kumimoji="1" lang="ja-JP" altLang="en-US"/>
          </a:p>
        </p:txBody>
      </p:sp>
      <p:sp>
        <p:nvSpPr>
          <p:cNvPr id="5" name="フッター プレースホルダー 4"/>
          <p:cNvSpPr>
            <a:spLocks noGrp="1"/>
          </p:cNvSpPr>
          <p:nvPr>
            <p:ph type="ftr" sz="quarter" idx="11"/>
          </p:nvPr>
        </p:nvSpPr>
        <p:spPr>
          <a:xfrm>
            <a:off x="457200" y="6556248"/>
            <a:ext cx="3657600" cy="228600"/>
          </a:xfrm>
        </p:spPr>
        <p:txBody>
          <a:bodyPr/>
          <a:lstStyle>
            <a:extLst/>
          </a:lstStyle>
          <a:p>
            <a:endParaRPr kumimoji="1" lang="ja-JP" altLang="en-US"/>
          </a:p>
        </p:txBody>
      </p:sp>
      <p:sp>
        <p:nvSpPr>
          <p:cNvPr id="6" name="スライド番号プレースホルダー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D2D8002D-B5B0-4BAC-B1F6-782DDCCE6D9C}" type="slidenum">
              <a:rPr kumimoji="1" lang="ja-JP" altLang="en-US" smtClean="0"/>
              <a:t>‹#›</a:t>
            </a:fld>
            <a:endParaRPr kumimoji="1" lang="ja-JP"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正方形/長方形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タイトル プレースホルダー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ja-JP" altLang="en-US" smtClean="0"/>
              <a:t>マスター タイトルの書式設定</a:t>
            </a:r>
            <a:endParaRPr kumimoji="0" lang="en-US"/>
          </a:p>
        </p:txBody>
      </p:sp>
      <p:sp>
        <p:nvSpPr>
          <p:cNvPr id="31" name="テキスト プレースホルダー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ja-JP" altLang="en-US" smtClean="0"/>
              <a:t>マスター テキストの書式設定</a:t>
            </a:r>
          </a:p>
          <a:p>
            <a:pPr lvl="1" eaLnBrk="1" latinLnBrk="0" hangingPunct="1"/>
            <a:r>
              <a:rPr kumimoji="0" lang="ja-JP" altLang="en-US" smtClean="0"/>
              <a:t>第 </a:t>
            </a:r>
            <a:r>
              <a:rPr kumimoji="0" lang="en-US" altLang="ja-JP" smtClean="0"/>
              <a:t>2 </a:t>
            </a:r>
            <a:r>
              <a:rPr kumimoji="0" lang="ja-JP" altLang="en-US" smtClean="0"/>
              <a:t>レベル</a:t>
            </a:r>
          </a:p>
          <a:p>
            <a:pPr lvl="2" eaLnBrk="1" latinLnBrk="0" hangingPunct="1"/>
            <a:r>
              <a:rPr kumimoji="0" lang="ja-JP" altLang="en-US" smtClean="0"/>
              <a:t>第 </a:t>
            </a:r>
            <a:r>
              <a:rPr kumimoji="0" lang="en-US" altLang="ja-JP" smtClean="0"/>
              <a:t>3 </a:t>
            </a:r>
            <a:r>
              <a:rPr kumimoji="0" lang="ja-JP" altLang="en-US" smtClean="0"/>
              <a:t>レベル</a:t>
            </a:r>
          </a:p>
          <a:p>
            <a:pPr lvl="3" eaLnBrk="1" latinLnBrk="0" hangingPunct="1"/>
            <a:r>
              <a:rPr kumimoji="0" lang="ja-JP" altLang="en-US" smtClean="0"/>
              <a:t>第 </a:t>
            </a:r>
            <a:r>
              <a:rPr kumimoji="0" lang="en-US" altLang="ja-JP" smtClean="0"/>
              <a:t>4 </a:t>
            </a:r>
            <a:r>
              <a:rPr kumimoji="0" lang="ja-JP" altLang="en-US" smtClean="0"/>
              <a:t>レベル</a:t>
            </a:r>
          </a:p>
          <a:p>
            <a:pPr lvl="4" eaLnBrk="1" latinLnBrk="0" hangingPunct="1"/>
            <a:r>
              <a:rPr kumimoji="0" lang="ja-JP" altLang="en-US" smtClean="0"/>
              <a:t>第 </a:t>
            </a:r>
            <a:r>
              <a:rPr kumimoji="0" lang="en-US" altLang="ja-JP" smtClean="0"/>
              <a:t>5 </a:t>
            </a:r>
            <a:r>
              <a:rPr kumimoji="0" lang="ja-JP" altLang="en-US" smtClean="0"/>
              <a:t>レベル</a:t>
            </a:r>
            <a:endParaRPr kumimoji="0" lang="en-US"/>
          </a:p>
        </p:txBody>
      </p:sp>
      <p:sp>
        <p:nvSpPr>
          <p:cNvPr id="27" name="日付プレースホルダー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fld id="{E90ED720-0104-4369-84BC-D37694168613}" type="datetimeFigureOut">
              <a:rPr kumimoji="1" lang="ja-JP" altLang="en-US" smtClean="0"/>
              <a:t>2010/11/28</a:t>
            </a:fld>
            <a:endParaRPr kumimoji="1" lang="ja-JP" altLang="en-US"/>
          </a:p>
        </p:txBody>
      </p:sp>
      <p:sp>
        <p:nvSpPr>
          <p:cNvPr id="4" name="フッター プレースホルダー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kumimoji="1" lang="ja-JP" altLang="en-US"/>
          </a:p>
        </p:txBody>
      </p:sp>
      <p:sp>
        <p:nvSpPr>
          <p:cNvPr id="16" name="スライド番号プレースホルダー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D2D8002D-B5B0-4BAC-B1F6-782DDCCE6D9C}" type="slidenum">
              <a:rPr kumimoji="1" lang="ja-JP" altLang="en-US" smtClean="0"/>
              <a:t>‹#›</a:t>
            </a:fld>
            <a:endParaRPr kumimoji="1" lang="ja-JP" altLang="en-US"/>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rtl="0" eaLnBrk="1" latinLnBrk="0" hangingPunct="1">
        <a:spcBef>
          <a:spcPct val="0"/>
        </a:spcBef>
        <a:buNone/>
        <a:defRPr kumimoji="1"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1"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1"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1"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1"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1"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1"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1"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1"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1" sz="1400" kern="1200" baseline="0">
          <a:solidFill>
            <a:schemeClr val="tx1"/>
          </a:solidFill>
          <a:latin typeface="+mn-lt"/>
          <a:ea typeface="+mn-ea"/>
          <a:cs typeface="+mn-cs"/>
        </a:defRPr>
      </a:lvl9pPr>
      <a:extLst/>
    </p:bodyStyle>
    <p:otherStyle>
      <a:lvl1pPr marL="0" algn="l" rtl="0" eaLnBrk="1" latinLnBrk="0" hangingPunct="1">
        <a:defRPr kumimoji="1" kern="1200">
          <a:solidFill>
            <a:schemeClr val="tx1"/>
          </a:solidFill>
          <a:latin typeface="+mn-lt"/>
          <a:ea typeface="+mn-ea"/>
          <a:cs typeface="+mn-cs"/>
        </a:defRPr>
      </a:lvl1pPr>
      <a:lvl2pPr marL="457200" algn="l" rtl="0" eaLnBrk="1" latinLnBrk="0" hangingPunct="1">
        <a:defRPr kumimoji="1" kern="1200">
          <a:solidFill>
            <a:schemeClr val="tx1"/>
          </a:solidFill>
          <a:latin typeface="+mn-lt"/>
          <a:ea typeface="+mn-ea"/>
          <a:cs typeface="+mn-cs"/>
        </a:defRPr>
      </a:lvl2pPr>
      <a:lvl3pPr marL="914400" algn="l" rtl="0" eaLnBrk="1" latinLnBrk="0" hangingPunct="1">
        <a:defRPr kumimoji="1" kern="1200">
          <a:solidFill>
            <a:schemeClr val="tx1"/>
          </a:solidFill>
          <a:latin typeface="+mn-lt"/>
          <a:ea typeface="+mn-ea"/>
          <a:cs typeface="+mn-cs"/>
        </a:defRPr>
      </a:lvl3pPr>
      <a:lvl4pPr marL="1371600" algn="l" rtl="0" eaLnBrk="1" latinLnBrk="0" hangingPunct="1">
        <a:defRPr kumimoji="1" kern="1200">
          <a:solidFill>
            <a:schemeClr val="tx1"/>
          </a:solidFill>
          <a:latin typeface="+mn-lt"/>
          <a:ea typeface="+mn-ea"/>
          <a:cs typeface="+mn-cs"/>
        </a:defRPr>
      </a:lvl4pPr>
      <a:lvl5pPr marL="1828800" algn="l" rtl="0" eaLnBrk="1" latinLnBrk="0" hangingPunct="1">
        <a:defRPr kumimoji="1" kern="1200">
          <a:solidFill>
            <a:schemeClr val="tx1"/>
          </a:solidFill>
          <a:latin typeface="+mn-lt"/>
          <a:ea typeface="+mn-ea"/>
          <a:cs typeface="+mn-cs"/>
        </a:defRPr>
      </a:lvl5pPr>
      <a:lvl6pPr marL="2286000" algn="l" rtl="0" eaLnBrk="1" latinLnBrk="0" hangingPunct="1">
        <a:defRPr kumimoji="1" kern="1200">
          <a:solidFill>
            <a:schemeClr val="tx1"/>
          </a:solidFill>
          <a:latin typeface="+mn-lt"/>
          <a:ea typeface="+mn-ea"/>
          <a:cs typeface="+mn-cs"/>
        </a:defRPr>
      </a:lvl6pPr>
      <a:lvl7pPr marL="2743200" algn="l" rtl="0" eaLnBrk="1" latinLnBrk="0" hangingPunct="1">
        <a:defRPr kumimoji="1" kern="1200">
          <a:solidFill>
            <a:schemeClr val="tx1"/>
          </a:solidFill>
          <a:latin typeface="+mn-lt"/>
          <a:ea typeface="+mn-ea"/>
          <a:cs typeface="+mn-cs"/>
        </a:defRPr>
      </a:lvl7pPr>
      <a:lvl8pPr marL="3200400" algn="l" rtl="0" eaLnBrk="1" latinLnBrk="0" hangingPunct="1">
        <a:defRPr kumimoji="1" kern="1200">
          <a:solidFill>
            <a:schemeClr val="tx1"/>
          </a:solidFill>
          <a:latin typeface="+mn-lt"/>
          <a:ea typeface="+mn-ea"/>
          <a:cs typeface="+mn-cs"/>
        </a:defRPr>
      </a:lvl8pPr>
      <a:lvl9pPr marL="3657600" algn="l" rtl="0" eaLnBrk="1" latinLnBrk="0" hangingPunct="1">
        <a:defRPr kumimoji="1"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a:xfrm>
            <a:off x="2483768" y="533400"/>
            <a:ext cx="5988500" cy="2868168"/>
          </a:xfrm>
        </p:spPr>
        <p:txBody>
          <a:bodyPr/>
          <a:lstStyle/>
          <a:p>
            <a:r>
              <a:rPr kumimoji="1" lang="en-US" altLang="ja-JP" dirty="0" smtClean="0"/>
              <a:t>Problem b: </a:t>
            </a:r>
            <a:br>
              <a:rPr kumimoji="1" lang="en-US" altLang="ja-JP" dirty="0" smtClean="0"/>
            </a:br>
            <a:r>
              <a:rPr kumimoji="1" lang="en-US" altLang="ja-JP" dirty="0" smtClean="0"/>
              <a:t>Step </a:t>
            </a:r>
            <a:r>
              <a:rPr kumimoji="1" lang="en-US" altLang="ja-JP" dirty="0" err="1" smtClean="0"/>
              <a:t>Step</a:t>
            </a:r>
            <a:r>
              <a:rPr lang="en-US" altLang="ja-JP" dirty="0" smtClean="0"/>
              <a:t> </a:t>
            </a:r>
            <a:r>
              <a:rPr kumimoji="1" lang="en-US" altLang="ja-JP" dirty="0" smtClean="0"/>
              <a:t>Evolution</a:t>
            </a:r>
            <a:endParaRPr kumimoji="1" lang="ja-JP" altLang="en-US" dirty="0"/>
          </a:p>
        </p:txBody>
      </p:sp>
      <p:sp>
        <p:nvSpPr>
          <p:cNvPr id="3" name="サブタイトル 2"/>
          <p:cNvSpPr>
            <a:spLocks noGrp="1"/>
          </p:cNvSpPr>
          <p:nvPr>
            <p:ph type="subTitle" idx="1"/>
          </p:nvPr>
        </p:nvSpPr>
        <p:spPr/>
        <p:txBody>
          <a:bodyPr>
            <a:normAutofit lnSpcReduction="10000"/>
          </a:bodyPr>
          <a:lstStyle/>
          <a:p>
            <a:r>
              <a:rPr lang="ja-JP" altLang="en-US" dirty="0" smtClean="0"/>
              <a:t>原題</a:t>
            </a:r>
            <a:r>
              <a:rPr lang="en-US" altLang="ja-JP" dirty="0" smtClean="0"/>
              <a:t>: </a:t>
            </a:r>
            <a:r>
              <a:rPr lang="ja-JP" altLang="en-US" dirty="0" smtClean="0"/>
              <a:t>野田</a:t>
            </a:r>
            <a:endParaRPr kumimoji="1" lang="en-US" altLang="ja-JP" dirty="0" smtClean="0"/>
          </a:p>
          <a:p>
            <a:r>
              <a:rPr kumimoji="1" lang="ja-JP" altLang="en-US" dirty="0" smtClean="0"/>
              <a:t>模範解答</a:t>
            </a:r>
            <a:r>
              <a:rPr kumimoji="1" lang="en-US" altLang="ja-JP" dirty="0" smtClean="0"/>
              <a:t>: </a:t>
            </a:r>
            <a:r>
              <a:rPr kumimoji="1" lang="ja-JP" altLang="en-US" dirty="0" smtClean="0"/>
              <a:t>早坂、福澤</a:t>
            </a:r>
            <a:endParaRPr kumimoji="1" lang="en-US" altLang="ja-JP" dirty="0" smtClean="0"/>
          </a:p>
          <a:p>
            <a:r>
              <a:rPr kumimoji="1" lang="ja-JP" altLang="en-US" dirty="0" smtClean="0"/>
              <a:t>解説</a:t>
            </a:r>
            <a:r>
              <a:rPr kumimoji="1" lang="en-US" altLang="ja-JP" dirty="0" smtClean="0"/>
              <a:t>: </a:t>
            </a:r>
            <a:r>
              <a:rPr kumimoji="1" lang="ja-JP" altLang="en-US" dirty="0" smtClean="0"/>
              <a:t>八森</a:t>
            </a:r>
            <a:endParaRPr kumimoji="1" lang="ja-JP" altLang="en-US" dirty="0"/>
          </a:p>
        </p:txBody>
      </p:sp>
    </p:spTree>
    <p:extLst>
      <p:ext uri="{BB962C8B-B14F-4D97-AF65-F5344CB8AC3E}">
        <p14:creationId xmlns:p14="http://schemas.microsoft.com/office/powerpoint/2010/main" val="7911699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p:cNvSpPr>
            <a:spLocks noGrp="1"/>
          </p:cNvSpPr>
          <p:nvPr>
            <p:ph type="title"/>
          </p:nvPr>
        </p:nvSpPr>
        <p:spPr/>
        <p:txBody>
          <a:bodyPr/>
          <a:lstStyle/>
          <a:p>
            <a:r>
              <a:rPr kumimoji="1" lang="ja-JP" altLang="en-US" dirty="0" smtClean="0"/>
              <a:t>概要</a:t>
            </a:r>
            <a:endParaRPr kumimoji="1" lang="ja-JP" altLang="en-US" dirty="0"/>
          </a:p>
        </p:txBody>
      </p:sp>
      <p:sp>
        <p:nvSpPr>
          <p:cNvPr id="2" name="コンテンツ プレースホルダー 1"/>
          <p:cNvSpPr>
            <a:spLocks noGrp="1"/>
          </p:cNvSpPr>
          <p:nvPr>
            <p:ph idx="1"/>
          </p:nvPr>
        </p:nvSpPr>
        <p:spPr/>
        <p:txBody>
          <a:bodyPr/>
          <a:lstStyle/>
          <a:p>
            <a:r>
              <a:rPr kumimoji="1" lang="en-US" altLang="ja-JP" dirty="0" smtClean="0"/>
              <a:t>DDR</a:t>
            </a:r>
            <a:r>
              <a:rPr kumimoji="1" lang="ja-JP" altLang="en-US" dirty="0" smtClean="0"/>
              <a:t>に似たゲームの譜面データが与えられる。</a:t>
            </a:r>
            <a:endParaRPr kumimoji="1" lang="en-US" altLang="ja-JP" dirty="0" smtClean="0"/>
          </a:p>
          <a:p>
            <a:pPr lvl="1"/>
            <a:r>
              <a:rPr kumimoji="1" lang="ja-JP" altLang="en-US" dirty="0" smtClean="0"/>
              <a:t>譜面データで、必要なステップ</a:t>
            </a:r>
            <a:r>
              <a:rPr kumimoji="1" lang="ja-JP" altLang="en-US" smtClean="0"/>
              <a:t>回数は最大</a:t>
            </a:r>
            <a:r>
              <a:rPr kumimoji="1" lang="en-US" altLang="ja-JP" smtClean="0"/>
              <a:t>10</a:t>
            </a:r>
            <a:r>
              <a:rPr lang="ja-JP" altLang="en-US" dirty="0" smtClean="0"/>
              <a:t>万回</a:t>
            </a:r>
            <a:endParaRPr kumimoji="1" lang="en-US" altLang="ja-JP" dirty="0" smtClean="0"/>
          </a:p>
          <a:p>
            <a:pPr lvl="1"/>
            <a:endParaRPr kumimoji="1" lang="en-US" altLang="ja-JP" dirty="0" smtClean="0"/>
          </a:p>
          <a:p>
            <a:r>
              <a:rPr lang="ja-JP" altLang="en-US" dirty="0"/>
              <a:t>譜面</a:t>
            </a:r>
            <a:r>
              <a:rPr lang="ja-JP" altLang="en-US" dirty="0" smtClean="0"/>
              <a:t>データをプレイする時は、与えられた</a:t>
            </a:r>
            <a:r>
              <a:rPr kumimoji="1" lang="ja-JP" altLang="en-US" dirty="0" smtClean="0"/>
              <a:t>ルールを守りつつ、なるべく連続して同じ足でパネルを踏む回数を少なくしたい。</a:t>
            </a:r>
            <a:endParaRPr kumimoji="1" lang="en-US" altLang="ja-JP" dirty="0" smtClean="0"/>
          </a:p>
          <a:p>
            <a:endParaRPr lang="en-US" altLang="ja-JP" dirty="0" smtClean="0"/>
          </a:p>
          <a:p>
            <a:r>
              <a:rPr lang="ja-JP" altLang="en-US" dirty="0" smtClean="0"/>
              <a:t>最適にプレイしたとき、連続して同じ足でパネルを踏む回数は何回か</a:t>
            </a:r>
            <a:r>
              <a:rPr lang="en-US" altLang="ja-JP" dirty="0" smtClean="0"/>
              <a:t>?</a:t>
            </a:r>
            <a:endParaRPr lang="en-US" altLang="ja-JP" dirty="0"/>
          </a:p>
        </p:txBody>
      </p:sp>
    </p:spTree>
    <p:extLst>
      <p:ext uri="{BB962C8B-B14F-4D97-AF65-F5344CB8AC3E}">
        <p14:creationId xmlns:p14="http://schemas.microsoft.com/office/powerpoint/2010/main" val="30728500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守らなくてはならないルール</a:t>
            </a:r>
            <a:endParaRPr kumimoji="1" lang="ja-JP" altLang="en-US" dirty="0"/>
          </a:p>
        </p:txBody>
      </p:sp>
      <p:sp>
        <p:nvSpPr>
          <p:cNvPr id="3" name="コンテンツ プレースホルダー 2"/>
          <p:cNvSpPr>
            <a:spLocks noGrp="1"/>
          </p:cNvSpPr>
          <p:nvPr>
            <p:ph idx="1"/>
          </p:nvPr>
        </p:nvSpPr>
        <p:spPr/>
        <p:txBody>
          <a:bodyPr/>
          <a:lstStyle/>
          <a:p>
            <a:r>
              <a:rPr lang="ja-JP" altLang="en-US" dirty="0"/>
              <a:t>左足</a:t>
            </a:r>
            <a:r>
              <a:rPr lang="ja-JP" altLang="en-US" dirty="0" smtClean="0"/>
              <a:t>は右足よりも左側もしくは同じ列のパネルを踏まなくてはならない。</a:t>
            </a:r>
            <a:endParaRPr kumimoji="1" lang="ja-JP" altLang="en-US" dirty="0"/>
          </a:p>
        </p:txBody>
      </p:sp>
      <p:pic>
        <p:nvPicPr>
          <p:cNvPr id="1026" name="Picture 2" descr="C:\Users\SuperbOY\Desktop\SSR_fig3.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2780928"/>
            <a:ext cx="7479365" cy="2376264"/>
          </a:xfrm>
          <a:prstGeom prst="rect">
            <a:avLst/>
          </a:prstGeom>
          <a:noFill/>
          <a:extLst>
            <a:ext uri="{909E8E84-426E-40DD-AFC4-6F175D3DCCD1}">
              <a14:hiddenFill xmlns:a14="http://schemas.microsoft.com/office/drawing/2010/main">
                <a:solidFill>
                  <a:srgbClr val="FFFFFF"/>
                </a:solidFill>
              </a14:hiddenFill>
            </a:ext>
          </a:extLst>
        </p:spPr>
      </p:pic>
      <p:sp>
        <p:nvSpPr>
          <p:cNvPr id="4" name="テキスト ボックス 3"/>
          <p:cNvSpPr txBox="1"/>
          <p:nvPr/>
        </p:nvSpPr>
        <p:spPr>
          <a:xfrm>
            <a:off x="414562" y="5590981"/>
            <a:ext cx="7181774" cy="646331"/>
          </a:xfrm>
          <a:prstGeom prst="rect">
            <a:avLst/>
          </a:prstGeom>
          <a:noFill/>
        </p:spPr>
        <p:txBody>
          <a:bodyPr wrap="none" rtlCol="0">
            <a:spAutoFit/>
          </a:bodyPr>
          <a:lstStyle/>
          <a:p>
            <a:r>
              <a:rPr kumimoji="1" lang="ja-JP" altLang="en-US" dirty="0" smtClean="0"/>
              <a:t>・最初二つの踏み方は、</a:t>
            </a:r>
            <a:r>
              <a:rPr kumimoji="1" lang="en-US" altLang="ja-JP" dirty="0" smtClean="0"/>
              <a:t>OK</a:t>
            </a:r>
          </a:p>
          <a:p>
            <a:r>
              <a:rPr kumimoji="1" lang="ja-JP" altLang="en-US" dirty="0" smtClean="0"/>
              <a:t>・最後の踏み方は、左足が右足より右側のパネルを踏んでるので</a:t>
            </a:r>
            <a:r>
              <a:rPr kumimoji="1" lang="en-US" altLang="ja-JP" dirty="0" smtClean="0"/>
              <a:t>NG</a:t>
            </a:r>
            <a:endParaRPr kumimoji="1" lang="ja-JP" altLang="en-US" dirty="0"/>
          </a:p>
        </p:txBody>
      </p:sp>
    </p:spTree>
    <p:extLst>
      <p:ext uri="{BB962C8B-B14F-4D97-AF65-F5344CB8AC3E}">
        <p14:creationId xmlns:p14="http://schemas.microsoft.com/office/powerpoint/2010/main" val="24993553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解法その１</a:t>
            </a:r>
            <a:endParaRPr kumimoji="1" lang="ja-JP" altLang="en-US" dirty="0"/>
          </a:p>
        </p:txBody>
      </p:sp>
      <p:sp>
        <p:nvSpPr>
          <p:cNvPr id="3" name="コンテンツ プレースホルダー 2"/>
          <p:cNvSpPr>
            <a:spLocks noGrp="1"/>
          </p:cNvSpPr>
          <p:nvPr>
            <p:ph idx="1"/>
          </p:nvPr>
        </p:nvSpPr>
        <p:spPr/>
        <p:txBody>
          <a:bodyPr>
            <a:normAutofit/>
          </a:bodyPr>
          <a:lstStyle/>
          <a:p>
            <a:r>
              <a:rPr kumimoji="1" lang="en-US" altLang="ja-JP" dirty="0" smtClean="0"/>
              <a:t>DP</a:t>
            </a:r>
            <a:r>
              <a:rPr kumimoji="1" lang="ja-JP" altLang="en-US" dirty="0" err="1" smtClean="0"/>
              <a:t>で</a:t>
            </a:r>
            <a:r>
              <a:rPr kumimoji="1" lang="ja-JP" altLang="en-US" dirty="0" smtClean="0"/>
              <a:t>できます</a:t>
            </a:r>
            <a:endParaRPr kumimoji="1" lang="en-US" altLang="ja-JP" dirty="0" smtClean="0"/>
          </a:p>
          <a:p>
            <a:endParaRPr lang="en-US" altLang="ja-JP" dirty="0" smtClean="0"/>
          </a:p>
          <a:p>
            <a:r>
              <a:rPr lang="en-US" altLang="ja-JP" dirty="0" err="1" smtClean="0"/>
              <a:t>dp</a:t>
            </a:r>
            <a:r>
              <a:rPr lang="ja-JP" altLang="en-US" dirty="0" smtClean="0"/>
              <a:t>テーブル</a:t>
            </a:r>
            <a:r>
              <a:rPr lang="en-US" altLang="ja-JP" dirty="0" smtClean="0"/>
              <a:t>:</a:t>
            </a:r>
          </a:p>
          <a:p>
            <a:pPr marL="292608" lvl="1" indent="0">
              <a:buNone/>
            </a:pPr>
            <a:r>
              <a:rPr lang="en-US" altLang="ja-JP" sz="2000" dirty="0" err="1" smtClean="0"/>
              <a:t>dp</a:t>
            </a:r>
            <a:r>
              <a:rPr lang="en-US" altLang="ja-JP" sz="2000" dirty="0" smtClean="0"/>
              <a:t>(</a:t>
            </a:r>
            <a:r>
              <a:rPr lang="ja-JP" altLang="en-US" sz="2000" dirty="0" smtClean="0"/>
              <a:t>譜面の</a:t>
            </a:r>
            <a:r>
              <a:rPr lang="en-US" altLang="ja-JP" sz="2000" dirty="0" err="1" smtClean="0"/>
              <a:t>idx</a:t>
            </a:r>
            <a:r>
              <a:rPr lang="en-US" altLang="ja-JP" sz="2000" dirty="0" smtClean="0"/>
              <a:t>, </a:t>
            </a:r>
            <a:r>
              <a:rPr lang="ja-JP" altLang="en-US" sz="2000" dirty="0" smtClean="0"/>
              <a:t>最後に踏んだ足</a:t>
            </a:r>
            <a:r>
              <a:rPr lang="en-US" altLang="ja-JP" sz="2000" dirty="0" smtClean="0"/>
              <a:t>, </a:t>
            </a:r>
            <a:r>
              <a:rPr lang="ja-JP" altLang="en-US" sz="2000" dirty="0" smtClean="0"/>
              <a:t>左足</a:t>
            </a:r>
            <a:r>
              <a:rPr lang="en-US" altLang="ja-JP" sz="2000" dirty="0" smtClean="0"/>
              <a:t>, </a:t>
            </a:r>
            <a:r>
              <a:rPr lang="ja-JP" altLang="en-US" sz="2000" dirty="0" smtClean="0"/>
              <a:t>右足</a:t>
            </a:r>
            <a:r>
              <a:rPr lang="en-US" altLang="ja-JP" sz="2000" dirty="0" smtClean="0"/>
              <a:t>)</a:t>
            </a:r>
          </a:p>
          <a:p>
            <a:pPr marL="292608" lvl="1" indent="0">
              <a:buNone/>
            </a:pPr>
            <a:r>
              <a:rPr lang="en-US" altLang="ja-JP" sz="2000" dirty="0" smtClean="0"/>
              <a:t>  := </a:t>
            </a:r>
            <a:r>
              <a:rPr lang="ja-JP" altLang="en-US" sz="2000" dirty="0" smtClean="0"/>
              <a:t>譜面を</a:t>
            </a:r>
            <a:r>
              <a:rPr lang="ja-JP" altLang="en-US" sz="2000" dirty="0"/>
              <a:t>最初</a:t>
            </a:r>
            <a:r>
              <a:rPr lang="ja-JP" altLang="en-US" sz="2000" dirty="0" smtClean="0"/>
              <a:t>から</a:t>
            </a:r>
            <a:r>
              <a:rPr lang="en-US" altLang="ja-JP" sz="2000" dirty="0" err="1" smtClean="0"/>
              <a:t>idx</a:t>
            </a:r>
            <a:r>
              <a:rPr lang="ja-JP" altLang="en-US" sz="2000" dirty="0" err="1" smtClean="0"/>
              <a:t>まで</a:t>
            </a:r>
            <a:r>
              <a:rPr lang="ja-JP" altLang="en-US" sz="2000" dirty="0" smtClean="0"/>
              <a:t>進めたときの最小</a:t>
            </a:r>
            <a:r>
              <a:rPr lang="en-US" altLang="ja-JP" sz="2000" dirty="0" smtClean="0"/>
              <a:t>violate</a:t>
            </a:r>
            <a:r>
              <a:rPr lang="ja-JP" altLang="en-US" sz="2000" dirty="0" smtClean="0"/>
              <a:t>数</a:t>
            </a:r>
            <a:endParaRPr lang="en-US" altLang="ja-JP" sz="2000" dirty="0"/>
          </a:p>
          <a:p>
            <a:endParaRPr kumimoji="1" lang="en-US" altLang="ja-JP" dirty="0" smtClean="0"/>
          </a:p>
          <a:p>
            <a:r>
              <a:rPr kumimoji="1" lang="ja-JP" altLang="en-US" dirty="0" smtClean="0"/>
              <a:t>状態数は</a:t>
            </a:r>
            <a:endParaRPr kumimoji="1" lang="en-US" altLang="ja-JP" dirty="0" smtClean="0"/>
          </a:p>
          <a:p>
            <a:pPr lvl="1"/>
            <a:r>
              <a:rPr kumimoji="1" lang="ja-JP" altLang="en-US" dirty="0" smtClean="0"/>
              <a:t>譜面のどこまで進んだか</a:t>
            </a:r>
            <a:r>
              <a:rPr kumimoji="1" lang="en-US" altLang="ja-JP" dirty="0" smtClean="0"/>
              <a:t>: 100,000</a:t>
            </a:r>
            <a:r>
              <a:rPr kumimoji="1" lang="ja-JP" altLang="en-US" dirty="0" smtClean="0"/>
              <a:t>通り</a:t>
            </a:r>
            <a:endParaRPr kumimoji="1" lang="en-US" altLang="ja-JP" dirty="0" smtClean="0"/>
          </a:p>
          <a:p>
            <a:pPr lvl="1"/>
            <a:r>
              <a:rPr kumimoji="1" lang="ja-JP" altLang="en-US" dirty="0" smtClean="0"/>
              <a:t>最後に踏んだのは、右足か左足か</a:t>
            </a:r>
            <a:r>
              <a:rPr kumimoji="1" lang="en-US" altLang="ja-JP" dirty="0" smtClean="0"/>
              <a:t>:  2</a:t>
            </a:r>
            <a:r>
              <a:rPr kumimoji="1" lang="ja-JP" altLang="en-US" dirty="0" smtClean="0"/>
              <a:t>通り</a:t>
            </a:r>
            <a:endParaRPr kumimoji="1" lang="en-US" altLang="ja-JP" dirty="0" smtClean="0"/>
          </a:p>
          <a:p>
            <a:pPr lvl="1"/>
            <a:r>
              <a:rPr lang="ja-JP" altLang="en-US" dirty="0" smtClean="0"/>
              <a:t>左足はどのパネルを踏んだか</a:t>
            </a:r>
            <a:r>
              <a:rPr lang="en-US" altLang="ja-JP" dirty="0" smtClean="0"/>
              <a:t>: 8</a:t>
            </a:r>
            <a:r>
              <a:rPr lang="ja-JP" altLang="en-US" dirty="0" smtClean="0"/>
              <a:t>通り</a:t>
            </a:r>
            <a:endParaRPr lang="en-US" altLang="ja-JP" dirty="0" smtClean="0"/>
          </a:p>
          <a:p>
            <a:pPr lvl="1"/>
            <a:r>
              <a:rPr kumimoji="1" lang="ja-JP" altLang="en-US" dirty="0" smtClean="0"/>
              <a:t>右足はどのパネルを踏んだか</a:t>
            </a:r>
            <a:r>
              <a:rPr kumimoji="1" lang="en-US" altLang="ja-JP" dirty="0" smtClean="0"/>
              <a:t>: 8</a:t>
            </a:r>
            <a:r>
              <a:rPr kumimoji="1" lang="ja-JP" altLang="en-US" dirty="0" smtClean="0"/>
              <a:t>通り</a:t>
            </a:r>
            <a:endParaRPr kumimoji="1" lang="en-US" altLang="ja-JP" dirty="0" smtClean="0"/>
          </a:p>
          <a:p>
            <a:pPr lvl="1"/>
            <a:endParaRPr kumimoji="1" lang="ja-JP" altLang="en-US" dirty="0"/>
          </a:p>
        </p:txBody>
      </p:sp>
    </p:spTree>
    <p:extLst>
      <p:ext uri="{BB962C8B-B14F-4D97-AF65-F5344CB8AC3E}">
        <p14:creationId xmlns:p14="http://schemas.microsoft.com/office/powerpoint/2010/main" val="16950505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a:bodyPr>
          <a:lstStyle/>
          <a:p>
            <a:r>
              <a:rPr lang="ja-JP" altLang="en-US" dirty="0" smtClean="0"/>
              <a:t>解法その１</a:t>
            </a:r>
            <a:r>
              <a:rPr lang="en-US" altLang="ja-JP" dirty="0" smtClean="0"/>
              <a:t>(</a:t>
            </a:r>
            <a:r>
              <a:rPr lang="en-US" altLang="ja-JP" dirty="0" err="1"/>
              <a:t>dp</a:t>
            </a:r>
            <a:r>
              <a:rPr lang="ja-JP" altLang="en-US" dirty="0"/>
              <a:t>テーブル更</a:t>
            </a:r>
            <a:r>
              <a:rPr lang="ja-JP" altLang="en-US" dirty="0" smtClean="0"/>
              <a:t>新式</a:t>
            </a:r>
            <a:r>
              <a:rPr lang="en-US" altLang="ja-JP" dirty="0" smtClean="0"/>
              <a:t>)</a:t>
            </a:r>
            <a:endParaRPr kumimoji="1" lang="ja-JP" altLang="en-US" dirty="0"/>
          </a:p>
        </p:txBody>
      </p:sp>
      <p:sp>
        <p:nvSpPr>
          <p:cNvPr id="3" name="コンテンツ プレースホルダー 2"/>
          <p:cNvSpPr>
            <a:spLocks noGrp="1"/>
          </p:cNvSpPr>
          <p:nvPr>
            <p:ph idx="1"/>
          </p:nvPr>
        </p:nvSpPr>
        <p:spPr>
          <a:xfrm>
            <a:off x="251520" y="1609416"/>
            <a:ext cx="7787208" cy="4846320"/>
          </a:xfrm>
        </p:spPr>
        <p:txBody>
          <a:bodyPr>
            <a:normAutofit lnSpcReduction="10000"/>
          </a:bodyPr>
          <a:lstStyle/>
          <a:p>
            <a:pPr marL="0" indent="0">
              <a:buNone/>
            </a:pPr>
            <a:endParaRPr lang="en-US" altLang="ja-JP" sz="1800" dirty="0" smtClean="0"/>
          </a:p>
          <a:p>
            <a:pPr marL="0" indent="0">
              <a:buNone/>
            </a:pPr>
            <a:r>
              <a:rPr lang="en-US" altLang="ja-JP" sz="1800" dirty="0" smtClean="0"/>
              <a:t>/* </a:t>
            </a:r>
            <a:r>
              <a:rPr lang="ja-JP" altLang="en-US" sz="1800" dirty="0"/>
              <a:t>譜面</a:t>
            </a:r>
            <a:r>
              <a:rPr lang="en-US" altLang="ja-JP" sz="1800" dirty="0"/>
              <a:t>[</a:t>
            </a:r>
            <a:r>
              <a:rPr lang="en-US" altLang="ja-JP" sz="1800" dirty="0" err="1"/>
              <a:t>idx</a:t>
            </a:r>
            <a:r>
              <a:rPr lang="en-US" altLang="ja-JP" sz="1800" dirty="0"/>
              <a:t>]</a:t>
            </a:r>
            <a:r>
              <a:rPr lang="ja-JP" altLang="en-US" sz="1800" dirty="0"/>
              <a:t>を左足で踏む </a:t>
            </a:r>
            <a:r>
              <a:rPr lang="en-US" altLang="ja-JP" sz="1800" dirty="0"/>
              <a:t>*/</a:t>
            </a:r>
            <a:endParaRPr lang="en-US" altLang="ja-JP" sz="1800" dirty="0" smtClean="0"/>
          </a:p>
          <a:p>
            <a:pPr marL="0" indent="0">
              <a:buNone/>
            </a:pPr>
            <a:r>
              <a:rPr lang="en-US" altLang="ja-JP" sz="1800" dirty="0" smtClean="0"/>
              <a:t>If (</a:t>
            </a:r>
            <a:r>
              <a:rPr lang="ja-JP" altLang="en-US" sz="1800" dirty="0" smtClean="0"/>
              <a:t>左足</a:t>
            </a:r>
            <a:r>
              <a:rPr lang="en-US" altLang="ja-JP" sz="1800" dirty="0" smtClean="0"/>
              <a:t>:</a:t>
            </a:r>
            <a:r>
              <a:rPr lang="ja-JP" altLang="en-US" sz="1800" dirty="0" smtClean="0"/>
              <a:t>譜面</a:t>
            </a:r>
            <a:r>
              <a:rPr lang="en-US" altLang="ja-JP" sz="1800" dirty="0" smtClean="0"/>
              <a:t>[</a:t>
            </a:r>
            <a:r>
              <a:rPr lang="en-US" altLang="ja-JP" sz="1800" dirty="0" err="1" smtClean="0"/>
              <a:t>idx</a:t>
            </a:r>
            <a:r>
              <a:rPr lang="en-US" altLang="ja-JP" sz="1800" dirty="0" smtClean="0"/>
              <a:t>], </a:t>
            </a:r>
            <a:r>
              <a:rPr lang="ja-JP" altLang="en-US" sz="1800" dirty="0" smtClean="0"/>
              <a:t>右足</a:t>
            </a:r>
            <a:r>
              <a:rPr lang="en-US" altLang="ja-JP" sz="1800" dirty="0" smtClean="0"/>
              <a:t>:</a:t>
            </a:r>
            <a:r>
              <a:rPr lang="ja-JP" altLang="en-US" sz="1800" dirty="0" smtClean="0"/>
              <a:t>最後右足パネル</a:t>
            </a:r>
            <a:r>
              <a:rPr lang="en-US" altLang="ja-JP" sz="1800" dirty="0" smtClean="0"/>
              <a:t>)</a:t>
            </a:r>
            <a:r>
              <a:rPr lang="ja-JP" altLang="en-US" sz="1800" dirty="0" smtClean="0"/>
              <a:t> がルールを守る</a:t>
            </a:r>
            <a:endParaRPr lang="en-US" altLang="ja-JP" sz="1800" dirty="0" smtClean="0"/>
          </a:p>
          <a:p>
            <a:pPr marL="0" indent="0">
              <a:buNone/>
            </a:pPr>
            <a:r>
              <a:rPr lang="en-US" altLang="ja-JP" sz="1800" dirty="0" smtClean="0"/>
              <a:t> </a:t>
            </a:r>
            <a:r>
              <a:rPr lang="en-US" altLang="ja-JP" sz="1800" dirty="0" err="1"/>
              <a:t>dp</a:t>
            </a:r>
            <a:r>
              <a:rPr lang="en-US" altLang="ja-JP" sz="1800" dirty="0"/>
              <a:t>(idx+1,</a:t>
            </a:r>
            <a:r>
              <a:rPr lang="ja-JP" altLang="en-US" sz="1800" dirty="0"/>
              <a:t>左</a:t>
            </a:r>
            <a:r>
              <a:rPr lang="en-US" altLang="ja-JP" sz="1800" dirty="0"/>
              <a:t>,</a:t>
            </a:r>
            <a:r>
              <a:rPr lang="ja-JP" altLang="en-US" sz="1800" dirty="0"/>
              <a:t>譜面</a:t>
            </a:r>
            <a:r>
              <a:rPr lang="en-US" altLang="ja-JP" sz="1800" dirty="0"/>
              <a:t>[</a:t>
            </a:r>
            <a:r>
              <a:rPr lang="en-US" altLang="ja-JP" sz="1800" dirty="0" err="1"/>
              <a:t>idx</a:t>
            </a:r>
            <a:r>
              <a:rPr lang="en-US" altLang="ja-JP" sz="1800" dirty="0"/>
              <a:t>],</a:t>
            </a:r>
            <a:r>
              <a:rPr lang="ja-JP" altLang="en-US" sz="1800" dirty="0" smtClean="0"/>
              <a:t>最後右足</a:t>
            </a:r>
            <a:r>
              <a:rPr lang="ja-JP" altLang="en-US" sz="1800" dirty="0"/>
              <a:t>パネル</a:t>
            </a:r>
            <a:r>
              <a:rPr lang="en-US" altLang="ja-JP" sz="1800" dirty="0"/>
              <a:t>)</a:t>
            </a:r>
            <a:endParaRPr lang="en-US" altLang="ja-JP" sz="1800" dirty="0" smtClean="0"/>
          </a:p>
          <a:p>
            <a:pPr marL="0" indent="0">
              <a:buNone/>
            </a:pPr>
            <a:r>
              <a:rPr lang="en-US" altLang="ja-JP" sz="1800" dirty="0" smtClean="0"/>
              <a:t>   :=  min( </a:t>
            </a:r>
            <a:r>
              <a:rPr lang="en-US" altLang="ja-JP" sz="1800" dirty="0" err="1" smtClean="0"/>
              <a:t>dp</a:t>
            </a:r>
            <a:r>
              <a:rPr lang="en-US" altLang="ja-JP" sz="1800" dirty="0" smtClean="0"/>
              <a:t>(idx+1</a:t>
            </a:r>
            <a:r>
              <a:rPr lang="en-US" altLang="ja-JP" sz="1800" dirty="0"/>
              <a:t>,</a:t>
            </a:r>
            <a:r>
              <a:rPr lang="ja-JP" altLang="en-US" sz="1800" dirty="0"/>
              <a:t>左</a:t>
            </a:r>
            <a:r>
              <a:rPr lang="en-US" altLang="ja-JP" sz="1800" dirty="0"/>
              <a:t>,</a:t>
            </a:r>
            <a:r>
              <a:rPr lang="ja-JP" altLang="en-US" sz="1800" dirty="0"/>
              <a:t>譜面</a:t>
            </a:r>
            <a:r>
              <a:rPr lang="en-US" altLang="ja-JP" sz="1800" dirty="0"/>
              <a:t>[</a:t>
            </a:r>
            <a:r>
              <a:rPr lang="en-US" altLang="ja-JP" sz="1800" dirty="0" err="1"/>
              <a:t>idx</a:t>
            </a:r>
            <a:r>
              <a:rPr lang="en-US" altLang="ja-JP" sz="1800" dirty="0"/>
              <a:t>],</a:t>
            </a:r>
            <a:r>
              <a:rPr lang="ja-JP" altLang="en-US" sz="1800" dirty="0" smtClean="0"/>
              <a:t>最後右足</a:t>
            </a:r>
            <a:r>
              <a:rPr lang="ja-JP" altLang="en-US" sz="1800" dirty="0"/>
              <a:t>パネル</a:t>
            </a:r>
            <a:r>
              <a:rPr lang="en-US" altLang="ja-JP" sz="1800" dirty="0" smtClean="0"/>
              <a:t>),</a:t>
            </a:r>
          </a:p>
          <a:p>
            <a:pPr marL="0" indent="0">
              <a:buNone/>
            </a:pPr>
            <a:r>
              <a:rPr lang="en-US" altLang="ja-JP" sz="1800" dirty="0"/>
              <a:t> </a:t>
            </a:r>
            <a:r>
              <a:rPr lang="en-US" altLang="ja-JP" sz="1800" dirty="0" smtClean="0"/>
              <a:t>               </a:t>
            </a:r>
            <a:r>
              <a:rPr lang="en-US" altLang="ja-JP" sz="1800" dirty="0" err="1" smtClean="0"/>
              <a:t>dp</a:t>
            </a:r>
            <a:r>
              <a:rPr lang="en-US" altLang="ja-JP" sz="1800" dirty="0" smtClean="0"/>
              <a:t>(</a:t>
            </a:r>
            <a:r>
              <a:rPr lang="en-US" altLang="ja-JP" sz="1800" dirty="0" err="1" smtClean="0"/>
              <a:t>idx</a:t>
            </a:r>
            <a:r>
              <a:rPr lang="en-US" altLang="ja-JP" sz="1800" dirty="0" smtClean="0"/>
              <a:t>, </a:t>
            </a:r>
            <a:r>
              <a:rPr lang="ja-JP" altLang="en-US" sz="1800" dirty="0" smtClean="0"/>
              <a:t>最後左足か</a:t>
            </a:r>
            <a:r>
              <a:rPr lang="en-US" altLang="ja-JP" sz="1800" dirty="0" smtClean="0"/>
              <a:t>, </a:t>
            </a:r>
            <a:r>
              <a:rPr lang="ja-JP" altLang="en-US" sz="1800" dirty="0" smtClean="0"/>
              <a:t>最後左足パネル</a:t>
            </a:r>
            <a:r>
              <a:rPr lang="en-US" altLang="ja-JP" sz="1800" dirty="0" smtClean="0"/>
              <a:t>, </a:t>
            </a:r>
            <a:r>
              <a:rPr lang="ja-JP" altLang="en-US" sz="1800" dirty="0" smtClean="0"/>
              <a:t>最後右足パネル</a:t>
            </a:r>
            <a:r>
              <a:rPr lang="en-US" altLang="ja-JP" sz="1800" dirty="0" smtClean="0"/>
              <a:t>)</a:t>
            </a:r>
          </a:p>
          <a:p>
            <a:pPr marL="0" indent="0">
              <a:buNone/>
            </a:pPr>
            <a:r>
              <a:rPr lang="en-US" altLang="ja-JP" sz="1800" dirty="0"/>
              <a:t> </a:t>
            </a:r>
            <a:r>
              <a:rPr lang="en-US" altLang="ja-JP" sz="1800" dirty="0" smtClean="0"/>
              <a:t>               +(</a:t>
            </a:r>
            <a:r>
              <a:rPr lang="ja-JP" altLang="en-US" sz="1800" dirty="0" smtClean="0"/>
              <a:t>二回連続で左足を使ったら</a:t>
            </a:r>
            <a:r>
              <a:rPr lang="en-US" altLang="ja-JP" sz="1800" dirty="0" smtClean="0"/>
              <a:t>+1) )</a:t>
            </a:r>
          </a:p>
          <a:p>
            <a:pPr marL="0" indent="0">
              <a:buNone/>
            </a:pPr>
            <a:endParaRPr lang="en-US" altLang="ja-JP" sz="1800" dirty="0" smtClean="0"/>
          </a:p>
          <a:p>
            <a:pPr marL="0" indent="0">
              <a:buNone/>
            </a:pPr>
            <a:r>
              <a:rPr lang="en-US" altLang="ja-JP" sz="1800" dirty="0"/>
              <a:t>/* </a:t>
            </a:r>
            <a:r>
              <a:rPr lang="ja-JP" altLang="en-US" sz="1800" dirty="0"/>
              <a:t>譜面</a:t>
            </a:r>
            <a:r>
              <a:rPr lang="en-US" altLang="ja-JP" sz="1800" dirty="0"/>
              <a:t>[</a:t>
            </a:r>
            <a:r>
              <a:rPr lang="en-US" altLang="ja-JP" sz="1800" dirty="0" err="1"/>
              <a:t>idx</a:t>
            </a:r>
            <a:r>
              <a:rPr lang="en-US" altLang="ja-JP" sz="1800" dirty="0"/>
              <a:t>]</a:t>
            </a:r>
            <a:r>
              <a:rPr lang="ja-JP" altLang="en-US" sz="1800" dirty="0" smtClean="0"/>
              <a:t>を右足</a:t>
            </a:r>
            <a:r>
              <a:rPr lang="ja-JP" altLang="en-US" sz="1800" dirty="0"/>
              <a:t>で踏む </a:t>
            </a:r>
            <a:r>
              <a:rPr lang="en-US" altLang="ja-JP" sz="1800" dirty="0"/>
              <a:t>*/</a:t>
            </a:r>
          </a:p>
          <a:p>
            <a:pPr marL="0" indent="0">
              <a:buNone/>
            </a:pPr>
            <a:r>
              <a:rPr lang="en-US" altLang="ja-JP" sz="1800" dirty="0"/>
              <a:t>If (</a:t>
            </a:r>
            <a:r>
              <a:rPr lang="ja-JP" altLang="en-US" sz="1800" dirty="0"/>
              <a:t>左足</a:t>
            </a:r>
            <a:r>
              <a:rPr lang="en-US" altLang="ja-JP" sz="1800" dirty="0" smtClean="0"/>
              <a:t>:</a:t>
            </a:r>
            <a:r>
              <a:rPr lang="ja-JP" altLang="en-US" sz="1800" dirty="0" smtClean="0"/>
              <a:t>最後左足パネル</a:t>
            </a:r>
            <a:r>
              <a:rPr lang="en-US" altLang="ja-JP" sz="1800" dirty="0" smtClean="0"/>
              <a:t>, </a:t>
            </a:r>
            <a:r>
              <a:rPr lang="ja-JP" altLang="en-US" sz="1800" dirty="0"/>
              <a:t>右足</a:t>
            </a:r>
            <a:r>
              <a:rPr lang="en-US" altLang="ja-JP" sz="1800" dirty="0" smtClean="0"/>
              <a:t>:</a:t>
            </a:r>
            <a:r>
              <a:rPr lang="ja-JP" altLang="en-US" sz="1800" dirty="0" smtClean="0"/>
              <a:t>譜面</a:t>
            </a:r>
            <a:r>
              <a:rPr lang="en-US" altLang="ja-JP" sz="1800" dirty="0" smtClean="0"/>
              <a:t>[</a:t>
            </a:r>
            <a:r>
              <a:rPr lang="en-US" altLang="ja-JP" sz="1800" dirty="0" err="1" smtClean="0"/>
              <a:t>idx</a:t>
            </a:r>
            <a:r>
              <a:rPr lang="en-US" altLang="ja-JP" sz="1800" dirty="0" smtClean="0"/>
              <a:t>])</a:t>
            </a:r>
            <a:r>
              <a:rPr lang="ja-JP" altLang="en-US" sz="1800" dirty="0" smtClean="0"/>
              <a:t> </a:t>
            </a:r>
            <a:r>
              <a:rPr lang="ja-JP" altLang="en-US" sz="1800" dirty="0"/>
              <a:t>がルールを守る</a:t>
            </a:r>
            <a:endParaRPr lang="en-US" altLang="ja-JP" sz="1800" dirty="0"/>
          </a:p>
          <a:p>
            <a:pPr marL="0" indent="0">
              <a:buNone/>
            </a:pPr>
            <a:r>
              <a:rPr lang="en-US" altLang="ja-JP" sz="1800" dirty="0"/>
              <a:t> </a:t>
            </a:r>
            <a:r>
              <a:rPr lang="en-US" altLang="ja-JP" sz="1800" dirty="0" err="1"/>
              <a:t>dp</a:t>
            </a:r>
            <a:r>
              <a:rPr lang="en-US" altLang="ja-JP" sz="1800" dirty="0"/>
              <a:t>(idx+1</a:t>
            </a:r>
            <a:r>
              <a:rPr lang="en-US" altLang="ja-JP" sz="1800" dirty="0" smtClean="0"/>
              <a:t>,</a:t>
            </a:r>
            <a:r>
              <a:rPr lang="ja-JP" altLang="en-US" sz="1800" dirty="0" smtClean="0"/>
              <a:t>右</a:t>
            </a:r>
            <a:r>
              <a:rPr lang="en-US" altLang="ja-JP" sz="1800" dirty="0" smtClean="0"/>
              <a:t>,</a:t>
            </a:r>
            <a:r>
              <a:rPr lang="ja-JP" altLang="en-US" sz="1800" dirty="0" smtClean="0"/>
              <a:t>最後左足パネル</a:t>
            </a:r>
            <a:r>
              <a:rPr lang="en-US" altLang="ja-JP" sz="1800" dirty="0" smtClean="0"/>
              <a:t>,</a:t>
            </a:r>
            <a:r>
              <a:rPr lang="ja-JP" altLang="en-US" sz="1800" dirty="0" smtClean="0"/>
              <a:t>譜面</a:t>
            </a:r>
            <a:r>
              <a:rPr lang="en-US" altLang="ja-JP" sz="1800" dirty="0"/>
              <a:t>[</a:t>
            </a:r>
            <a:r>
              <a:rPr lang="en-US" altLang="ja-JP" sz="1800" dirty="0" err="1"/>
              <a:t>idx</a:t>
            </a:r>
            <a:r>
              <a:rPr lang="en-US" altLang="ja-JP" sz="1800" dirty="0" smtClean="0"/>
              <a:t>])</a:t>
            </a:r>
            <a:endParaRPr lang="en-US" altLang="ja-JP" sz="1800" dirty="0"/>
          </a:p>
          <a:p>
            <a:pPr marL="0" indent="0">
              <a:buNone/>
            </a:pPr>
            <a:r>
              <a:rPr lang="en-US" altLang="ja-JP" sz="1800" dirty="0"/>
              <a:t>   :=  min( </a:t>
            </a:r>
            <a:r>
              <a:rPr lang="en-US" altLang="ja-JP" sz="1800" dirty="0" err="1"/>
              <a:t>dp</a:t>
            </a:r>
            <a:r>
              <a:rPr lang="en-US" altLang="ja-JP" sz="1800" dirty="0"/>
              <a:t>(idx+1</a:t>
            </a:r>
            <a:r>
              <a:rPr lang="en-US" altLang="ja-JP" sz="1800" dirty="0" smtClean="0"/>
              <a:t>,</a:t>
            </a:r>
            <a:r>
              <a:rPr lang="ja-JP" altLang="en-US" sz="1800" dirty="0" smtClean="0"/>
              <a:t>右</a:t>
            </a:r>
            <a:r>
              <a:rPr lang="en-US" altLang="ja-JP" sz="1800" dirty="0" smtClean="0"/>
              <a:t>,</a:t>
            </a:r>
            <a:r>
              <a:rPr lang="ja-JP" altLang="en-US" sz="1800" dirty="0" smtClean="0"/>
              <a:t>最後左足パネル</a:t>
            </a:r>
            <a:r>
              <a:rPr lang="en-US" altLang="ja-JP" sz="1800" dirty="0" smtClean="0"/>
              <a:t>,</a:t>
            </a:r>
            <a:r>
              <a:rPr lang="ja-JP" altLang="en-US" sz="1800" dirty="0" smtClean="0"/>
              <a:t>譜面</a:t>
            </a:r>
            <a:r>
              <a:rPr lang="en-US" altLang="ja-JP" sz="1800" dirty="0"/>
              <a:t>[</a:t>
            </a:r>
            <a:r>
              <a:rPr lang="en-US" altLang="ja-JP" sz="1800" dirty="0" err="1"/>
              <a:t>idx</a:t>
            </a:r>
            <a:r>
              <a:rPr lang="en-US" altLang="ja-JP" sz="1800" dirty="0" smtClean="0"/>
              <a:t>]),</a:t>
            </a:r>
            <a:endParaRPr lang="en-US" altLang="ja-JP" sz="1800" dirty="0"/>
          </a:p>
          <a:p>
            <a:pPr marL="0" indent="0">
              <a:buNone/>
            </a:pPr>
            <a:r>
              <a:rPr lang="en-US" altLang="ja-JP" sz="1800" dirty="0"/>
              <a:t>                </a:t>
            </a:r>
            <a:r>
              <a:rPr lang="en-US" altLang="ja-JP" sz="1800" dirty="0" err="1"/>
              <a:t>dp</a:t>
            </a:r>
            <a:r>
              <a:rPr lang="en-US" altLang="ja-JP" sz="1800" dirty="0"/>
              <a:t>(</a:t>
            </a:r>
            <a:r>
              <a:rPr lang="en-US" altLang="ja-JP" sz="1800" dirty="0" err="1"/>
              <a:t>idx</a:t>
            </a:r>
            <a:r>
              <a:rPr lang="en-US" altLang="ja-JP" sz="1800" dirty="0"/>
              <a:t>, </a:t>
            </a:r>
            <a:r>
              <a:rPr lang="ja-JP" altLang="en-US" sz="1800" dirty="0"/>
              <a:t>最後左足か</a:t>
            </a:r>
            <a:r>
              <a:rPr lang="en-US" altLang="ja-JP" sz="1800" dirty="0"/>
              <a:t>, </a:t>
            </a:r>
            <a:r>
              <a:rPr lang="ja-JP" altLang="en-US" sz="1800" dirty="0"/>
              <a:t>最後左足パネル</a:t>
            </a:r>
            <a:r>
              <a:rPr lang="en-US" altLang="ja-JP" sz="1800" dirty="0"/>
              <a:t>, </a:t>
            </a:r>
            <a:r>
              <a:rPr lang="ja-JP" altLang="en-US" sz="1800" dirty="0"/>
              <a:t>最後右足パネル</a:t>
            </a:r>
            <a:r>
              <a:rPr lang="en-US" altLang="ja-JP" sz="1800" dirty="0" smtClean="0"/>
              <a:t>)</a:t>
            </a:r>
          </a:p>
          <a:p>
            <a:pPr marL="0" indent="0">
              <a:buNone/>
            </a:pPr>
            <a:r>
              <a:rPr lang="en-US" altLang="ja-JP" sz="1800" dirty="0"/>
              <a:t> </a:t>
            </a:r>
            <a:r>
              <a:rPr lang="en-US" altLang="ja-JP" sz="1800" dirty="0" smtClean="0"/>
              <a:t>              +(</a:t>
            </a:r>
            <a:r>
              <a:rPr lang="ja-JP" altLang="en-US" sz="1800" dirty="0" smtClean="0"/>
              <a:t>二回連続で右足を使ったら</a:t>
            </a:r>
            <a:r>
              <a:rPr lang="en-US" altLang="ja-JP" sz="1800" dirty="0" smtClean="0"/>
              <a:t>+1) )</a:t>
            </a:r>
          </a:p>
          <a:p>
            <a:pPr marL="0" indent="0">
              <a:buNone/>
            </a:pPr>
            <a:endParaRPr lang="en-US" altLang="ja-JP" sz="2000" dirty="0" smtClean="0"/>
          </a:p>
          <a:p>
            <a:pPr marL="0" indent="0">
              <a:buNone/>
            </a:pPr>
            <a:endParaRPr kumimoji="1" lang="ja-JP" altLang="en-US" sz="2000" dirty="0"/>
          </a:p>
        </p:txBody>
      </p:sp>
    </p:spTree>
    <p:extLst>
      <p:ext uri="{BB962C8B-B14F-4D97-AF65-F5344CB8AC3E}">
        <p14:creationId xmlns:p14="http://schemas.microsoft.com/office/powerpoint/2010/main" val="23456243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解法その２</a:t>
            </a:r>
            <a:endParaRPr kumimoji="1" lang="ja-JP" altLang="en-US" dirty="0"/>
          </a:p>
        </p:txBody>
      </p:sp>
      <p:sp>
        <p:nvSpPr>
          <p:cNvPr id="3" name="コンテンツ プレースホルダー 2"/>
          <p:cNvSpPr>
            <a:spLocks noGrp="1"/>
          </p:cNvSpPr>
          <p:nvPr>
            <p:ph idx="1"/>
          </p:nvPr>
        </p:nvSpPr>
        <p:spPr/>
        <p:txBody>
          <a:bodyPr/>
          <a:lstStyle/>
          <a:p>
            <a:r>
              <a:rPr kumimoji="1" lang="en-US" altLang="ja-JP" dirty="0" smtClean="0"/>
              <a:t>Greedy</a:t>
            </a:r>
            <a:r>
              <a:rPr kumimoji="1" lang="ja-JP" altLang="en-US" dirty="0" smtClean="0"/>
              <a:t>でも</a:t>
            </a:r>
            <a:r>
              <a:rPr kumimoji="1" lang="en-US" altLang="ja-JP" dirty="0" smtClean="0"/>
              <a:t>OK</a:t>
            </a:r>
            <a:r>
              <a:rPr kumimoji="1" lang="ja-JP" altLang="en-US" dirty="0" smtClean="0"/>
              <a:t>らしい</a:t>
            </a:r>
            <a:endParaRPr kumimoji="1" lang="en-US" altLang="ja-JP" dirty="0" smtClean="0"/>
          </a:p>
          <a:p>
            <a:pPr lvl="1"/>
            <a:r>
              <a:rPr lang="ja-JP" altLang="en-US" dirty="0" smtClean="0"/>
              <a:t>同じ足で踏まなきゃいけないときはする</a:t>
            </a:r>
            <a:endParaRPr lang="en-US" altLang="ja-JP" dirty="0" smtClean="0"/>
          </a:p>
          <a:p>
            <a:pPr lvl="1"/>
            <a:r>
              <a:rPr kumimoji="1" lang="ja-JP" altLang="en-US" dirty="0"/>
              <a:t>そうでないとき</a:t>
            </a:r>
            <a:r>
              <a:rPr kumimoji="1" lang="ja-JP" altLang="en-US" dirty="0" smtClean="0"/>
              <a:t>は頑張る</a:t>
            </a:r>
            <a:endParaRPr lang="en-US" altLang="ja-JP" dirty="0"/>
          </a:p>
          <a:p>
            <a:endParaRPr lang="en-US" altLang="ja-JP" dirty="0"/>
          </a:p>
          <a:p>
            <a:r>
              <a:rPr kumimoji="1" lang="ja-JP" altLang="en-US" dirty="0" smtClean="0"/>
              <a:t>ある時点であえて同じ足で踏むことで、今後さらに良いステップが踏めるというような事がない！</a:t>
            </a:r>
            <a:endParaRPr kumimoji="1" lang="en-US" altLang="ja-JP" dirty="0" smtClean="0"/>
          </a:p>
          <a:p>
            <a:endParaRPr lang="en-US" altLang="ja-JP" dirty="0"/>
          </a:p>
          <a:p>
            <a:r>
              <a:rPr kumimoji="1" lang="en-US" altLang="ja-JP" dirty="0" smtClean="0"/>
              <a:t>5</a:t>
            </a:r>
            <a:r>
              <a:rPr kumimoji="1" lang="ja-JP" altLang="en-US" dirty="0" smtClean="0"/>
              <a:t>チームくらいは</a:t>
            </a:r>
            <a:r>
              <a:rPr kumimoji="1" lang="en-US" altLang="ja-JP" dirty="0" smtClean="0"/>
              <a:t>Greedy</a:t>
            </a:r>
            <a:r>
              <a:rPr kumimoji="1" lang="ja-JP" altLang="en-US" dirty="0" smtClean="0"/>
              <a:t>で解いてました</a:t>
            </a:r>
            <a:endParaRPr kumimoji="1" lang="ja-JP" altLang="en-US" dirty="0"/>
          </a:p>
        </p:txBody>
      </p:sp>
    </p:spTree>
    <p:extLst>
      <p:ext uri="{BB962C8B-B14F-4D97-AF65-F5344CB8AC3E}">
        <p14:creationId xmlns:p14="http://schemas.microsoft.com/office/powerpoint/2010/main" val="36428929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実は・・・</a:t>
            </a:r>
            <a:endParaRPr kumimoji="1" lang="ja-JP" altLang="en-US" dirty="0"/>
          </a:p>
        </p:txBody>
      </p:sp>
      <p:sp>
        <p:nvSpPr>
          <p:cNvPr id="3" name="コンテンツ プレースホルダー 2"/>
          <p:cNvSpPr>
            <a:spLocks noGrp="1"/>
          </p:cNvSpPr>
          <p:nvPr>
            <p:ph idx="1"/>
          </p:nvPr>
        </p:nvSpPr>
        <p:spPr/>
        <p:txBody>
          <a:bodyPr/>
          <a:lstStyle/>
          <a:p>
            <a:r>
              <a:rPr kumimoji="1" lang="ja-JP" altLang="en-US" dirty="0" smtClean="0"/>
              <a:t>パネルは</a:t>
            </a:r>
            <a:r>
              <a:rPr kumimoji="1" lang="en-US" altLang="ja-JP" dirty="0" smtClean="0"/>
              <a:t>8</a:t>
            </a:r>
            <a:r>
              <a:rPr kumimoji="1" lang="ja-JP" altLang="en-US" dirty="0" smtClean="0"/>
              <a:t>個あるが、左、下、右の</a:t>
            </a:r>
            <a:r>
              <a:rPr kumimoji="1" lang="en-US" altLang="ja-JP" dirty="0" smtClean="0"/>
              <a:t>3</a:t>
            </a:r>
            <a:r>
              <a:rPr kumimoji="1" lang="ja-JP" altLang="en-US" dirty="0" smtClean="0"/>
              <a:t>個だけでも</a:t>
            </a:r>
            <a:r>
              <a:rPr kumimoji="1" lang="en-US" altLang="ja-JP" dirty="0" smtClean="0"/>
              <a:t>OK</a:t>
            </a:r>
          </a:p>
          <a:p>
            <a:endParaRPr kumimoji="1" lang="ja-JP" altLang="en-US" dirty="0"/>
          </a:p>
        </p:txBody>
      </p:sp>
    </p:spTree>
    <p:extLst>
      <p:ext uri="{BB962C8B-B14F-4D97-AF65-F5344CB8AC3E}">
        <p14:creationId xmlns:p14="http://schemas.microsoft.com/office/powerpoint/2010/main" val="11102006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結果</a:t>
            </a:r>
            <a:endParaRPr kumimoji="1" lang="ja-JP" altLang="en-US" dirty="0"/>
          </a:p>
        </p:txBody>
      </p:sp>
      <p:sp>
        <p:nvSpPr>
          <p:cNvPr id="3" name="コンテンツ プレースホルダー 2"/>
          <p:cNvSpPr>
            <a:spLocks noGrp="1"/>
          </p:cNvSpPr>
          <p:nvPr>
            <p:ph idx="1"/>
          </p:nvPr>
        </p:nvSpPr>
        <p:spPr/>
        <p:txBody>
          <a:bodyPr/>
          <a:lstStyle/>
          <a:p>
            <a:r>
              <a:rPr kumimoji="1" lang="en-US" altLang="ja-JP" dirty="0" smtClean="0"/>
              <a:t>Total Submissions: 39</a:t>
            </a:r>
          </a:p>
          <a:p>
            <a:r>
              <a:rPr lang="en-US" altLang="ja-JP" dirty="0" smtClean="0"/>
              <a:t>Total Accepts: 20</a:t>
            </a:r>
            <a:endParaRPr kumimoji="1" lang="en-US" altLang="ja-JP" dirty="0" smtClean="0"/>
          </a:p>
          <a:p>
            <a:r>
              <a:rPr kumimoji="1" lang="en-US" altLang="ja-JP" dirty="0" smtClean="0"/>
              <a:t>First Accept: USAGI CODE(13</a:t>
            </a:r>
            <a:r>
              <a:rPr kumimoji="1" lang="ja-JP" altLang="en-US" dirty="0" smtClean="0"/>
              <a:t>分</a:t>
            </a:r>
            <a:r>
              <a:rPr kumimoji="1" lang="en-US" altLang="ja-JP" dirty="0" smtClean="0"/>
              <a:t>)</a:t>
            </a:r>
          </a:p>
          <a:p>
            <a:pPr marL="0" indent="0">
              <a:buNone/>
            </a:pPr>
            <a:endParaRPr kumimoji="1" lang="ja-JP" altLang="en-US" dirty="0"/>
          </a:p>
        </p:txBody>
      </p:sp>
    </p:spTree>
    <p:extLst>
      <p:ext uri="{BB962C8B-B14F-4D97-AF65-F5344CB8AC3E}">
        <p14:creationId xmlns:p14="http://schemas.microsoft.com/office/powerpoint/2010/main" val="368391588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キュート">
  <a:themeElements>
    <a:clrScheme name="キュート">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キュート">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キュート">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Opulent</Template>
  <TotalTime>127</TotalTime>
  <Words>481</Words>
  <Application>Microsoft Office PowerPoint</Application>
  <PresentationFormat>画面に合わせる (4:3)</PresentationFormat>
  <Paragraphs>56</Paragraphs>
  <Slides>8</Slides>
  <Notes>0</Notes>
  <HiddenSlides>0</HiddenSlides>
  <MMClips>0</MMClips>
  <ScaleCrop>false</ScaleCrop>
  <HeadingPairs>
    <vt:vector size="4" baseType="variant">
      <vt:variant>
        <vt:lpstr>テーマ</vt:lpstr>
      </vt:variant>
      <vt:variant>
        <vt:i4>1</vt:i4>
      </vt:variant>
      <vt:variant>
        <vt:lpstr>スライド タイトル</vt:lpstr>
      </vt:variant>
      <vt:variant>
        <vt:i4>8</vt:i4>
      </vt:variant>
    </vt:vector>
  </HeadingPairs>
  <TitlesOfParts>
    <vt:vector size="9" baseType="lpstr">
      <vt:lpstr>キュート</vt:lpstr>
      <vt:lpstr>Problem b:  Step Step Evolution</vt:lpstr>
      <vt:lpstr>概要</vt:lpstr>
      <vt:lpstr>守らなくてはならないルール</vt:lpstr>
      <vt:lpstr>解法その１</vt:lpstr>
      <vt:lpstr>解法その１(dpテーブル更新式)</vt:lpstr>
      <vt:lpstr>解法その２</vt:lpstr>
      <vt:lpstr>実は・・・</vt:lpstr>
      <vt:lpstr>結果</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Problem b:  Step Step Evolution</dc:title>
  <dc:creator>SuperbOY</dc:creator>
  <cp:lastModifiedBy>SuperbOY</cp:lastModifiedBy>
  <cp:revision>26</cp:revision>
  <dcterms:created xsi:type="dcterms:W3CDTF">2010-11-28T05:20:12Z</dcterms:created>
  <dcterms:modified xsi:type="dcterms:W3CDTF">2010-11-28T07:37:26Z</dcterms:modified>
</cp:coreProperties>
</file>