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7" r:id="rId3"/>
    <p:sldId id="276" r:id="rId4"/>
    <p:sldId id="258" r:id="rId5"/>
    <p:sldId id="266" r:id="rId6"/>
    <p:sldId id="282" r:id="rId7"/>
    <p:sldId id="259" r:id="rId8"/>
    <p:sldId id="260" r:id="rId9"/>
    <p:sldId id="261" r:id="rId10"/>
    <p:sldId id="262" r:id="rId11"/>
    <p:sldId id="263" r:id="rId12"/>
    <p:sldId id="265" r:id="rId13"/>
    <p:sldId id="264" r:id="rId14"/>
    <p:sldId id="267" r:id="rId15"/>
    <p:sldId id="268" r:id="rId16"/>
    <p:sldId id="269" r:id="rId17"/>
    <p:sldId id="270" r:id="rId18"/>
    <p:sldId id="271" r:id="rId19"/>
    <p:sldId id="272" r:id="rId20"/>
    <p:sldId id="274" r:id="rId21"/>
    <p:sldId id="273" r:id="rId22"/>
    <p:sldId id="275" r:id="rId23"/>
    <p:sldId id="278" r:id="rId24"/>
    <p:sldId id="277" r:id="rId25"/>
    <p:sldId id="279" r:id="rId26"/>
    <p:sldId id="281" r:id="rId27"/>
    <p:sldId id="280" r:id="rId28"/>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3" d="100"/>
          <a:sy n="83" d="100"/>
        </p:scale>
        <p:origin x="-414"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1C133B5-F3C7-4041-ACA9-033F3B48AA9F}" type="datetimeFigureOut">
              <a:rPr kumimoji="1" lang="ja-JP" altLang="en-US" smtClean="0"/>
              <a:pPr/>
              <a:t>2008/10/19</a:t>
            </a:fld>
            <a:endParaRPr kumimoji="1" lang="ja-JP" altLang="en-US"/>
          </a:p>
        </p:txBody>
      </p:sp>
      <p:sp>
        <p:nvSpPr>
          <p:cNvPr id="4" name="スライド イメージ プレースホル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D444134-7E13-433C-86A9-98A1A0160464}" type="slidenum">
              <a:rPr kumimoji="1" lang="ja-JP" altLang="en-US" smtClean="0"/>
              <a:pPr/>
              <a:t>&lt;#&gt;</a:t>
            </a:fld>
            <a:endParaRPr kumimoji="1" lang="ja-JP"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dirty="0"/>
          </a:p>
        </p:txBody>
      </p:sp>
      <p:sp>
        <p:nvSpPr>
          <p:cNvPr id="4" name="スライド番号プレースホルダ 3"/>
          <p:cNvSpPr>
            <a:spLocks noGrp="1"/>
          </p:cNvSpPr>
          <p:nvPr>
            <p:ph type="sldNum" sz="quarter" idx="10"/>
          </p:nvPr>
        </p:nvSpPr>
        <p:spPr/>
        <p:txBody>
          <a:bodyPr/>
          <a:lstStyle/>
          <a:p>
            <a:fld id="{BD444134-7E13-433C-86A9-98A1A0160464}" type="slidenum">
              <a:rPr kumimoji="1" lang="ja-JP" altLang="en-US" smtClean="0"/>
              <a:pPr/>
              <a:t>12</a:t>
            </a:fld>
            <a:endParaRPr kumimoji="1" lang="ja-JP"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dirty="0"/>
          </a:p>
        </p:txBody>
      </p:sp>
      <p:sp>
        <p:nvSpPr>
          <p:cNvPr id="4" name="スライド番号プレースホルダ 3"/>
          <p:cNvSpPr>
            <a:spLocks noGrp="1"/>
          </p:cNvSpPr>
          <p:nvPr>
            <p:ph type="sldNum" sz="quarter" idx="10"/>
          </p:nvPr>
        </p:nvSpPr>
        <p:spPr/>
        <p:txBody>
          <a:bodyPr/>
          <a:lstStyle/>
          <a:p>
            <a:fld id="{BD444134-7E13-433C-86A9-98A1A0160464}" type="slidenum">
              <a:rPr kumimoji="1" lang="ja-JP" altLang="en-US" smtClean="0"/>
              <a:pPr/>
              <a:t>14</a:t>
            </a:fld>
            <a:endParaRPr kumimoji="1" lang="ja-JP"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dirty="0"/>
          </a:p>
        </p:txBody>
      </p:sp>
      <p:sp>
        <p:nvSpPr>
          <p:cNvPr id="4" name="スライド番号プレースホルダ 3"/>
          <p:cNvSpPr>
            <a:spLocks noGrp="1"/>
          </p:cNvSpPr>
          <p:nvPr>
            <p:ph type="sldNum" sz="quarter" idx="10"/>
          </p:nvPr>
        </p:nvSpPr>
        <p:spPr/>
        <p:txBody>
          <a:bodyPr/>
          <a:lstStyle/>
          <a:p>
            <a:fld id="{BD444134-7E13-433C-86A9-98A1A0160464}" type="slidenum">
              <a:rPr kumimoji="1" lang="ja-JP" altLang="en-US" smtClean="0"/>
              <a:pPr/>
              <a:t>15</a:t>
            </a:fld>
            <a:endParaRPr kumimoji="1" lang="ja-JP"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dirty="0"/>
          </a:p>
        </p:txBody>
      </p:sp>
      <p:sp>
        <p:nvSpPr>
          <p:cNvPr id="4" name="スライド番号プレースホルダ 3"/>
          <p:cNvSpPr>
            <a:spLocks noGrp="1"/>
          </p:cNvSpPr>
          <p:nvPr>
            <p:ph type="sldNum" sz="quarter" idx="10"/>
          </p:nvPr>
        </p:nvSpPr>
        <p:spPr/>
        <p:txBody>
          <a:bodyPr/>
          <a:lstStyle/>
          <a:p>
            <a:fld id="{BD444134-7E13-433C-86A9-98A1A0160464}" type="slidenum">
              <a:rPr kumimoji="1" lang="ja-JP" altLang="en-US" smtClean="0"/>
              <a:pPr/>
              <a:t>16</a:t>
            </a:fld>
            <a:endParaRPr kumimoji="1" lang="ja-JP"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dirty="0"/>
          </a:p>
        </p:txBody>
      </p:sp>
      <p:sp>
        <p:nvSpPr>
          <p:cNvPr id="4" name="スライド番号プレースホルダ 3"/>
          <p:cNvSpPr>
            <a:spLocks noGrp="1"/>
          </p:cNvSpPr>
          <p:nvPr>
            <p:ph type="sldNum" sz="quarter" idx="10"/>
          </p:nvPr>
        </p:nvSpPr>
        <p:spPr/>
        <p:txBody>
          <a:bodyPr/>
          <a:lstStyle/>
          <a:p>
            <a:fld id="{BD444134-7E13-433C-86A9-98A1A0160464}" type="slidenum">
              <a:rPr kumimoji="1" lang="ja-JP" altLang="en-US" smtClean="0"/>
              <a:pPr/>
              <a:t>17</a:t>
            </a:fld>
            <a:endParaRPr kumimoji="1" lang="ja-JP"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dirty="0"/>
          </a:p>
        </p:txBody>
      </p:sp>
      <p:sp>
        <p:nvSpPr>
          <p:cNvPr id="4" name="スライド番号プレースホルダ 3"/>
          <p:cNvSpPr>
            <a:spLocks noGrp="1"/>
          </p:cNvSpPr>
          <p:nvPr>
            <p:ph type="sldNum" sz="quarter" idx="10"/>
          </p:nvPr>
        </p:nvSpPr>
        <p:spPr/>
        <p:txBody>
          <a:bodyPr/>
          <a:lstStyle/>
          <a:p>
            <a:fld id="{BD444134-7E13-433C-86A9-98A1A0160464}" type="slidenum">
              <a:rPr kumimoji="1" lang="ja-JP" altLang="en-US" smtClean="0"/>
              <a:pPr/>
              <a:t>18</a:t>
            </a:fld>
            <a:endParaRPr kumimoji="1" lang="ja-JP"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dirty="0"/>
          </a:p>
        </p:txBody>
      </p:sp>
      <p:sp>
        <p:nvSpPr>
          <p:cNvPr id="4" name="スライド番号プレースホルダ 3"/>
          <p:cNvSpPr>
            <a:spLocks noGrp="1"/>
          </p:cNvSpPr>
          <p:nvPr>
            <p:ph type="sldNum" sz="quarter" idx="10"/>
          </p:nvPr>
        </p:nvSpPr>
        <p:spPr/>
        <p:txBody>
          <a:bodyPr/>
          <a:lstStyle/>
          <a:p>
            <a:fld id="{BD444134-7E13-433C-86A9-98A1A0160464}" type="slidenum">
              <a:rPr kumimoji="1" lang="ja-JP" altLang="en-US" smtClean="0"/>
              <a:pPr/>
              <a:t>19</a:t>
            </a:fld>
            <a:endParaRPr kumimoji="1" lang="ja-JP"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5"/>
            <a:ext cx="7772400" cy="1470025"/>
          </a:xfrm>
        </p:spPr>
        <p:txBody>
          <a:bodyPr/>
          <a:lstStyle/>
          <a:p>
            <a:r>
              <a:rPr kumimoji="1" lang="ja-JP" altLang="en-US" smtClean="0"/>
              <a:t>マスタ タイトルの書式設定</a:t>
            </a:r>
            <a:endParaRPr kumimoji="1" lang="ja-JP" altLang="en-US"/>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ja-JP" altLang="en-US" smtClean="0"/>
              <a:t>マスタ サブタイトルの書式設定</a:t>
            </a:r>
            <a:endParaRPr kumimoji="1" lang="ja-JP" altLang="en-US"/>
          </a:p>
        </p:txBody>
      </p:sp>
      <p:sp>
        <p:nvSpPr>
          <p:cNvPr id="4" name="日付プレースホルダ 3"/>
          <p:cNvSpPr>
            <a:spLocks noGrp="1"/>
          </p:cNvSpPr>
          <p:nvPr>
            <p:ph type="dt" sz="half" idx="10"/>
          </p:nvPr>
        </p:nvSpPr>
        <p:spPr/>
        <p:txBody>
          <a:bodyPr/>
          <a:lstStyle/>
          <a:p>
            <a:fld id="{E90ED720-0104-4369-84BC-D37694168613}" type="datetimeFigureOut">
              <a:rPr kumimoji="1" lang="ja-JP" altLang="en-US" smtClean="0"/>
              <a:pPr/>
              <a:t>2008/10/19</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コンテンツ プレースホルダ 2"/>
          <p:cNvSpPr>
            <a:spLocks noGrp="1"/>
          </p:cNvSpPr>
          <p:nvPr>
            <p:ph idx="1"/>
          </p:nvPr>
        </p:nvSpPr>
        <p:spPr/>
        <p:txBody>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10"/>
          </p:nvPr>
        </p:nvSpPr>
        <p:spPr/>
        <p:txBody>
          <a:bodyPr/>
          <a:lstStyle/>
          <a:p>
            <a:fld id="{E90ED720-0104-4369-84BC-D37694168613}" type="datetimeFigureOut">
              <a:rPr kumimoji="1" lang="ja-JP" altLang="en-US" smtClean="0"/>
              <a:pPr/>
              <a:t>2008/10/19</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kumimoji="1" lang="ja-JP" altLang="en-US" smtClean="0"/>
              <a:t>マスタ タイトルの書式設定</a:t>
            </a:r>
            <a:endParaRPr kumimoji="1" lang="ja-JP" altLang="en-US"/>
          </a:p>
        </p:txBody>
      </p:sp>
      <p:sp>
        <p:nvSpPr>
          <p:cNvPr id="3" name="テキスト プレースホル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ja-JP" altLang="en-US" smtClean="0"/>
              <a:t>マスタ テキストの書式設定</a:t>
            </a:r>
          </a:p>
        </p:txBody>
      </p:sp>
      <p:sp>
        <p:nvSpPr>
          <p:cNvPr id="4" name="日付プレースホルダ 3"/>
          <p:cNvSpPr>
            <a:spLocks noGrp="1"/>
          </p:cNvSpPr>
          <p:nvPr>
            <p:ph type="dt" sz="half" idx="10"/>
          </p:nvPr>
        </p:nvSpPr>
        <p:spPr/>
        <p:txBody>
          <a:bodyPr/>
          <a:lstStyle/>
          <a:p>
            <a:fld id="{E90ED720-0104-4369-84BC-D37694168613}" type="datetimeFigureOut">
              <a:rPr kumimoji="1" lang="ja-JP" altLang="en-US" smtClean="0"/>
              <a:pPr/>
              <a:t>2008/10/19</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コンテンツ プレースホル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 4"/>
          <p:cNvSpPr>
            <a:spLocks noGrp="1"/>
          </p:cNvSpPr>
          <p:nvPr>
            <p:ph type="dt" sz="half" idx="10"/>
          </p:nvPr>
        </p:nvSpPr>
        <p:spPr/>
        <p:txBody>
          <a:bodyPr/>
          <a:lstStyle/>
          <a:p>
            <a:fld id="{E90ED720-0104-4369-84BC-D37694168613}" type="datetimeFigureOut">
              <a:rPr kumimoji="1" lang="ja-JP" altLang="en-US" smtClean="0"/>
              <a:pPr/>
              <a:t>2008/10/19</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1" lang="ja-JP" altLang="en-US" smtClean="0"/>
              <a:t>マスタ タイトルの書式設定</a:t>
            </a:r>
            <a:endParaRPr kumimoji="1" lang="ja-JP" altLang="en-US"/>
          </a:p>
        </p:txBody>
      </p:sp>
      <p:sp>
        <p:nvSpPr>
          <p:cNvPr id="3" name="テキスト プレースホル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 テキストの書式設定</a:t>
            </a:r>
          </a:p>
        </p:txBody>
      </p:sp>
      <p:sp>
        <p:nvSpPr>
          <p:cNvPr id="4" name="コンテンツ プレースホル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 テキストの書式設定</a:t>
            </a:r>
          </a:p>
        </p:txBody>
      </p:sp>
      <p:sp>
        <p:nvSpPr>
          <p:cNvPr id="6" name="コンテンツ プレースホル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 6"/>
          <p:cNvSpPr>
            <a:spLocks noGrp="1"/>
          </p:cNvSpPr>
          <p:nvPr>
            <p:ph type="dt" sz="half" idx="10"/>
          </p:nvPr>
        </p:nvSpPr>
        <p:spPr/>
        <p:txBody>
          <a:bodyPr/>
          <a:lstStyle/>
          <a:p>
            <a:fld id="{E90ED720-0104-4369-84BC-D37694168613}" type="datetimeFigureOut">
              <a:rPr kumimoji="1" lang="ja-JP" altLang="en-US" smtClean="0"/>
              <a:pPr/>
              <a:t>2008/10/19</a:t>
            </a:fld>
            <a:endParaRPr kumimoji="1" lang="ja-JP" altLang="en-US"/>
          </a:p>
        </p:txBody>
      </p:sp>
      <p:sp>
        <p:nvSpPr>
          <p:cNvPr id="8" name="フッター プレースホルダ 7"/>
          <p:cNvSpPr>
            <a:spLocks noGrp="1"/>
          </p:cNvSpPr>
          <p:nvPr>
            <p:ph type="ftr" sz="quarter" idx="11"/>
          </p:nvPr>
        </p:nvSpPr>
        <p:spPr/>
        <p:txBody>
          <a:bodyPr/>
          <a:lstStyle/>
          <a:p>
            <a:endParaRPr kumimoji="1" lang="ja-JP" altLang="en-US"/>
          </a:p>
        </p:txBody>
      </p:sp>
      <p:sp>
        <p:nvSpPr>
          <p:cNvPr id="9" name="スライド番号プレースホルダ 8"/>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日付プレースホルダ 2"/>
          <p:cNvSpPr>
            <a:spLocks noGrp="1"/>
          </p:cNvSpPr>
          <p:nvPr>
            <p:ph type="dt" sz="half" idx="10"/>
          </p:nvPr>
        </p:nvSpPr>
        <p:spPr/>
        <p:txBody>
          <a:bodyPr/>
          <a:lstStyle/>
          <a:p>
            <a:fld id="{E90ED720-0104-4369-84BC-D37694168613}" type="datetimeFigureOut">
              <a:rPr kumimoji="1" lang="ja-JP" altLang="en-US" smtClean="0"/>
              <a:pPr/>
              <a:t>2008/10/19</a:t>
            </a:fld>
            <a:endParaRPr kumimoji="1" lang="ja-JP" altLang="en-US"/>
          </a:p>
        </p:txBody>
      </p:sp>
      <p:sp>
        <p:nvSpPr>
          <p:cNvPr id="4" name="フッター プレースホルダ 3"/>
          <p:cNvSpPr>
            <a:spLocks noGrp="1"/>
          </p:cNvSpPr>
          <p:nvPr>
            <p:ph type="ftr" sz="quarter" idx="11"/>
          </p:nvPr>
        </p:nvSpPr>
        <p:spPr/>
        <p:txBody>
          <a:bodyPr/>
          <a:lstStyle/>
          <a:p>
            <a:endParaRPr kumimoji="1" lang="ja-JP" altLang="en-US"/>
          </a:p>
        </p:txBody>
      </p:sp>
      <p:sp>
        <p:nvSpPr>
          <p:cNvPr id="5" name="スライド番号プレースホルダ 4"/>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 1"/>
          <p:cNvSpPr>
            <a:spLocks noGrp="1"/>
          </p:cNvSpPr>
          <p:nvPr>
            <p:ph type="dt" sz="half" idx="10"/>
          </p:nvPr>
        </p:nvSpPr>
        <p:spPr/>
        <p:txBody>
          <a:bodyPr/>
          <a:lstStyle/>
          <a:p>
            <a:fld id="{E90ED720-0104-4369-84BC-D37694168613}" type="datetimeFigureOut">
              <a:rPr kumimoji="1" lang="ja-JP" altLang="en-US" smtClean="0"/>
              <a:pPr/>
              <a:t>2008/10/19</a:t>
            </a:fld>
            <a:endParaRPr kumimoji="1" lang="ja-JP" altLang="en-US"/>
          </a:p>
        </p:txBody>
      </p:sp>
      <p:sp>
        <p:nvSpPr>
          <p:cNvPr id="3" name="フッター プレースホルダ 2"/>
          <p:cNvSpPr>
            <a:spLocks noGrp="1"/>
          </p:cNvSpPr>
          <p:nvPr>
            <p:ph type="ftr" sz="quarter" idx="11"/>
          </p:nvPr>
        </p:nvSpPr>
        <p:spPr/>
        <p:txBody>
          <a:bodyPr/>
          <a:lstStyle/>
          <a:p>
            <a:endParaRPr kumimoji="1" lang="ja-JP" altLang="en-US"/>
          </a:p>
        </p:txBody>
      </p:sp>
      <p:sp>
        <p:nvSpPr>
          <p:cNvPr id="4" name="スライド番号プレースホルダ 3"/>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kumimoji="1" lang="ja-JP" altLang="en-US" smtClean="0"/>
              <a:t>マスタ タイトルの書式設定</a:t>
            </a:r>
            <a:endParaRPr kumimoji="1" lang="ja-JP" altLang="en-US"/>
          </a:p>
        </p:txBody>
      </p:sp>
      <p:sp>
        <p:nvSpPr>
          <p:cNvPr id="3" name="コンテンツ プレースホル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 テキストの書式設定</a:t>
            </a:r>
          </a:p>
        </p:txBody>
      </p:sp>
      <p:sp>
        <p:nvSpPr>
          <p:cNvPr id="5" name="日付プレースホルダ 4"/>
          <p:cNvSpPr>
            <a:spLocks noGrp="1"/>
          </p:cNvSpPr>
          <p:nvPr>
            <p:ph type="dt" sz="half" idx="10"/>
          </p:nvPr>
        </p:nvSpPr>
        <p:spPr/>
        <p:txBody>
          <a:bodyPr/>
          <a:lstStyle/>
          <a:p>
            <a:fld id="{E90ED720-0104-4369-84BC-D37694168613}" type="datetimeFigureOut">
              <a:rPr kumimoji="1" lang="ja-JP" altLang="en-US" smtClean="0"/>
              <a:pPr/>
              <a:t>2008/10/19</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kumimoji="1" lang="ja-JP" altLang="en-US" smtClean="0"/>
              <a:t>マスタ タイトルの書式設定</a:t>
            </a:r>
            <a:endParaRPr kumimoji="1" lang="ja-JP" altLang="en-US"/>
          </a:p>
        </p:txBody>
      </p:sp>
      <p:sp>
        <p:nvSpPr>
          <p:cNvPr id="3" name="図プレースホル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 テキストの書式設定</a:t>
            </a:r>
          </a:p>
        </p:txBody>
      </p:sp>
      <p:sp>
        <p:nvSpPr>
          <p:cNvPr id="5" name="日付プレースホルダ 4"/>
          <p:cNvSpPr>
            <a:spLocks noGrp="1"/>
          </p:cNvSpPr>
          <p:nvPr>
            <p:ph type="dt" sz="half" idx="10"/>
          </p:nvPr>
        </p:nvSpPr>
        <p:spPr/>
        <p:txBody>
          <a:bodyPr/>
          <a:lstStyle/>
          <a:p>
            <a:fld id="{E90ED720-0104-4369-84BC-D37694168613}" type="datetimeFigureOut">
              <a:rPr kumimoji="1" lang="ja-JP" altLang="en-US" smtClean="0"/>
              <a:pPr/>
              <a:t>2008/10/19</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縦書きテキスト プレースホルダ 2"/>
          <p:cNvSpPr>
            <a:spLocks noGrp="1"/>
          </p:cNvSpPr>
          <p:nvPr>
            <p:ph type="body" orient="vert" idx="1"/>
          </p:nvPr>
        </p:nvSpPr>
        <p:spPr/>
        <p:txBody>
          <a:bodyPr vert="eaVert"/>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10"/>
          </p:nvPr>
        </p:nvSpPr>
        <p:spPr/>
        <p:txBody>
          <a:bodyPr/>
          <a:lstStyle/>
          <a:p>
            <a:fld id="{E90ED720-0104-4369-84BC-D37694168613}" type="datetimeFigureOut">
              <a:rPr kumimoji="1" lang="ja-JP" altLang="en-US" smtClean="0"/>
              <a:pPr/>
              <a:t>2008/10/19</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274638"/>
            <a:ext cx="2057400" cy="5851525"/>
          </a:xfrm>
        </p:spPr>
        <p:txBody>
          <a:bodyPr vert="eaVert"/>
          <a:lstStyle/>
          <a:p>
            <a:r>
              <a:rPr kumimoji="1" lang="ja-JP" altLang="en-US" smtClean="0"/>
              <a:t>マスタ タイトルの書式設定</a:t>
            </a:r>
            <a:endParaRPr kumimoji="1" lang="ja-JP" altLang="en-US"/>
          </a:p>
        </p:txBody>
      </p:sp>
      <p:sp>
        <p:nvSpPr>
          <p:cNvPr id="3" name="縦書きテキスト プレースホルダ 2"/>
          <p:cNvSpPr>
            <a:spLocks noGrp="1"/>
          </p:cNvSpPr>
          <p:nvPr>
            <p:ph type="body" orient="vert" idx="1"/>
          </p:nvPr>
        </p:nvSpPr>
        <p:spPr>
          <a:xfrm>
            <a:off x="457200" y="274638"/>
            <a:ext cx="6019800" cy="5851525"/>
          </a:xfrm>
        </p:spPr>
        <p:txBody>
          <a:bodyPr vert="eaVert"/>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10"/>
          </p:nvPr>
        </p:nvSpPr>
        <p:spPr/>
        <p:txBody>
          <a:bodyPr/>
          <a:lstStyle/>
          <a:p>
            <a:fld id="{E90ED720-0104-4369-84BC-D37694168613}" type="datetimeFigureOut">
              <a:rPr kumimoji="1" lang="ja-JP" altLang="en-US" smtClean="0"/>
              <a:pPr/>
              <a:t>2008/10/19</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ja-JP" altLang="en-US" smtClean="0"/>
              <a:t>マスタ タイトルの書式設定</a:t>
            </a:r>
            <a:endParaRPr kumimoji="1" lang="ja-JP" altLang="en-US"/>
          </a:p>
        </p:txBody>
      </p:sp>
      <p:sp>
        <p:nvSpPr>
          <p:cNvPr id="3" name="テキスト プレースホル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0ED720-0104-4369-84BC-D37694168613}" type="datetimeFigureOut">
              <a:rPr kumimoji="1" lang="ja-JP" altLang="en-US" smtClean="0"/>
              <a:pPr/>
              <a:t>2008/10/19</a:t>
            </a:fld>
            <a:endParaRPr kumimoji="1" lang="ja-JP" altLang="en-US"/>
          </a:p>
        </p:txBody>
      </p:sp>
      <p:sp>
        <p:nvSpPr>
          <p:cNvPr id="5" name="フッター プレースホル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D8002D-B5B0-4BAC-B1F6-782DDCCE6D9C}" type="slidenum">
              <a:rPr kumimoji="1" lang="ja-JP" altLang="en-US" smtClean="0"/>
              <a:pPr/>
              <a:t>&lt;#&gt;</a:t>
            </a:fld>
            <a:endParaRPr kumimoji="1" lang="ja-JP"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kumimoji="1"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kumimoji="1"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kumimoji="1"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r>
              <a:rPr lang="en-US" altLang="ja-JP" dirty="0" smtClean="0"/>
              <a:t>Problem G : Entangled Tree</a:t>
            </a:r>
            <a:endParaRPr kumimoji="1" lang="ja-JP" altLang="en-US" dirty="0"/>
          </a:p>
        </p:txBody>
      </p:sp>
      <p:sp>
        <p:nvSpPr>
          <p:cNvPr id="3" name="サブタイトル 2"/>
          <p:cNvSpPr>
            <a:spLocks noGrp="1"/>
          </p:cNvSpPr>
          <p:nvPr>
            <p:ph type="subTitle" idx="1"/>
          </p:nvPr>
        </p:nvSpPr>
        <p:spPr/>
        <p:txBody>
          <a:bodyPr/>
          <a:lstStyle/>
          <a:p>
            <a:r>
              <a:rPr lang="ja-JP" altLang="en-US" dirty="0" smtClean="0"/>
              <a:t>原案 </a:t>
            </a:r>
            <a:r>
              <a:rPr lang="en-US" altLang="ja-JP" dirty="0" smtClean="0"/>
              <a:t>:</a:t>
            </a:r>
            <a:r>
              <a:rPr lang="ja-JP" altLang="en-US" dirty="0" smtClean="0"/>
              <a:t> 野田</a:t>
            </a:r>
            <a:endParaRPr lang="en-US" altLang="ja-JP" dirty="0" smtClean="0"/>
          </a:p>
          <a:p>
            <a:r>
              <a:rPr lang="ja-JP" altLang="en-US" dirty="0" smtClean="0"/>
              <a:t>模範解答 </a:t>
            </a:r>
            <a:r>
              <a:rPr lang="en-US" altLang="ja-JP" dirty="0" smtClean="0"/>
              <a:t>: </a:t>
            </a:r>
            <a:r>
              <a:rPr lang="ja-JP" altLang="en-US" dirty="0" smtClean="0"/>
              <a:t>野田・福澤</a:t>
            </a:r>
            <a:endParaRPr lang="en-US" altLang="ja-JP" dirty="0" smtClean="0"/>
          </a:p>
          <a:p>
            <a:r>
              <a:rPr lang="ja-JP" altLang="en-US" dirty="0" smtClean="0"/>
              <a:t>解説 </a:t>
            </a:r>
            <a:r>
              <a:rPr lang="en-US" altLang="ja-JP" dirty="0" smtClean="0"/>
              <a:t>: </a:t>
            </a:r>
            <a:r>
              <a:rPr lang="ja-JP" altLang="en-US" dirty="0" smtClean="0"/>
              <a:t>野田</a:t>
            </a:r>
            <a:endParaRPr lang="en-US" altLang="ja-JP"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問題 </a:t>
            </a:r>
            <a:r>
              <a:rPr kumimoji="1" lang="en-US" altLang="ja-JP" dirty="0" smtClean="0"/>
              <a:t>(1)</a:t>
            </a:r>
            <a:endParaRPr kumimoji="1" lang="ja-JP" altLang="en-US" dirty="0"/>
          </a:p>
        </p:txBody>
      </p:sp>
      <p:sp>
        <p:nvSpPr>
          <p:cNvPr id="3" name="コンテンツ プレースホルダ 2"/>
          <p:cNvSpPr>
            <a:spLocks noGrp="1"/>
          </p:cNvSpPr>
          <p:nvPr>
            <p:ph idx="1"/>
          </p:nvPr>
        </p:nvSpPr>
        <p:spPr/>
        <p:txBody>
          <a:bodyPr/>
          <a:lstStyle/>
          <a:p>
            <a:r>
              <a:rPr kumimoji="1" lang="ja-JP" altLang="en-US" dirty="0" smtClean="0"/>
              <a:t>系統樹を表す木が与えら</a:t>
            </a:r>
            <a:r>
              <a:rPr lang="ja-JP" altLang="en-US" dirty="0" smtClean="0"/>
              <a:t>れる</a:t>
            </a:r>
            <a:endParaRPr lang="en-US" altLang="ja-JP" dirty="0" smtClean="0"/>
          </a:p>
          <a:p>
            <a:r>
              <a:rPr lang="ja-JP" altLang="en-US" dirty="0" smtClean="0"/>
              <a:t>枝同士が接しない、かつ若い番号の葉がなるべく左に来るように並び変えた際、クエリで与えられた葉が左から何番目に来るか求めよ</a:t>
            </a:r>
            <a:endParaRPr lang="en-US" altLang="ja-JP" dirty="0" smtClean="0"/>
          </a:p>
        </p:txBody>
      </p:sp>
      <p:cxnSp>
        <p:nvCxnSpPr>
          <p:cNvPr id="5" name="直線コネクタ 4"/>
          <p:cNvCxnSpPr/>
          <p:nvPr/>
        </p:nvCxnSpPr>
        <p:spPr>
          <a:xfrm rot="5400000" flipH="1" flipV="1">
            <a:off x="1000100" y="5464189"/>
            <a:ext cx="1357322" cy="1588"/>
          </a:xfrm>
          <a:prstGeom prst="line">
            <a:avLst/>
          </a:prstGeom>
        </p:spPr>
        <p:style>
          <a:lnRef idx="3">
            <a:schemeClr val="dk1"/>
          </a:lnRef>
          <a:fillRef idx="0">
            <a:schemeClr val="dk1"/>
          </a:fillRef>
          <a:effectRef idx="2">
            <a:schemeClr val="dk1"/>
          </a:effectRef>
          <a:fontRef idx="minor">
            <a:schemeClr val="tx1"/>
          </a:fontRef>
        </p:style>
      </p:cxnSp>
      <p:cxnSp>
        <p:nvCxnSpPr>
          <p:cNvPr id="7" name="直線コネクタ 6"/>
          <p:cNvCxnSpPr/>
          <p:nvPr/>
        </p:nvCxnSpPr>
        <p:spPr>
          <a:xfrm>
            <a:off x="1677967" y="4786322"/>
            <a:ext cx="893769" cy="1588"/>
          </a:xfrm>
          <a:prstGeom prst="line">
            <a:avLst/>
          </a:prstGeom>
        </p:spPr>
        <p:style>
          <a:lnRef idx="3">
            <a:schemeClr val="dk1"/>
          </a:lnRef>
          <a:fillRef idx="0">
            <a:schemeClr val="dk1"/>
          </a:fillRef>
          <a:effectRef idx="2">
            <a:schemeClr val="dk1"/>
          </a:effectRef>
          <a:fontRef idx="minor">
            <a:schemeClr val="tx1"/>
          </a:fontRef>
        </p:style>
      </p:cxnSp>
      <p:cxnSp>
        <p:nvCxnSpPr>
          <p:cNvPr id="9" name="直線コネクタ 8"/>
          <p:cNvCxnSpPr/>
          <p:nvPr/>
        </p:nvCxnSpPr>
        <p:spPr>
          <a:xfrm rot="5400000">
            <a:off x="1893869" y="5464189"/>
            <a:ext cx="1357322" cy="1588"/>
          </a:xfrm>
          <a:prstGeom prst="line">
            <a:avLst/>
          </a:prstGeom>
        </p:spPr>
        <p:style>
          <a:lnRef idx="3">
            <a:schemeClr val="dk1"/>
          </a:lnRef>
          <a:fillRef idx="0">
            <a:schemeClr val="dk1"/>
          </a:fillRef>
          <a:effectRef idx="2">
            <a:schemeClr val="dk1"/>
          </a:effectRef>
          <a:fontRef idx="minor">
            <a:schemeClr val="tx1"/>
          </a:fontRef>
        </p:style>
      </p:cxnSp>
      <p:cxnSp>
        <p:nvCxnSpPr>
          <p:cNvPr id="11" name="直線コネクタ 10"/>
          <p:cNvCxnSpPr/>
          <p:nvPr/>
        </p:nvCxnSpPr>
        <p:spPr>
          <a:xfrm rot="5400000" flipH="1" flipV="1">
            <a:off x="1536679" y="5749941"/>
            <a:ext cx="785818" cy="1588"/>
          </a:xfrm>
          <a:prstGeom prst="line">
            <a:avLst/>
          </a:prstGeom>
        </p:spPr>
        <p:style>
          <a:lnRef idx="3">
            <a:schemeClr val="dk1"/>
          </a:lnRef>
          <a:fillRef idx="0">
            <a:schemeClr val="dk1"/>
          </a:fillRef>
          <a:effectRef idx="2">
            <a:schemeClr val="dk1"/>
          </a:effectRef>
          <a:fontRef idx="minor">
            <a:schemeClr val="tx1"/>
          </a:fontRef>
        </p:style>
      </p:cxnSp>
      <p:cxnSp>
        <p:nvCxnSpPr>
          <p:cNvPr id="13" name="直線コネクタ 12"/>
          <p:cNvCxnSpPr/>
          <p:nvPr/>
        </p:nvCxnSpPr>
        <p:spPr>
          <a:xfrm>
            <a:off x="1928794" y="5357826"/>
            <a:ext cx="857256" cy="1588"/>
          </a:xfrm>
          <a:prstGeom prst="line">
            <a:avLst/>
          </a:prstGeom>
        </p:spPr>
        <p:style>
          <a:lnRef idx="3">
            <a:schemeClr val="dk1"/>
          </a:lnRef>
          <a:fillRef idx="0">
            <a:schemeClr val="dk1"/>
          </a:fillRef>
          <a:effectRef idx="2">
            <a:schemeClr val="dk1"/>
          </a:effectRef>
          <a:fontRef idx="minor">
            <a:schemeClr val="tx1"/>
          </a:fontRef>
        </p:style>
      </p:cxnSp>
      <p:cxnSp>
        <p:nvCxnSpPr>
          <p:cNvPr id="15" name="直線コネクタ 14"/>
          <p:cNvCxnSpPr/>
          <p:nvPr/>
        </p:nvCxnSpPr>
        <p:spPr>
          <a:xfrm rot="5400000">
            <a:off x="2393935" y="5749941"/>
            <a:ext cx="785818" cy="1588"/>
          </a:xfrm>
          <a:prstGeom prst="line">
            <a:avLst/>
          </a:prstGeom>
        </p:spPr>
        <p:style>
          <a:lnRef idx="3">
            <a:schemeClr val="dk1"/>
          </a:lnRef>
          <a:fillRef idx="0">
            <a:schemeClr val="dk1"/>
          </a:fillRef>
          <a:effectRef idx="2">
            <a:schemeClr val="dk1"/>
          </a:effectRef>
          <a:fontRef idx="minor">
            <a:schemeClr val="tx1"/>
          </a:fontRef>
        </p:style>
      </p:cxnSp>
      <p:cxnSp>
        <p:nvCxnSpPr>
          <p:cNvPr id="17" name="直線コネクタ 16"/>
          <p:cNvCxnSpPr/>
          <p:nvPr/>
        </p:nvCxnSpPr>
        <p:spPr>
          <a:xfrm rot="5400000">
            <a:off x="1322365" y="5249875"/>
            <a:ext cx="1785950" cy="1588"/>
          </a:xfrm>
          <a:prstGeom prst="line">
            <a:avLst/>
          </a:prstGeom>
        </p:spPr>
        <p:style>
          <a:lnRef idx="3">
            <a:schemeClr val="dk1"/>
          </a:lnRef>
          <a:fillRef idx="0">
            <a:schemeClr val="dk1"/>
          </a:fillRef>
          <a:effectRef idx="2">
            <a:schemeClr val="dk1"/>
          </a:effectRef>
          <a:fontRef idx="minor">
            <a:schemeClr val="tx1"/>
          </a:fontRef>
        </p:style>
      </p:cxnSp>
      <p:cxnSp>
        <p:nvCxnSpPr>
          <p:cNvPr id="19" name="直線コネクタ 18"/>
          <p:cNvCxnSpPr/>
          <p:nvPr/>
        </p:nvCxnSpPr>
        <p:spPr>
          <a:xfrm>
            <a:off x="2214546" y="4357694"/>
            <a:ext cx="820743" cy="1588"/>
          </a:xfrm>
          <a:prstGeom prst="line">
            <a:avLst/>
          </a:prstGeom>
        </p:spPr>
        <p:style>
          <a:lnRef idx="3">
            <a:schemeClr val="dk1"/>
          </a:lnRef>
          <a:fillRef idx="0">
            <a:schemeClr val="dk1"/>
          </a:fillRef>
          <a:effectRef idx="2">
            <a:schemeClr val="dk1"/>
          </a:effectRef>
          <a:fontRef idx="minor">
            <a:schemeClr val="tx1"/>
          </a:fontRef>
        </p:style>
      </p:cxnSp>
      <p:cxnSp>
        <p:nvCxnSpPr>
          <p:cNvPr id="21" name="直線コネクタ 20"/>
          <p:cNvCxnSpPr/>
          <p:nvPr/>
        </p:nvCxnSpPr>
        <p:spPr>
          <a:xfrm rot="5400000">
            <a:off x="2142314" y="5250669"/>
            <a:ext cx="1785950" cy="1588"/>
          </a:xfrm>
          <a:prstGeom prst="line">
            <a:avLst/>
          </a:prstGeom>
        </p:spPr>
        <p:style>
          <a:lnRef idx="3">
            <a:schemeClr val="dk1"/>
          </a:lnRef>
          <a:fillRef idx="0">
            <a:schemeClr val="dk1"/>
          </a:fillRef>
          <a:effectRef idx="2">
            <a:schemeClr val="dk1"/>
          </a:effectRef>
          <a:fontRef idx="minor">
            <a:schemeClr val="tx1"/>
          </a:fontRef>
        </p:style>
      </p:cxnSp>
      <p:cxnSp>
        <p:nvCxnSpPr>
          <p:cNvPr id="23" name="直線コネクタ 22"/>
          <p:cNvCxnSpPr/>
          <p:nvPr/>
        </p:nvCxnSpPr>
        <p:spPr>
          <a:xfrm rot="5400000" flipH="1" flipV="1">
            <a:off x="1535091" y="4429132"/>
            <a:ext cx="714380" cy="1588"/>
          </a:xfrm>
          <a:prstGeom prst="line">
            <a:avLst/>
          </a:prstGeom>
        </p:spPr>
        <p:style>
          <a:lnRef idx="3">
            <a:schemeClr val="dk1"/>
          </a:lnRef>
          <a:fillRef idx="0">
            <a:schemeClr val="dk1"/>
          </a:fillRef>
          <a:effectRef idx="2">
            <a:schemeClr val="dk1"/>
          </a:effectRef>
          <a:fontRef idx="minor">
            <a:schemeClr val="tx1"/>
          </a:fontRef>
        </p:style>
      </p:cxnSp>
      <p:cxnSp>
        <p:nvCxnSpPr>
          <p:cNvPr id="25" name="直線コネクタ 24"/>
          <p:cNvCxnSpPr/>
          <p:nvPr/>
        </p:nvCxnSpPr>
        <p:spPr>
          <a:xfrm rot="5400000" flipH="1" flipV="1">
            <a:off x="1715274" y="4714090"/>
            <a:ext cx="1285884" cy="1588"/>
          </a:xfrm>
          <a:prstGeom prst="line">
            <a:avLst/>
          </a:prstGeom>
        </p:spPr>
        <p:style>
          <a:lnRef idx="3">
            <a:schemeClr val="dk1"/>
          </a:lnRef>
          <a:fillRef idx="0">
            <a:schemeClr val="dk1"/>
          </a:fillRef>
          <a:effectRef idx="2">
            <a:schemeClr val="dk1"/>
          </a:effectRef>
          <a:fontRef idx="minor">
            <a:schemeClr val="tx1"/>
          </a:fontRef>
        </p:style>
      </p:cxnSp>
      <p:cxnSp>
        <p:nvCxnSpPr>
          <p:cNvPr id="27" name="直線コネクタ 26"/>
          <p:cNvCxnSpPr/>
          <p:nvPr/>
        </p:nvCxnSpPr>
        <p:spPr>
          <a:xfrm rot="5400000">
            <a:off x="2749537" y="4214818"/>
            <a:ext cx="285752" cy="1588"/>
          </a:xfrm>
          <a:prstGeom prst="line">
            <a:avLst/>
          </a:prstGeom>
        </p:spPr>
        <p:style>
          <a:lnRef idx="3">
            <a:schemeClr val="dk1"/>
          </a:lnRef>
          <a:fillRef idx="0">
            <a:schemeClr val="dk1"/>
          </a:fillRef>
          <a:effectRef idx="2">
            <a:schemeClr val="dk1"/>
          </a:effectRef>
          <a:fontRef idx="minor">
            <a:schemeClr val="tx1"/>
          </a:fontRef>
        </p:style>
      </p:cxnSp>
      <p:cxnSp>
        <p:nvCxnSpPr>
          <p:cNvPr id="29" name="直線コネクタ 28"/>
          <p:cNvCxnSpPr/>
          <p:nvPr/>
        </p:nvCxnSpPr>
        <p:spPr>
          <a:xfrm>
            <a:off x="1892281" y="4071942"/>
            <a:ext cx="1000132" cy="1588"/>
          </a:xfrm>
          <a:prstGeom prst="line">
            <a:avLst/>
          </a:prstGeom>
        </p:spPr>
        <p:style>
          <a:lnRef idx="3">
            <a:schemeClr val="dk1"/>
          </a:lnRef>
          <a:fillRef idx="0">
            <a:schemeClr val="dk1"/>
          </a:fillRef>
          <a:effectRef idx="2">
            <a:schemeClr val="dk1"/>
          </a:effectRef>
          <a:fontRef idx="minor">
            <a:schemeClr val="tx1"/>
          </a:fontRef>
        </p:style>
      </p:cxnSp>
      <p:cxnSp>
        <p:nvCxnSpPr>
          <p:cNvPr id="31" name="直線コネクタ 30"/>
          <p:cNvCxnSpPr/>
          <p:nvPr/>
        </p:nvCxnSpPr>
        <p:spPr>
          <a:xfrm rot="5400000" flipH="1" flipV="1">
            <a:off x="2106595" y="3929066"/>
            <a:ext cx="285752" cy="1588"/>
          </a:xfrm>
          <a:prstGeom prst="line">
            <a:avLst/>
          </a:prstGeom>
        </p:spPr>
        <p:style>
          <a:lnRef idx="3">
            <a:schemeClr val="dk1"/>
          </a:lnRef>
          <a:fillRef idx="0">
            <a:schemeClr val="dk1"/>
          </a:fillRef>
          <a:effectRef idx="2">
            <a:schemeClr val="dk1"/>
          </a:effectRef>
          <a:fontRef idx="minor">
            <a:schemeClr val="tx1"/>
          </a:fontRef>
        </p:style>
      </p:cxnSp>
      <p:sp>
        <p:nvSpPr>
          <p:cNvPr id="33" name="右矢印 32"/>
          <p:cNvSpPr/>
          <p:nvPr/>
        </p:nvSpPr>
        <p:spPr>
          <a:xfrm>
            <a:off x="3678231" y="4429132"/>
            <a:ext cx="1500198" cy="10001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36" name="直線コネクタ 35"/>
          <p:cNvCxnSpPr/>
          <p:nvPr/>
        </p:nvCxnSpPr>
        <p:spPr>
          <a:xfrm rot="5400000" flipH="1" flipV="1">
            <a:off x="5072066" y="5535627"/>
            <a:ext cx="1357322" cy="1588"/>
          </a:xfrm>
          <a:prstGeom prst="line">
            <a:avLst/>
          </a:prstGeom>
        </p:spPr>
        <p:style>
          <a:lnRef idx="3">
            <a:schemeClr val="dk1"/>
          </a:lnRef>
          <a:fillRef idx="0">
            <a:schemeClr val="dk1"/>
          </a:fillRef>
          <a:effectRef idx="2">
            <a:schemeClr val="dk1"/>
          </a:effectRef>
          <a:fontRef idx="minor">
            <a:schemeClr val="tx1"/>
          </a:fontRef>
        </p:style>
      </p:cxnSp>
      <p:cxnSp>
        <p:nvCxnSpPr>
          <p:cNvPr id="37" name="直線コネクタ 36"/>
          <p:cNvCxnSpPr/>
          <p:nvPr/>
        </p:nvCxnSpPr>
        <p:spPr>
          <a:xfrm>
            <a:off x="5749933" y="4857760"/>
            <a:ext cx="428628" cy="1588"/>
          </a:xfrm>
          <a:prstGeom prst="line">
            <a:avLst/>
          </a:prstGeom>
        </p:spPr>
        <p:style>
          <a:lnRef idx="3">
            <a:schemeClr val="dk1"/>
          </a:lnRef>
          <a:fillRef idx="0">
            <a:schemeClr val="dk1"/>
          </a:fillRef>
          <a:effectRef idx="2">
            <a:schemeClr val="dk1"/>
          </a:effectRef>
          <a:fontRef idx="minor">
            <a:schemeClr val="tx1"/>
          </a:fontRef>
        </p:style>
      </p:cxnSp>
      <p:cxnSp>
        <p:nvCxnSpPr>
          <p:cNvPr id="38" name="直線コネクタ 37"/>
          <p:cNvCxnSpPr/>
          <p:nvPr/>
        </p:nvCxnSpPr>
        <p:spPr>
          <a:xfrm rot="5400000">
            <a:off x="5500694" y="5535627"/>
            <a:ext cx="1357322" cy="1588"/>
          </a:xfrm>
          <a:prstGeom prst="line">
            <a:avLst/>
          </a:prstGeom>
        </p:spPr>
        <p:style>
          <a:lnRef idx="3">
            <a:schemeClr val="dk1"/>
          </a:lnRef>
          <a:fillRef idx="0">
            <a:schemeClr val="dk1"/>
          </a:fillRef>
          <a:effectRef idx="2">
            <a:schemeClr val="dk1"/>
          </a:effectRef>
          <a:fontRef idx="minor">
            <a:schemeClr val="tx1"/>
          </a:fontRef>
        </p:style>
      </p:cxnSp>
      <p:cxnSp>
        <p:nvCxnSpPr>
          <p:cNvPr id="39" name="直線コネクタ 38"/>
          <p:cNvCxnSpPr/>
          <p:nvPr/>
        </p:nvCxnSpPr>
        <p:spPr>
          <a:xfrm rot="5400000" flipH="1" flipV="1">
            <a:off x="6000760" y="5821379"/>
            <a:ext cx="785818" cy="1588"/>
          </a:xfrm>
          <a:prstGeom prst="line">
            <a:avLst/>
          </a:prstGeom>
        </p:spPr>
        <p:style>
          <a:lnRef idx="3">
            <a:schemeClr val="dk1"/>
          </a:lnRef>
          <a:fillRef idx="0">
            <a:schemeClr val="dk1"/>
          </a:fillRef>
          <a:effectRef idx="2">
            <a:schemeClr val="dk1"/>
          </a:effectRef>
          <a:fontRef idx="minor">
            <a:schemeClr val="tx1"/>
          </a:fontRef>
        </p:style>
      </p:cxnSp>
      <p:cxnSp>
        <p:nvCxnSpPr>
          <p:cNvPr id="40" name="直線コネクタ 39"/>
          <p:cNvCxnSpPr/>
          <p:nvPr/>
        </p:nvCxnSpPr>
        <p:spPr>
          <a:xfrm>
            <a:off x="6392875" y="5429264"/>
            <a:ext cx="428628" cy="1588"/>
          </a:xfrm>
          <a:prstGeom prst="line">
            <a:avLst/>
          </a:prstGeom>
        </p:spPr>
        <p:style>
          <a:lnRef idx="3">
            <a:schemeClr val="dk1"/>
          </a:lnRef>
          <a:fillRef idx="0">
            <a:schemeClr val="dk1"/>
          </a:fillRef>
          <a:effectRef idx="2">
            <a:schemeClr val="dk1"/>
          </a:effectRef>
          <a:fontRef idx="minor">
            <a:schemeClr val="tx1"/>
          </a:fontRef>
        </p:style>
      </p:cxnSp>
      <p:cxnSp>
        <p:nvCxnSpPr>
          <p:cNvPr id="41" name="直線コネクタ 40"/>
          <p:cNvCxnSpPr/>
          <p:nvPr/>
        </p:nvCxnSpPr>
        <p:spPr>
          <a:xfrm rot="5400000">
            <a:off x="6429388" y="5821379"/>
            <a:ext cx="785818" cy="1588"/>
          </a:xfrm>
          <a:prstGeom prst="line">
            <a:avLst/>
          </a:prstGeom>
        </p:spPr>
        <p:style>
          <a:lnRef idx="3">
            <a:schemeClr val="dk1"/>
          </a:lnRef>
          <a:fillRef idx="0">
            <a:schemeClr val="dk1"/>
          </a:fillRef>
          <a:effectRef idx="2">
            <a:schemeClr val="dk1"/>
          </a:effectRef>
          <a:fontRef idx="minor">
            <a:schemeClr val="tx1"/>
          </a:fontRef>
        </p:style>
      </p:cxnSp>
      <p:cxnSp>
        <p:nvCxnSpPr>
          <p:cNvPr id="42" name="直線コネクタ 41"/>
          <p:cNvCxnSpPr/>
          <p:nvPr/>
        </p:nvCxnSpPr>
        <p:spPr>
          <a:xfrm rot="5400000">
            <a:off x="6572264" y="5321313"/>
            <a:ext cx="1785950" cy="1588"/>
          </a:xfrm>
          <a:prstGeom prst="line">
            <a:avLst/>
          </a:prstGeom>
        </p:spPr>
        <p:style>
          <a:lnRef idx="3">
            <a:schemeClr val="dk1"/>
          </a:lnRef>
          <a:fillRef idx="0">
            <a:schemeClr val="dk1"/>
          </a:fillRef>
          <a:effectRef idx="2">
            <a:schemeClr val="dk1"/>
          </a:effectRef>
          <a:fontRef idx="minor">
            <a:schemeClr val="tx1"/>
          </a:fontRef>
        </p:style>
      </p:cxnSp>
      <p:cxnSp>
        <p:nvCxnSpPr>
          <p:cNvPr id="43" name="直線コネクタ 42"/>
          <p:cNvCxnSpPr/>
          <p:nvPr/>
        </p:nvCxnSpPr>
        <p:spPr>
          <a:xfrm>
            <a:off x="7035817" y="4429132"/>
            <a:ext cx="428628" cy="1588"/>
          </a:xfrm>
          <a:prstGeom prst="line">
            <a:avLst/>
          </a:prstGeom>
        </p:spPr>
        <p:style>
          <a:lnRef idx="3">
            <a:schemeClr val="dk1"/>
          </a:lnRef>
          <a:fillRef idx="0">
            <a:schemeClr val="dk1"/>
          </a:fillRef>
          <a:effectRef idx="2">
            <a:schemeClr val="dk1"/>
          </a:effectRef>
          <a:fontRef idx="minor">
            <a:schemeClr val="tx1"/>
          </a:fontRef>
        </p:style>
      </p:cxnSp>
      <p:cxnSp>
        <p:nvCxnSpPr>
          <p:cNvPr id="44" name="直線コネクタ 43"/>
          <p:cNvCxnSpPr/>
          <p:nvPr/>
        </p:nvCxnSpPr>
        <p:spPr>
          <a:xfrm rot="5400000">
            <a:off x="6143636" y="5321313"/>
            <a:ext cx="1785950" cy="1588"/>
          </a:xfrm>
          <a:prstGeom prst="line">
            <a:avLst/>
          </a:prstGeom>
        </p:spPr>
        <p:style>
          <a:lnRef idx="3">
            <a:schemeClr val="dk1"/>
          </a:lnRef>
          <a:fillRef idx="0">
            <a:schemeClr val="dk1"/>
          </a:fillRef>
          <a:effectRef idx="2">
            <a:schemeClr val="dk1"/>
          </a:effectRef>
          <a:fontRef idx="minor">
            <a:schemeClr val="tx1"/>
          </a:fontRef>
        </p:style>
      </p:cxnSp>
      <p:cxnSp>
        <p:nvCxnSpPr>
          <p:cNvPr id="45" name="直線コネクタ 44"/>
          <p:cNvCxnSpPr/>
          <p:nvPr/>
        </p:nvCxnSpPr>
        <p:spPr>
          <a:xfrm rot="5400000" flipH="1" flipV="1">
            <a:off x="5607851" y="4499776"/>
            <a:ext cx="714380" cy="1588"/>
          </a:xfrm>
          <a:prstGeom prst="line">
            <a:avLst/>
          </a:prstGeom>
        </p:spPr>
        <p:style>
          <a:lnRef idx="3">
            <a:schemeClr val="dk1"/>
          </a:lnRef>
          <a:fillRef idx="0">
            <a:schemeClr val="dk1"/>
          </a:fillRef>
          <a:effectRef idx="2">
            <a:schemeClr val="dk1"/>
          </a:effectRef>
          <a:fontRef idx="minor">
            <a:schemeClr val="tx1"/>
          </a:fontRef>
        </p:style>
      </p:cxnSp>
      <p:cxnSp>
        <p:nvCxnSpPr>
          <p:cNvPr id="46" name="直線コネクタ 45"/>
          <p:cNvCxnSpPr/>
          <p:nvPr/>
        </p:nvCxnSpPr>
        <p:spPr>
          <a:xfrm rot="5400000" flipH="1" flipV="1">
            <a:off x="5964247" y="4786322"/>
            <a:ext cx="1285884" cy="1588"/>
          </a:xfrm>
          <a:prstGeom prst="line">
            <a:avLst/>
          </a:prstGeom>
        </p:spPr>
        <p:style>
          <a:lnRef idx="3">
            <a:schemeClr val="dk1"/>
          </a:lnRef>
          <a:fillRef idx="0">
            <a:schemeClr val="dk1"/>
          </a:fillRef>
          <a:effectRef idx="2">
            <a:schemeClr val="dk1"/>
          </a:effectRef>
          <a:fontRef idx="minor">
            <a:schemeClr val="tx1"/>
          </a:fontRef>
        </p:style>
      </p:cxnSp>
      <p:cxnSp>
        <p:nvCxnSpPr>
          <p:cNvPr id="47" name="直線コネクタ 46"/>
          <p:cNvCxnSpPr/>
          <p:nvPr/>
        </p:nvCxnSpPr>
        <p:spPr>
          <a:xfrm rot="5400000">
            <a:off x="7108049" y="4285462"/>
            <a:ext cx="285752" cy="1588"/>
          </a:xfrm>
          <a:prstGeom prst="line">
            <a:avLst/>
          </a:prstGeom>
        </p:spPr>
        <p:style>
          <a:lnRef idx="3">
            <a:schemeClr val="dk1"/>
          </a:lnRef>
          <a:fillRef idx="0">
            <a:schemeClr val="dk1"/>
          </a:fillRef>
          <a:effectRef idx="2">
            <a:schemeClr val="dk1"/>
          </a:effectRef>
          <a:fontRef idx="minor">
            <a:schemeClr val="tx1"/>
          </a:fontRef>
        </p:style>
      </p:cxnSp>
      <p:cxnSp>
        <p:nvCxnSpPr>
          <p:cNvPr id="48" name="直線コネクタ 47"/>
          <p:cNvCxnSpPr/>
          <p:nvPr/>
        </p:nvCxnSpPr>
        <p:spPr>
          <a:xfrm>
            <a:off x="5964247" y="4143380"/>
            <a:ext cx="1285884" cy="1588"/>
          </a:xfrm>
          <a:prstGeom prst="line">
            <a:avLst/>
          </a:prstGeom>
        </p:spPr>
        <p:style>
          <a:lnRef idx="3">
            <a:schemeClr val="dk1"/>
          </a:lnRef>
          <a:fillRef idx="0">
            <a:schemeClr val="dk1"/>
          </a:fillRef>
          <a:effectRef idx="2">
            <a:schemeClr val="dk1"/>
          </a:effectRef>
          <a:fontRef idx="minor">
            <a:schemeClr val="tx1"/>
          </a:fontRef>
        </p:style>
      </p:cxnSp>
      <p:cxnSp>
        <p:nvCxnSpPr>
          <p:cNvPr id="49" name="直線コネクタ 48"/>
          <p:cNvCxnSpPr/>
          <p:nvPr/>
        </p:nvCxnSpPr>
        <p:spPr>
          <a:xfrm rot="5400000" flipH="1" flipV="1">
            <a:off x="6465107" y="3999710"/>
            <a:ext cx="285752" cy="1588"/>
          </a:xfrm>
          <a:prstGeom prst="line">
            <a:avLst/>
          </a:prstGeom>
        </p:spPr>
        <p:style>
          <a:lnRef idx="3">
            <a:schemeClr val="dk1"/>
          </a:lnRef>
          <a:fillRef idx="0">
            <a:schemeClr val="dk1"/>
          </a:fillRef>
          <a:effectRef idx="2">
            <a:schemeClr val="dk1"/>
          </a:effectRef>
          <a:fontRef idx="minor">
            <a:schemeClr val="tx1"/>
          </a:fontRef>
        </p:style>
      </p:cxnSp>
      <p:sp>
        <p:nvSpPr>
          <p:cNvPr id="65" name="テキスト ボックス 64"/>
          <p:cNvSpPr txBox="1"/>
          <p:nvPr/>
        </p:nvSpPr>
        <p:spPr>
          <a:xfrm>
            <a:off x="1500166" y="6143644"/>
            <a:ext cx="301686" cy="369332"/>
          </a:xfrm>
          <a:prstGeom prst="rect">
            <a:avLst/>
          </a:prstGeom>
          <a:noFill/>
        </p:spPr>
        <p:txBody>
          <a:bodyPr wrap="none" rtlCol="0">
            <a:spAutoFit/>
          </a:bodyPr>
          <a:lstStyle/>
          <a:p>
            <a:r>
              <a:rPr kumimoji="1" lang="en-US" altLang="ja-JP" dirty="0" smtClean="0"/>
              <a:t>1</a:t>
            </a:r>
            <a:endParaRPr kumimoji="1" lang="ja-JP" altLang="en-US" dirty="0"/>
          </a:p>
        </p:txBody>
      </p:sp>
      <p:sp>
        <p:nvSpPr>
          <p:cNvPr id="66" name="テキスト ボックス 65"/>
          <p:cNvSpPr txBox="1"/>
          <p:nvPr/>
        </p:nvSpPr>
        <p:spPr>
          <a:xfrm>
            <a:off x="1785918" y="6143644"/>
            <a:ext cx="301686" cy="369332"/>
          </a:xfrm>
          <a:prstGeom prst="rect">
            <a:avLst/>
          </a:prstGeom>
          <a:noFill/>
        </p:spPr>
        <p:txBody>
          <a:bodyPr wrap="none" rtlCol="0">
            <a:spAutoFit/>
          </a:bodyPr>
          <a:lstStyle/>
          <a:p>
            <a:r>
              <a:rPr kumimoji="1" lang="en-US" altLang="ja-JP" dirty="0" smtClean="0"/>
              <a:t>2</a:t>
            </a:r>
            <a:endParaRPr kumimoji="1" lang="ja-JP" altLang="en-US" dirty="0"/>
          </a:p>
        </p:txBody>
      </p:sp>
      <p:sp>
        <p:nvSpPr>
          <p:cNvPr id="67" name="テキスト ボックス 66"/>
          <p:cNvSpPr txBox="1"/>
          <p:nvPr/>
        </p:nvSpPr>
        <p:spPr>
          <a:xfrm>
            <a:off x="2071670" y="6143644"/>
            <a:ext cx="301686" cy="369332"/>
          </a:xfrm>
          <a:prstGeom prst="rect">
            <a:avLst/>
          </a:prstGeom>
          <a:noFill/>
        </p:spPr>
        <p:txBody>
          <a:bodyPr wrap="none" rtlCol="0">
            <a:spAutoFit/>
          </a:bodyPr>
          <a:lstStyle/>
          <a:p>
            <a:r>
              <a:rPr kumimoji="1" lang="en-US" altLang="ja-JP" dirty="0" smtClean="0"/>
              <a:t>3</a:t>
            </a:r>
            <a:endParaRPr kumimoji="1" lang="ja-JP" altLang="en-US" dirty="0"/>
          </a:p>
        </p:txBody>
      </p:sp>
      <p:sp>
        <p:nvSpPr>
          <p:cNvPr id="68" name="テキスト ボックス 67"/>
          <p:cNvSpPr txBox="1"/>
          <p:nvPr/>
        </p:nvSpPr>
        <p:spPr>
          <a:xfrm>
            <a:off x="2428860" y="6143644"/>
            <a:ext cx="301686" cy="369332"/>
          </a:xfrm>
          <a:prstGeom prst="rect">
            <a:avLst/>
          </a:prstGeom>
          <a:noFill/>
        </p:spPr>
        <p:txBody>
          <a:bodyPr wrap="none" rtlCol="0">
            <a:spAutoFit/>
          </a:bodyPr>
          <a:lstStyle/>
          <a:p>
            <a:r>
              <a:rPr kumimoji="1" lang="en-US" altLang="ja-JP" dirty="0" smtClean="0"/>
              <a:t>4</a:t>
            </a:r>
            <a:endParaRPr kumimoji="1" lang="ja-JP" altLang="en-US" dirty="0"/>
          </a:p>
        </p:txBody>
      </p:sp>
      <p:sp>
        <p:nvSpPr>
          <p:cNvPr id="69" name="テキスト ボックス 68"/>
          <p:cNvSpPr txBox="1"/>
          <p:nvPr/>
        </p:nvSpPr>
        <p:spPr>
          <a:xfrm>
            <a:off x="2643174" y="6143644"/>
            <a:ext cx="301686" cy="369332"/>
          </a:xfrm>
          <a:prstGeom prst="rect">
            <a:avLst/>
          </a:prstGeom>
          <a:noFill/>
        </p:spPr>
        <p:txBody>
          <a:bodyPr wrap="none" rtlCol="0">
            <a:spAutoFit/>
          </a:bodyPr>
          <a:lstStyle/>
          <a:p>
            <a:r>
              <a:rPr lang="en-US" altLang="ja-JP" dirty="0" smtClean="0"/>
              <a:t>5</a:t>
            </a:r>
            <a:endParaRPr kumimoji="1" lang="ja-JP" altLang="en-US" dirty="0"/>
          </a:p>
        </p:txBody>
      </p:sp>
      <p:sp>
        <p:nvSpPr>
          <p:cNvPr id="70" name="テキスト ボックス 69"/>
          <p:cNvSpPr txBox="1"/>
          <p:nvPr/>
        </p:nvSpPr>
        <p:spPr>
          <a:xfrm>
            <a:off x="2928926" y="6143644"/>
            <a:ext cx="301686" cy="369332"/>
          </a:xfrm>
          <a:prstGeom prst="rect">
            <a:avLst/>
          </a:prstGeom>
          <a:noFill/>
        </p:spPr>
        <p:txBody>
          <a:bodyPr wrap="none" rtlCol="0">
            <a:spAutoFit/>
          </a:bodyPr>
          <a:lstStyle/>
          <a:p>
            <a:r>
              <a:rPr lang="en-US" altLang="ja-JP" dirty="0" smtClean="0"/>
              <a:t>6</a:t>
            </a:r>
            <a:endParaRPr kumimoji="1" lang="ja-JP" altLang="en-US" dirty="0"/>
          </a:p>
        </p:txBody>
      </p:sp>
      <p:sp>
        <p:nvSpPr>
          <p:cNvPr id="71" name="テキスト ボックス 70"/>
          <p:cNvSpPr txBox="1"/>
          <p:nvPr/>
        </p:nvSpPr>
        <p:spPr>
          <a:xfrm>
            <a:off x="5643570" y="6215082"/>
            <a:ext cx="301686" cy="369332"/>
          </a:xfrm>
          <a:prstGeom prst="rect">
            <a:avLst/>
          </a:prstGeom>
          <a:noFill/>
        </p:spPr>
        <p:txBody>
          <a:bodyPr wrap="none" rtlCol="0">
            <a:spAutoFit/>
          </a:bodyPr>
          <a:lstStyle/>
          <a:p>
            <a:r>
              <a:rPr kumimoji="1" lang="en-US" altLang="ja-JP" dirty="0" smtClean="0"/>
              <a:t>1</a:t>
            </a:r>
            <a:endParaRPr kumimoji="1" lang="ja-JP" altLang="en-US" dirty="0"/>
          </a:p>
        </p:txBody>
      </p:sp>
      <p:sp>
        <p:nvSpPr>
          <p:cNvPr id="72" name="テキスト ボックス 71"/>
          <p:cNvSpPr txBox="1"/>
          <p:nvPr/>
        </p:nvSpPr>
        <p:spPr>
          <a:xfrm>
            <a:off x="6286512" y="6215082"/>
            <a:ext cx="301686" cy="369332"/>
          </a:xfrm>
          <a:prstGeom prst="rect">
            <a:avLst/>
          </a:prstGeom>
          <a:noFill/>
        </p:spPr>
        <p:txBody>
          <a:bodyPr wrap="none" rtlCol="0">
            <a:spAutoFit/>
          </a:bodyPr>
          <a:lstStyle/>
          <a:p>
            <a:r>
              <a:rPr lang="en-US" altLang="ja-JP" dirty="0" smtClean="0"/>
              <a:t>2</a:t>
            </a:r>
            <a:endParaRPr kumimoji="1" lang="ja-JP" altLang="en-US" dirty="0"/>
          </a:p>
        </p:txBody>
      </p:sp>
      <p:sp>
        <p:nvSpPr>
          <p:cNvPr id="73" name="テキスト ボックス 72"/>
          <p:cNvSpPr txBox="1"/>
          <p:nvPr/>
        </p:nvSpPr>
        <p:spPr>
          <a:xfrm>
            <a:off x="6929454" y="6215082"/>
            <a:ext cx="301686" cy="369332"/>
          </a:xfrm>
          <a:prstGeom prst="rect">
            <a:avLst/>
          </a:prstGeom>
          <a:noFill/>
        </p:spPr>
        <p:txBody>
          <a:bodyPr wrap="none" rtlCol="0">
            <a:spAutoFit/>
          </a:bodyPr>
          <a:lstStyle/>
          <a:p>
            <a:r>
              <a:rPr lang="en-US" altLang="ja-JP" dirty="0" smtClean="0"/>
              <a:t>3</a:t>
            </a:r>
            <a:endParaRPr kumimoji="1" lang="ja-JP" altLang="en-US" dirty="0"/>
          </a:p>
        </p:txBody>
      </p:sp>
      <p:sp>
        <p:nvSpPr>
          <p:cNvPr id="74" name="テキスト ボックス 73"/>
          <p:cNvSpPr txBox="1"/>
          <p:nvPr/>
        </p:nvSpPr>
        <p:spPr>
          <a:xfrm>
            <a:off x="6000760" y="6215082"/>
            <a:ext cx="301686" cy="369332"/>
          </a:xfrm>
          <a:prstGeom prst="rect">
            <a:avLst/>
          </a:prstGeom>
          <a:noFill/>
        </p:spPr>
        <p:txBody>
          <a:bodyPr wrap="none" rtlCol="0">
            <a:spAutoFit/>
          </a:bodyPr>
          <a:lstStyle/>
          <a:p>
            <a:r>
              <a:rPr lang="en-US" altLang="ja-JP" dirty="0" smtClean="0"/>
              <a:t>4</a:t>
            </a:r>
            <a:endParaRPr kumimoji="1" lang="ja-JP" altLang="en-US" dirty="0"/>
          </a:p>
        </p:txBody>
      </p:sp>
      <p:sp>
        <p:nvSpPr>
          <p:cNvPr id="75" name="テキスト ボックス 74"/>
          <p:cNvSpPr txBox="1"/>
          <p:nvPr/>
        </p:nvSpPr>
        <p:spPr>
          <a:xfrm>
            <a:off x="6643702" y="6215082"/>
            <a:ext cx="301686" cy="369332"/>
          </a:xfrm>
          <a:prstGeom prst="rect">
            <a:avLst/>
          </a:prstGeom>
          <a:noFill/>
        </p:spPr>
        <p:txBody>
          <a:bodyPr wrap="none" rtlCol="0">
            <a:spAutoFit/>
          </a:bodyPr>
          <a:lstStyle/>
          <a:p>
            <a:r>
              <a:rPr lang="en-US" altLang="ja-JP" dirty="0" smtClean="0"/>
              <a:t>5</a:t>
            </a:r>
            <a:endParaRPr kumimoji="1" lang="ja-JP" altLang="en-US" dirty="0"/>
          </a:p>
        </p:txBody>
      </p:sp>
      <p:sp>
        <p:nvSpPr>
          <p:cNvPr id="76" name="テキスト ボックス 75"/>
          <p:cNvSpPr txBox="1"/>
          <p:nvPr/>
        </p:nvSpPr>
        <p:spPr>
          <a:xfrm>
            <a:off x="7286644" y="6215082"/>
            <a:ext cx="301686" cy="369332"/>
          </a:xfrm>
          <a:prstGeom prst="rect">
            <a:avLst/>
          </a:prstGeom>
          <a:noFill/>
        </p:spPr>
        <p:txBody>
          <a:bodyPr wrap="none" rtlCol="0">
            <a:spAutoFit/>
          </a:bodyPr>
          <a:lstStyle/>
          <a:p>
            <a:r>
              <a:rPr lang="en-US" altLang="ja-JP" dirty="0" smtClean="0"/>
              <a:t>6</a:t>
            </a:r>
            <a:endParaRPr kumimoji="1" lang="ja-JP" alt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問題</a:t>
            </a:r>
            <a:r>
              <a:rPr kumimoji="1" lang="en-US" altLang="ja-JP" dirty="0" smtClean="0"/>
              <a:t>(2)</a:t>
            </a:r>
            <a:endParaRPr kumimoji="1" lang="ja-JP" altLang="en-US" dirty="0"/>
          </a:p>
        </p:txBody>
      </p:sp>
      <p:sp>
        <p:nvSpPr>
          <p:cNvPr id="3" name="コンテンツ プレースホルダ 2"/>
          <p:cNvSpPr>
            <a:spLocks noGrp="1"/>
          </p:cNvSpPr>
          <p:nvPr>
            <p:ph idx="1"/>
          </p:nvPr>
        </p:nvSpPr>
        <p:spPr/>
        <p:txBody>
          <a:bodyPr/>
          <a:lstStyle/>
          <a:p>
            <a:r>
              <a:rPr kumimoji="1" lang="ja-JP" altLang="en-US" dirty="0" smtClean="0"/>
              <a:t>入力で与えられる情報は枝分かれ</a:t>
            </a:r>
            <a:r>
              <a:rPr kumimoji="1" lang="en-US" altLang="ja-JP" dirty="0" smtClean="0"/>
              <a:t>(</a:t>
            </a:r>
            <a:r>
              <a:rPr kumimoji="1" lang="ja-JP" altLang="en-US" dirty="0" smtClean="0"/>
              <a:t>ノード</a:t>
            </a:r>
            <a:r>
              <a:rPr kumimoji="1" lang="en-US" altLang="ja-JP" dirty="0" smtClean="0"/>
              <a:t>)</a:t>
            </a:r>
            <a:r>
              <a:rPr kumimoji="1" lang="ja-JP" altLang="en-US" dirty="0" smtClean="0"/>
              <a:t>位置と枝分かれ後のノード番号</a:t>
            </a:r>
            <a:endParaRPr kumimoji="1" lang="en-US" altLang="ja-JP" dirty="0" smtClean="0"/>
          </a:p>
          <a:p>
            <a:r>
              <a:rPr kumimoji="1" lang="ja-JP" altLang="en-US" dirty="0" smtClean="0"/>
              <a:t>ノード数</a:t>
            </a:r>
            <a:r>
              <a:rPr kumimoji="1" lang="en-US" altLang="ja-JP" dirty="0" smtClean="0"/>
              <a:t>N&lt;=10</a:t>
            </a:r>
            <a:r>
              <a:rPr kumimoji="1" lang="ja-JP" altLang="en-US" dirty="0" smtClean="0"/>
              <a:t>万</a:t>
            </a:r>
            <a:endParaRPr kumimoji="1" lang="en-US" altLang="ja-JP" dirty="0" smtClean="0"/>
          </a:p>
          <a:p>
            <a:endParaRPr kumimoji="1" lang="ja-JP" alt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解法</a:t>
            </a:r>
            <a:endParaRPr kumimoji="1" lang="ja-JP" altLang="en-US" dirty="0"/>
          </a:p>
        </p:txBody>
      </p:sp>
      <p:sp>
        <p:nvSpPr>
          <p:cNvPr id="3" name="コンテンツ プレースホルダ 2"/>
          <p:cNvSpPr>
            <a:spLocks noGrp="1"/>
          </p:cNvSpPr>
          <p:nvPr>
            <p:ph idx="1"/>
          </p:nvPr>
        </p:nvSpPr>
        <p:spPr/>
        <p:txBody>
          <a:bodyPr/>
          <a:lstStyle/>
          <a:p>
            <a:r>
              <a:rPr lang="ja-JP" altLang="en-US" dirty="0" smtClean="0"/>
              <a:t>木の構築</a:t>
            </a:r>
            <a:endParaRPr lang="en-US" altLang="ja-JP" dirty="0" smtClean="0"/>
          </a:p>
          <a:p>
            <a:r>
              <a:rPr lang="ja-JP" altLang="en-US" dirty="0" smtClean="0"/>
              <a:t>トポロジカルソート</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木の構築</a:t>
            </a:r>
            <a:endParaRPr kumimoji="1" lang="ja-JP" altLang="en-US" dirty="0"/>
          </a:p>
        </p:txBody>
      </p:sp>
      <p:sp>
        <p:nvSpPr>
          <p:cNvPr id="3" name="コンテンツ プレースホルダ 2"/>
          <p:cNvSpPr>
            <a:spLocks noGrp="1"/>
          </p:cNvSpPr>
          <p:nvPr>
            <p:ph idx="1"/>
          </p:nvPr>
        </p:nvSpPr>
        <p:spPr/>
        <p:txBody>
          <a:bodyPr/>
          <a:lstStyle/>
          <a:p>
            <a:r>
              <a:rPr kumimoji="1" lang="ja-JP" altLang="en-US" dirty="0" smtClean="0"/>
              <a:t>入力で与えられる枝分かれ情報</a:t>
            </a:r>
            <a:r>
              <a:rPr kumimoji="1" lang="en-US" altLang="ja-JP" dirty="0" smtClean="0"/>
              <a:t>(</a:t>
            </a:r>
            <a:r>
              <a:rPr kumimoji="1" lang="ja-JP" altLang="en-US" dirty="0" smtClean="0"/>
              <a:t>ノード情報</a:t>
            </a:r>
            <a:r>
              <a:rPr kumimoji="1" lang="en-US" altLang="ja-JP" dirty="0" smtClean="0"/>
              <a:t>)</a:t>
            </a:r>
            <a:r>
              <a:rPr kumimoji="1" lang="ja-JP" altLang="en-US" dirty="0" smtClean="0"/>
              <a:t>から木を構築する</a:t>
            </a:r>
            <a:endParaRPr kumimoji="1" lang="en-US" altLang="ja-JP" dirty="0" smtClean="0"/>
          </a:p>
          <a:p>
            <a:pPr lvl="1"/>
            <a:r>
              <a:rPr kumimoji="1" lang="ja-JP" altLang="en-US" dirty="0" smtClean="0"/>
              <a:t>ノードを高い順にソート</a:t>
            </a:r>
            <a:endParaRPr kumimoji="1" lang="en-US" altLang="ja-JP" dirty="0" smtClean="0"/>
          </a:p>
          <a:p>
            <a:pPr lvl="1"/>
            <a:r>
              <a:rPr lang="ja-JP" altLang="en-US" dirty="0" smtClean="0"/>
              <a:t>高い位置の分岐から順に木を構築</a:t>
            </a:r>
            <a:endParaRPr lang="en-US" altLang="ja-JP" dirty="0" smtClean="0"/>
          </a:p>
          <a:p>
            <a:pPr lvl="1"/>
            <a:r>
              <a:rPr kumimoji="1" lang="ja-JP" altLang="en-US" dirty="0" smtClean="0"/>
              <a:t>それぞれの分岐以下にある葉のうち、最も若い番号を記憶させる</a:t>
            </a:r>
            <a:endParaRPr kumimoji="1" lang="en-US" altLang="ja-JP" dirty="0" smtClean="0"/>
          </a:p>
          <a:p>
            <a:pPr lvl="1"/>
            <a:r>
              <a:rPr lang="ja-JP" altLang="en-US" dirty="0" smtClean="0"/>
              <a:t>根の番号を記録する</a:t>
            </a:r>
            <a:endParaRPr kumimoji="1" lang="ja-JP" alt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木構造</a:t>
            </a:r>
            <a:r>
              <a:rPr kumimoji="1" lang="en-US" altLang="ja-JP" dirty="0" smtClean="0"/>
              <a:t>(</a:t>
            </a:r>
            <a:r>
              <a:rPr kumimoji="1" lang="ja-JP" altLang="en-US" dirty="0" smtClean="0"/>
              <a:t>例</a:t>
            </a:r>
            <a:r>
              <a:rPr kumimoji="1" lang="en-US" altLang="ja-JP" dirty="0" smtClean="0"/>
              <a:t>)</a:t>
            </a:r>
            <a:endParaRPr kumimoji="1" lang="ja-JP" altLang="en-US" dirty="0"/>
          </a:p>
        </p:txBody>
      </p:sp>
      <p:sp>
        <p:nvSpPr>
          <p:cNvPr id="3" name="コンテンツ プレースホルダ 2"/>
          <p:cNvSpPr>
            <a:spLocks noGrp="1"/>
          </p:cNvSpPr>
          <p:nvPr>
            <p:ph idx="1"/>
          </p:nvPr>
        </p:nvSpPr>
        <p:spPr/>
        <p:txBody>
          <a:bodyPr/>
          <a:lstStyle/>
          <a:p>
            <a:r>
              <a:rPr kumimoji="1" lang="ja-JP" altLang="en-US" dirty="0" smtClean="0"/>
              <a:t>ノード構造体</a:t>
            </a:r>
            <a:endParaRPr kumimoji="1" lang="en-US" altLang="ja-JP" dirty="0" smtClean="0"/>
          </a:p>
          <a:p>
            <a:pPr lvl="1"/>
            <a:r>
              <a:rPr lang="ja-JP" altLang="en-US" dirty="0" smtClean="0"/>
              <a:t>親ノードへのポインタ</a:t>
            </a:r>
            <a:r>
              <a:rPr lang="en-US" altLang="ja-JP" dirty="0" smtClean="0"/>
              <a:t>(or</a:t>
            </a:r>
            <a:r>
              <a:rPr lang="ja-JP" altLang="en-US" dirty="0" smtClean="0"/>
              <a:t>番号</a:t>
            </a:r>
            <a:r>
              <a:rPr lang="en-US" altLang="ja-JP" dirty="0" smtClean="0"/>
              <a:t>)</a:t>
            </a:r>
          </a:p>
          <a:p>
            <a:pPr lvl="1"/>
            <a:r>
              <a:rPr kumimoji="1" lang="ja-JP" altLang="en-US" dirty="0" smtClean="0"/>
              <a:t>子ノードへの</a:t>
            </a:r>
            <a:r>
              <a:rPr lang="ja-JP" altLang="en-US" dirty="0" smtClean="0"/>
              <a:t>ポインタ</a:t>
            </a:r>
            <a:r>
              <a:rPr lang="en-US" altLang="ja-JP" dirty="0" smtClean="0"/>
              <a:t>(or</a:t>
            </a:r>
            <a:r>
              <a:rPr lang="ja-JP" altLang="en-US" dirty="0" smtClean="0"/>
              <a:t>番号</a:t>
            </a:r>
            <a:r>
              <a:rPr lang="en-US" altLang="ja-JP" dirty="0" smtClean="0"/>
              <a:t>)</a:t>
            </a:r>
            <a:r>
              <a:rPr kumimoji="1" lang="ja-JP" altLang="en-US" dirty="0" smtClean="0"/>
              <a:t>配列</a:t>
            </a:r>
            <a:endParaRPr kumimoji="1" lang="en-US" altLang="ja-JP" dirty="0" smtClean="0"/>
          </a:p>
          <a:p>
            <a:pPr lvl="1"/>
            <a:r>
              <a:rPr lang="en-US" altLang="ja-JP" dirty="0" smtClean="0"/>
              <a:t>(</a:t>
            </a:r>
            <a:r>
              <a:rPr lang="ja-JP" altLang="en-US" dirty="0" smtClean="0"/>
              <a:t>ノード以下にある葉のうち、最も若い葉の番号</a:t>
            </a:r>
            <a:r>
              <a:rPr lang="en-US" altLang="ja-JP" dirty="0" smtClean="0"/>
              <a:t>)</a:t>
            </a:r>
          </a:p>
          <a:p>
            <a:endParaRPr lang="en-US" altLang="ja-JP" dirty="0" smtClean="0"/>
          </a:p>
          <a:p>
            <a:r>
              <a:rPr lang="ja-JP" altLang="en-US" dirty="0" smtClean="0"/>
              <a:t>以上を配列として保持</a:t>
            </a:r>
            <a:endParaRPr lang="en-US" altLang="ja-JP" dirty="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木の構築</a:t>
            </a:r>
            <a:endParaRPr kumimoji="1" lang="ja-JP" altLang="en-US" dirty="0"/>
          </a:p>
        </p:txBody>
      </p:sp>
      <p:cxnSp>
        <p:nvCxnSpPr>
          <p:cNvPr id="4" name="直線コネクタ 3"/>
          <p:cNvCxnSpPr/>
          <p:nvPr/>
        </p:nvCxnSpPr>
        <p:spPr>
          <a:xfrm rot="5400000" flipH="1" flipV="1">
            <a:off x="893737" y="3535363"/>
            <a:ext cx="4071172" cy="794"/>
          </a:xfrm>
          <a:prstGeom prst="line">
            <a:avLst/>
          </a:prstGeom>
        </p:spPr>
        <p:style>
          <a:lnRef idx="3">
            <a:schemeClr val="dk1"/>
          </a:lnRef>
          <a:fillRef idx="0">
            <a:schemeClr val="dk1"/>
          </a:fillRef>
          <a:effectRef idx="2">
            <a:schemeClr val="dk1"/>
          </a:effectRef>
          <a:fontRef idx="minor">
            <a:schemeClr val="tx1"/>
          </a:fontRef>
        </p:style>
      </p:cxnSp>
      <p:sp>
        <p:nvSpPr>
          <p:cNvPr id="18" name="テキスト ボックス 17"/>
          <p:cNvSpPr txBox="1"/>
          <p:nvPr/>
        </p:nvSpPr>
        <p:spPr>
          <a:xfrm>
            <a:off x="2786050" y="5715016"/>
            <a:ext cx="301686" cy="369332"/>
          </a:xfrm>
          <a:prstGeom prst="rect">
            <a:avLst/>
          </a:prstGeom>
          <a:noFill/>
        </p:spPr>
        <p:txBody>
          <a:bodyPr wrap="none" rtlCol="0">
            <a:spAutoFit/>
          </a:bodyPr>
          <a:lstStyle/>
          <a:p>
            <a:r>
              <a:rPr kumimoji="1" lang="en-US" altLang="ja-JP" dirty="0" smtClean="0"/>
              <a:t>1</a:t>
            </a:r>
            <a:endParaRPr kumimoji="1" lang="ja-JP" altLang="en-US" dirty="0"/>
          </a:p>
        </p:txBody>
      </p:sp>
      <p:sp>
        <p:nvSpPr>
          <p:cNvPr id="19" name="テキスト ボックス 18"/>
          <p:cNvSpPr txBox="1"/>
          <p:nvPr/>
        </p:nvSpPr>
        <p:spPr>
          <a:xfrm>
            <a:off x="3786182" y="5715016"/>
            <a:ext cx="301686" cy="369332"/>
          </a:xfrm>
          <a:prstGeom prst="rect">
            <a:avLst/>
          </a:prstGeom>
          <a:noFill/>
        </p:spPr>
        <p:txBody>
          <a:bodyPr wrap="none" rtlCol="0">
            <a:spAutoFit/>
          </a:bodyPr>
          <a:lstStyle/>
          <a:p>
            <a:r>
              <a:rPr kumimoji="1" lang="en-US" altLang="ja-JP" dirty="0" smtClean="0"/>
              <a:t>2</a:t>
            </a:r>
            <a:endParaRPr kumimoji="1" lang="ja-JP" altLang="en-US" dirty="0"/>
          </a:p>
        </p:txBody>
      </p:sp>
      <p:sp>
        <p:nvSpPr>
          <p:cNvPr id="20" name="テキスト ボックス 19"/>
          <p:cNvSpPr txBox="1"/>
          <p:nvPr/>
        </p:nvSpPr>
        <p:spPr>
          <a:xfrm>
            <a:off x="4786314" y="5715016"/>
            <a:ext cx="301686" cy="369332"/>
          </a:xfrm>
          <a:prstGeom prst="rect">
            <a:avLst/>
          </a:prstGeom>
          <a:noFill/>
        </p:spPr>
        <p:txBody>
          <a:bodyPr wrap="none" rtlCol="0">
            <a:spAutoFit/>
          </a:bodyPr>
          <a:lstStyle/>
          <a:p>
            <a:r>
              <a:rPr kumimoji="1" lang="en-US" altLang="ja-JP" dirty="0" smtClean="0"/>
              <a:t>3</a:t>
            </a:r>
            <a:endParaRPr kumimoji="1" lang="ja-JP" altLang="en-US" dirty="0"/>
          </a:p>
        </p:txBody>
      </p:sp>
      <p:sp>
        <p:nvSpPr>
          <p:cNvPr id="21" name="テキスト ボックス 20"/>
          <p:cNvSpPr txBox="1"/>
          <p:nvPr/>
        </p:nvSpPr>
        <p:spPr>
          <a:xfrm>
            <a:off x="5715008" y="5715016"/>
            <a:ext cx="301686" cy="369332"/>
          </a:xfrm>
          <a:prstGeom prst="rect">
            <a:avLst/>
          </a:prstGeom>
          <a:noFill/>
        </p:spPr>
        <p:txBody>
          <a:bodyPr wrap="none" rtlCol="0">
            <a:spAutoFit/>
          </a:bodyPr>
          <a:lstStyle/>
          <a:p>
            <a:r>
              <a:rPr kumimoji="1" lang="en-US" altLang="ja-JP" dirty="0" smtClean="0"/>
              <a:t>4</a:t>
            </a:r>
            <a:endParaRPr kumimoji="1" lang="ja-JP" altLang="en-US" dirty="0"/>
          </a:p>
        </p:txBody>
      </p:sp>
      <p:sp>
        <p:nvSpPr>
          <p:cNvPr id="22" name="テキスト ボックス 21"/>
          <p:cNvSpPr txBox="1"/>
          <p:nvPr/>
        </p:nvSpPr>
        <p:spPr>
          <a:xfrm>
            <a:off x="6572264" y="5715016"/>
            <a:ext cx="301686" cy="369332"/>
          </a:xfrm>
          <a:prstGeom prst="rect">
            <a:avLst/>
          </a:prstGeom>
          <a:noFill/>
        </p:spPr>
        <p:txBody>
          <a:bodyPr wrap="none" rtlCol="0">
            <a:spAutoFit/>
          </a:bodyPr>
          <a:lstStyle/>
          <a:p>
            <a:r>
              <a:rPr kumimoji="1" lang="en-US" altLang="ja-JP" dirty="0" smtClean="0"/>
              <a:t>5</a:t>
            </a:r>
            <a:endParaRPr kumimoji="1" lang="ja-JP" altLang="en-US" dirty="0"/>
          </a:p>
        </p:txBody>
      </p:sp>
      <p:sp>
        <p:nvSpPr>
          <p:cNvPr id="23" name="テキスト ボックス 22"/>
          <p:cNvSpPr txBox="1"/>
          <p:nvPr/>
        </p:nvSpPr>
        <p:spPr>
          <a:xfrm>
            <a:off x="7358082" y="5715016"/>
            <a:ext cx="301686" cy="369332"/>
          </a:xfrm>
          <a:prstGeom prst="rect">
            <a:avLst/>
          </a:prstGeom>
          <a:noFill/>
        </p:spPr>
        <p:txBody>
          <a:bodyPr wrap="none" rtlCol="0">
            <a:spAutoFit/>
          </a:bodyPr>
          <a:lstStyle/>
          <a:p>
            <a:r>
              <a:rPr kumimoji="1" lang="en-US" altLang="ja-JP" dirty="0" smtClean="0"/>
              <a:t>6</a:t>
            </a:r>
            <a:endParaRPr kumimoji="1" lang="ja-JP" altLang="en-US" dirty="0"/>
          </a:p>
        </p:txBody>
      </p:sp>
      <p:cxnSp>
        <p:nvCxnSpPr>
          <p:cNvPr id="31" name="直線コネクタ 30"/>
          <p:cNvCxnSpPr/>
          <p:nvPr/>
        </p:nvCxnSpPr>
        <p:spPr>
          <a:xfrm rot="5400000" flipH="1" flipV="1">
            <a:off x="1893869" y="3535363"/>
            <a:ext cx="4071172" cy="794"/>
          </a:xfrm>
          <a:prstGeom prst="line">
            <a:avLst/>
          </a:prstGeom>
        </p:spPr>
        <p:style>
          <a:lnRef idx="3">
            <a:schemeClr val="dk1"/>
          </a:lnRef>
          <a:fillRef idx="0">
            <a:schemeClr val="dk1"/>
          </a:fillRef>
          <a:effectRef idx="2">
            <a:schemeClr val="dk1"/>
          </a:effectRef>
          <a:fontRef idx="minor">
            <a:schemeClr val="tx1"/>
          </a:fontRef>
        </p:style>
      </p:cxnSp>
      <p:cxnSp>
        <p:nvCxnSpPr>
          <p:cNvPr id="32" name="直線コネクタ 31"/>
          <p:cNvCxnSpPr/>
          <p:nvPr/>
        </p:nvCxnSpPr>
        <p:spPr>
          <a:xfrm rot="5400000" flipH="1" flipV="1">
            <a:off x="2894001" y="3535363"/>
            <a:ext cx="4071172" cy="794"/>
          </a:xfrm>
          <a:prstGeom prst="line">
            <a:avLst/>
          </a:prstGeom>
        </p:spPr>
        <p:style>
          <a:lnRef idx="3">
            <a:schemeClr val="dk1"/>
          </a:lnRef>
          <a:fillRef idx="0">
            <a:schemeClr val="dk1"/>
          </a:fillRef>
          <a:effectRef idx="2">
            <a:schemeClr val="dk1"/>
          </a:effectRef>
          <a:fontRef idx="minor">
            <a:schemeClr val="tx1"/>
          </a:fontRef>
        </p:style>
      </p:cxnSp>
      <p:cxnSp>
        <p:nvCxnSpPr>
          <p:cNvPr id="33" name="直線コネクタ 32"/>
          <p:cNvCxnSpPr/>
          <p:nvPr/>
        </p:nvCxnSpPr>
        <p:spPr>
          <a:xfrm rot="5400000" flipH="1" flipV="1">
            <a:off x="3822695" y="3535363"/>
            <a:ext cx="4071172" cy="794"/>
          </a:xfrm>
          <a:prstGeom prst="line">
            <a:avLst/>
          </a:prstGeom>
        </p:spPr>
        <p:style>
          <a:lnRef idx="3">
            <a:schemeClr val="dk1"/>
          </a:lnRef>
          <a:fillRef idx="0">
            <a:schemeClr val="dk1"/>
          </a:fillRef>
          <a:effectRef idx="2">
            <a:schemeClr val="dk1"/>
          </a:effectRef>
          <a:fontRef idx="minor">
            <a:schemeClr val="tx1"/>
          </a:fontRef>
        </p:style>
      </p:cxnSp>
      <p:cxnSp>
        <p:nvCxnSpPr>
          <p:cNvPr id="34" name="直線コネクタ 33"/>
          <p:cNvCxnSpPr/>
          <p:nvPr/>
        </p:nvCxnSpPr>
        <p:spPr>
          <a:xfrm rot="5400000" flipH="1" flipV="1">
            <a:off x="4679951" y="3535363"/>
            <a:ext cx="4071172" cy="794"/>
          </a:xfrm>
          <a:prstGeom prst="line">
            <a:avLst/>
          </a:prstGeom>
        </p:spPr>
        <p:style>
          <a:lnRef idx="3">
            <a:schemeClr val="dk1"/>
          </a:lnRef>
          <a:fillRef idx="0">
            <a:schemeClr val="dk1"/>
          </a:fillRef>
          <a:effectRef idx="2">
            <a:schemeClr val="dk1"/>
          </a:effectRef>
          <a:fontRef idx="minor">
            <a:schemeClr val="tx1"/>
          </a:fontRef>
        </p:style>
      </p:cxnSp>
      <p:cxnSp>
        <p:nvCxnSpPr>
          <p:cNvPr id="35" name="直線コネクタ 34"/>
          <p:cNvCxnSpPr/>
          <p:nvPr/>
        </p:nvCxnSpPr>
        <p:spPr>
          <a:xfrm rot="5400000" flipH="1" flipV="1">
            <a:off x="5465769" y="3535363"/>
            <a:ext cx="4071172" cy="794"/>
          </a:xfrm>
          <a:prstGeom prst="line">
            <a:avLst/>
          </a:prstGeom>
        </p:spPr>
        <p:style>
          <a:lnRef idx="3">
            <a:schemeClr val="dk1"/>
          </a:lnRef>
          <a:fillRef idx="0">
            <a:schemeClr val="dk1"/>
          </a:fillRef>
          <a:effectRef idx="2">
            <a:schemeClr val="dk1"/>
          </a:effectRef>
          <a:fontRef idx="minor">
            <a:schemeClr val="tx1"/>
          </a:fontRef>
        </p:style>
      </p:cxnSp>
      <p:sp>
        <p:nvSpPr>
          <p:cNvPr id="24" name="テキスト ボックス 23"/>
          <p:cNvSpPr txBox="1"/>
          <p:nvPr/>
        </p:nvSpPr>
        <p:spPr>
          <a:xfrm>
            <a:off x="1428728" y="1928802"/>
            <a:ext cx="641522" cy="369332"/>
          </a:xfrm>
          <a:prstGeom prst="rect">
            <a:avLst/>
          </a:prstGeom>
          <a:noFill/>
        </p:spPr>
        <p:txBody>
          <a:bodyPr wrap="none" rtlCol="0">
            <a:spAutoFit/>
          </a:bodyPr>
          <a:lstStyle/>
          <a:p>
            <a:r>
              <a:rPr kumimoji="1" lang="en-US" altLang="ja-JP" dirty="0" smtClean="0"/>
              <a:t>1 5 6</a:t>
            </a:r>
            <a:endParaRPr kumimoji="1" lang="ja-JP" altLang="en-US" dirty="0"/>
          </a:p>
        </p:txBody>
      </p:sp>
      <p:sp>
        <p:nvSpPr>
          <p:cNvPr id="25" name="テキスト ボックス 24"/>
          <p:cNvSpPr txBox="1"/>
          <p:nvPr/>
        </p:nvSpPr>
        <p:spPr>
          <a:xfrm>
            <a:off x="1428728" y="2857496"/>
            <a:ext cx="471604" cy="369332"/>
          </a:xfrm>
          <a:prstGeom prst="rect">
            <a:avLst/>
          </a:prstGeom>
          <a:noFill/>
        </p:spPr>
        <p:txBody>
          <a:bodyPr wrap="none" rtlCol="0">
            <a:spAutoFit/>
          </a:bodyPr>
          <a:lstStyle/>
          <a:p>
            <a:r>
              <a:rPr lang="en-US" altLang="ja-JP" dirty="0" smtClean="0"/>
              <a:t>3 6</a:t>
            </a:r>
            <a:endParaRPr kumimoji="1" lang="ja-JP" altLang="en-US" dirty="0"/>
          </a:p>
        </p:txBody>
      </p:sp>
      <p:sp>
        <p:nvSpPr>
          <p:cNvPr id="26" name="テキスト ボックス 25"/>
          <p:cNvSpPr txBox="1"/>
          <p:nvPr/>
        </p:nvSpPr>
        <p:spPr>
          <a:xfrm>
            <a:off x="1428728" y="3786190"/>
            <a:ext cx="471604" cy="369332"/>
          </a:xfrm>
          <a:prstGeom prst="rect">
            <a:avLst/>
          </a:prstGeom>
          <a:noFill/>
        </p:spPr>
        <p:txBody>
          <a:bodyPr wrap="none" rtlCol="0">
            <a:spAutoFit/>
          </a:bodyPr>
          <a:lstStyle/>
          <a:p>
            <a:r>
              <a:rPr lang="en-US" altLang="ja-JP" dirty="0" smtClean="0"/>
              <a:t>1 4</a:t>
            </a:r>
            <a:endParaRPr kumimoji="1" lang="ja-JP" altLang="en-US" dirty="0"/>
          </a:p>
        </p:txBody>
      </p:sp>
      <p:sp>
        <p:nvSpPr>
          <p:cNvPr id="36" name="テキスト ボックス 35"/>
          <p:cNvSpPr txBox="1"/>
          <p:nvPr/>
        </p:nvSpPr>
        <p:spPr>
          <a:xfrm>
            <a:off x="1428728" y="4786322"/>
            <a:ext cx="471604" cy="369332"/>
          </a:xfrm>
          <a:prstGeom prst="rect">
            <a:avLst/>
          </a:prstGeom>
          <a:noFill/>
        </p:spPr>
        <p:txBody>
          <a:bodyPr wrap="none" rtlCol="0">
            <a:spAutoFit/>
          </a:bodyPr>
          <a:lstStyle/>
          <a:p>
            <a:r>
              <a:rPr lang="en-US" altLang="ja-JP" dirty="0" smtClean="0"/>
              <a:t>2 5</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a:bodyPr>
          <a:lstStyle/>
          <a:p>
            <a:r>
              <a:rPr lang="ja-JP" altLang="en-US" dirty="0" smtClean="0"/>
              <a:t>木の構築</a:t>
            </a:r>
            <a:endParaRPr kumimoji="1" lang="ja-JP" altLang="en-US" dirty="0"/>
          </a:p>
        </p:txBody>
      </p:sp>
      <p:cxnSp>
        <p:nvCxnSpPr>
          <p:cNvPr id="4" name="直線コネクタ 3"/>
          <p:cNvCxnSpPr/>
          <p:nvPr/>
        </p:nvCxnSpPr>
        <p:spPr>
          <a:xfrm rot="5400000" flipH="1" flipV="1">
            <a:off x="1179092" y="3821512"/>
            <a:ext cx="3499668" cy="1588"/>
          </a:xfrm>
          <a:prstGeom prst="line">
            <a:avLst/>
          </a:prstGeom>
        </p:spPr>
        <p:style>
          <a:lnRef idx="3">
            <a:schemeClr val="dk1"/>
          </a:lnRef>
          <a:fillRef idx="0">
            <a:schemeClr val="dk1"/>
          </a:fillRef>
          <a:effectRef idx="2">
            <a:schemeClr val="dk1"/>
          </a:effectRef>
          <a:fontRef idx="minor">
            <a:schemeClr val="tx1"/>
          </a:fontRef>
        </p:style>
      </p:cxnSp>
      <p:cxnSp>
        <p:nvCxnSpPr>
          <p:cNvPr id="31" name="直線コネクタ 30"/>
          <p:cNvCxnSpPr/>
          <p:nvPr/>
        </p:nvCxnSpPr>
        <p:spPr>
          <a:xfrm rot="5400000" flipH="1" flipV="1">
            <a:off x="1893869" y="3535363"/>
            <a:ext cx="4071172" cy="794"/>
          </a:xfrm>
          <a:prstGeom prst="line">
            <a:avLst/>
          </a:prstGeom>
        </p:spPr>
        <p:style>
          <a:lnRef idx="3">
            <a:schemeClr val="dk1"/>
          </a:lnRef>
          <a:fillRef idx="0">
            <a:schemeClr val="dk1"/>
          </a:fillRef>
          <a:effectRef idx="2">
            <a:schemeClr val="dk1"/>
          </a:effectRef>
          <a:fontRef idx="minor">
            <a:schemeClr val="tx1"/>
          </a:fontRef>
        </p:style>
      </p:cxnSp>
      <p:cxnSp>
        <p:nvCxnSpPr>
          <p:cNvPr id="32" name="直線コネクタ 31"/>
          <p:cNvCxnSpPr/>
          <p:nvPr/>
        </p:nvCxnSpPr>
        <p:spPr>
          <a:xfrm rot="5400000" flipH="1" flipV="1">
            <a:off x="2892810" y="3535760"/>
            <a:ext cx="4071966" cy="794"/>
          </a:xfrm>
          <a:prstGeom prst="line">
            <a:avLst/>
          </a:prstGeom>
        </p:spPr>
        <p:style>
          <a:lnRef idx="3">
            <a:schemeClr val="dk1"/>
          </a:lnRef>
          <a:fillRef idx="0">
            <a:schemeClr val="dk1"/>
          </a:fillRef>
          <a:effectRef idx="2">
            <a:schemeClr val="dk1"/>
          </a:effectRef>
          <a:fontRef idx="minor">
            <a:schemeClr val="tx1"/>
          </a:fontRef>
        </p:style>
      </p:cxnSp>
      <p:cxnSp>
        <p:nvCxnSpPr>
          <p:cNvPr id="33" name="直線コネクタ 32"/>
          <p:cNvCxnSpPr/>
          <p:nvPr/>
        </p:nvCxnSpPr>
        <p:spPr>
          <a:xfrm rot="5400000" flipH="1" flipV="1">
            <a:off x="3822695" y="3535363"/>
            <a:ext cx="4071172" cy="794"/>
          </a:xfrm>
          <a:prstGeom prst="line">
            <a:avLst/>
          </a:prstGeom>
        </p:spPr>
        <p:style>
          <a:lnRef idx="3">
            <a:schemeClr val="dk1"/>
          </a:lnRef>
          <a:fillRef idx="0">
            <a:schemeClr val="dk1"/>
          </a:fillRef>
          <a:effectRef idx="2">
            <a:schemeClr val="dk1"/>
          </a:effectRef>
          <a:fontRef idx="minor">
            <a:schemeClr val="tx1"/>
          </a:fontRef>
        </p:style>
      </p:cxnSp>
      <p:cxnSp>
        <p:nvCxnSpPr>
          <p:cNvPr id="34" name="直線コネクタ 33"/>
          <p:cNvCxnSpPr/>
          <p:nvPr/>
        </p:nvCxnSpPr>
        <p:spPr>
          <a:xfrm rot="5400000" flipH="1" flipV="1">
            <a:off x="4965306" y="3821512"/>
            <a:ext cx="3499668" cy="1588"/>
          </a:xfrm>
          <a:prstGeom prst="line">
            <a:avLst/>
          </a:prstGeom>
        </p:spPr>
        <p:style>
          <a:lnRef idx="3">
            <a:schemeClr val="dk1"/>
          </a:lnRef>
          <a:fillRef idx="0">
            <a:schemeClr val="dk1"/>
          </a:fillRef>
          <a:effectRef idx="2">
            <a:schemeClr val="dk1"/>
          </a:effectRef>
          <a:fontRef idx="minor">
            <a:schemeClr val="tx1"/>
          </a:fontRef>
        </p:style>
      </p:cxnSp>
      <p:cxnSp>
        <p:nvCxnSpPr>
          <p:cNvPr id="35" name="直線コネクタ 34"/>
          <p:cNvCxnSpPr/>
          <p:nvPr/>
        </p:nvCxnSpPr>
        <p:spPr>
          <a:xfrm rot="5400000" flipH="1" flipV="1">
            <a:off x="5750330" y="3821512"/>
            <a:ext cx="3500462" cy="794"/>
          </a:xfrm>
          <a:prstGeom prst="line">
            <a:avLst/>
          </a:prstGeom>
        </p:spPr>
        <p:style>
          <a:lnRef idx="3">
            <a:schemeClr val="dk1"/>
          </a:lnRef>
          <a:fillRef idx="0">
            <a:schemeClr val="dk1"/>
          </a:fillRef>
          <a:effectRef idx="2">
            <a:schemeClr val="dk1"/>
          </a:effectRef>
          <a:fontRef idx="minor">
            <a:schemeClr val="tx1"/>
          </a:fontRef>
        </p:style>
      </p:cxnSp>
      <p:cxnSp>
        <p:nvCxnSpPr>
          <p:cNvPr id="40" name="直線コネクタ 39"/>
          <p:cNvCxnSpPr/>
          <p:nvPr/>
        </p:nvCxnSpPr>
        <p:spPr>
          <a:xfrm>
            <a:off x="2928926" y="2071678"/>
            <a:ext cx="4572032"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42" name="直線コネクタ 41"/>
          <p:cNvCxnSpPr/>
          <p:nvPr/>
        </p:nvCxnSpPr>
        <p:spPr>
          <a:xfrm rot="5400000" flipH="1" flipV="1">
            <a:off x="5072860" y="1785132"/>
            <a:ext cx="571504" cy="1588"/>
          </a:xfrm>
          <a:prstGeom prst="line">
            <a:avLst/>
          </a:prstGeom>
        </p:spPr>
        <p:style>
          <a:lnRef idx="3">
            <a:schemeClr val="accent2"/>
          </a:lnRef>
          <a:fillRef idx="0">
            <a:schemeClr val="accent2"/>
          </a:fillRef>
          <a:effectRef idx="2">
            <a:schemeClr val="accent2"/>
          </a:effectRef>
          <a:fontRef idx="minor">
            <a:schemeClr val="tx1"/>
          </a:fontRef>
        </p:style>
      </p:cxnSp>
      <p:sp>
        <p:nvSpPr>
          <p:cNvPr id="43" name="テキスト ボックス 42"/>
          <p:cNvSpPr txBox="1"/>
          <p:nvPr/>
        </p:nvSpPr>
        <p:spPr>
          <a:xfrm>
            <a:off x="5929322" y="1357298"/>
            <a:ext cx="3127779" cy="646331"/>
          </a:xfrm>
          <a:prstGeom prst="rect">
            <a:avLst/>
          </a:prstGeom>
          <a:noFill/>
        </p:spPr>
        <p:txBody>
          <a:bodyPr wrap="none" rtlCol="0">
            <a:spAutoFit/>
          </a:bodyPr>
          <a:lstStyle/>
          <a:p>
            <a:pPr>
              <a:buFont typeface="Arial" pitchFamily="34" charset="0"/>
              <a:buChar char="•"/>
            </a:pPr>
            <a:r>
              <a:rPr lang="ja-JP" altLang="en-US" dirty="0" smtClean="0"/>
              <a:t>親ノード→子ノードの書き換え</a:t>
            </a:r>
            <a:endParaRPr lang="en-US" altLang="ja-JP" dirty="0" smtClean="0"/>
          </a:p>
          <a:p>
            <a:pPr>
              <a:buFont typeface="Arial" pitchFamily="34" charset="0"/>
              <a:buChar char="•"/>
            </a:pPr>
            <a:r>
              <a:rPr kumimoji="1" lang="ja-JP" altLang="en-US" dirty="0" smtClean="0"/>
              <a:t>子ノード→親ノードの書き換え</a:t>
            </a:r>
            <a:endParaRPr kumimoji="1" lang="en-US" altLang="ja-JP" dirty="0" smtClean="0"/>
          </a:p>
        </p:txBody>
      </p:sp>
      <p:sp>
        <p:nvSpPr>
          <p:cNvPr id="24" name="テキスト ボックス 23"/>
          <p:cNvSpPr txBox="1"/>
          <p:nvPr/>
        </p:nvSpPr>
        <p:spPr>
          <a:xfrm>
            <a:off x="2786050" y="5715016"/>
            <a:ext cx="301686" cy="369332"/>
          </a:xfrm>
          <a:prstGeom prst="rect">
            <a:avLst/>
          </a:prstGeom>
          <a:noFill/>
        </p:spPr>
        <p:txBody>
          <a:bodyPr wrap="none" rtlCol="0">
            <a:spAutoFit/>
          </a:bodyPr>
          <a:lstStyle/>
          <a:p>
            <a:r>
              <a:rPr kumimoji="1" lang="en-US" altLang="ja-JP" dirty="0" smtClean="0"/>
              <a:t>1</a:t>
            </a:r>
            <a:endParaRPr kumimoji="1" lang="ja-JP" altLang="en-US" dirty="0"/>
          </a:p>
        </p:txBody>
      </p:sp>
      <p:sp>
        <p:nvSpPr>
          <p:cNvPr id="25" name="テキスト ボックス 24"/>
          <p:cNvSpPr txBox="1"/>
          <p:nvPr/>
        </p:nvSpPr>
        <p:spPr>
          <a:xfrm>
            <a:off x="3786182" y="5715016"/>
            <a:ext cx="301686" cy="369332"/>
          </a:xfrm>
          <a:prstGeom prst="rect">
            <a:avLst/>
          </a:prstGeom>
          <a:noFill/>
        </p:spPr>
        <p:txBody>
          <a:bodyPr wrap="none" rtlCol="0">
            <a:spAutoFit/>
          </a:bodyPr>
          <a:lstStyle/>
          <a:p>
            <a:r>
              <a:rPr kumimoji="1" lang="en-US" altLang="ja-JP" dirty="0" smtClean="0"/>
              <a:t>2</a:t>
            </a:r>
            <a:endParaRPr kumimoji="1" lang="ja-JP" altLang="en-US" dirty="0"/>
          </a:p>
        </p:txBody>
      </p:sp>
      <p:sp>
        <p:nvSpPr>
          <p:cNvPr id="26" name="テキスト ボックス 25"/>
          <p:cNvSpPr txBox="1"/>
          <p:nvPr/>
        </p:nvSpPr>
        <p:spPr>
          <a:xfrm>
            <a:off x="4786314" y="5715016"/>
            <a:ext cx="301686" cy="369332"/>
          </a:xfrm>
          <a:prstGeom prst="rect">
            <a:avLst/>
          </a:prstGeom>
          <a:noFill/>
        </p:spPr>
        <p:txBody>
          <a:bodyPr wrap="none" rtlCol="0">
            <a:spAutoFit/>
          </a:bodyPr>
          <a:lstStyle/>
          <a:p>
            <a:r>
              <a:rPr kumimoji="1" lang="en-US" altLang="ja-JP" dirty="0" smtClean="0"/>
              <a:t>3</a:t>
            </a:r>
            <a:endParaRPr kumimoji="1" lang="ja-JP" altLang="en-US" dirty="0"/>
          </a:p>
        </p:txBody>
      </p:sp>
      <p:sp>
        <p:nvSpPr>
          <p:cNvPr id="36" name="テキスト ボックス 35"/>
          <p:cNvSpPr txBox="1"/>
          <p:nvPr/>
        </p:nvSpPr>
        <p:spPr>
          <a:xfrm>
            <a:off x="5715008" y="5715016"/>
            <a:ext cx="301686" cy="369332"/>
          </a:xfrm>
          <a:prstGeom prst="rect">
            <a:avLst/>
          </a:prstGeom>
          <a:noFill/>
        </p:spPr>
        <p:txBody>
          <a:bodyPr wrap="none" rtlCol="0">
            <a:spAutoFit/>
          </a:bodyPr>
          <a:lstStyle/>
          <a:p>
            <a:r>
              <a:rPr kumimoji="1" lang="en-US" altLang="ja-JP" dirty="0" smtClean="0"/>
              <a:t>4</a:t>
            </a:r>
            <a:endParaRPr kumimoji="1" lang="ja-JP" altLang="en-US" dirty="0"/>
          </a:p>
        </p:txBody>
      </p:sp>
      <p:sp>
        <p:nvSpPr>
          <p:cNvPr id="37" name="テキスト ボックス 36"/>
          <p:cNvSpPr txBox="1"/>
          <p:nvPr/>
        </p:nvSpPr>
        <p:spPr>
          <a:xfrm>
            <a:off x="6572264" y="5715016"/>
            <a:ext cx="301686" cy="369332"/>
          </a:xfrm>
          <a:prstGeom prst="rect">
            <a:avLst/>
          </a:prstGeom>
          <a:noFill/>
        </p:spPr>
        <p:txBody>
          <a:bodyPr wrap="none" rtlCol="0">
            <a:spAutoFit/>
          </a:bodyPr>
          <a:lstStyle/>
          <a:p>
            <a:r>
              <a:rPr kumimoji="1" lang="en-US" altLang="ja-JP" dirty="0" smtClean="0"/>
              <a:t>5</a:t>
            </a:r>
            <a:endParaRPr kumimoji="1" lang="ja-JP" altLang="en-US" dirty="0"/>
          </a:p>
        </p:txBody>
      </p:sp>
      <p:sp>
        <p:nvSpPr>
          <p:cNvPr id="38" name="テキスト ボックス 37"/>
          <p:cNvSpPr txBox="1"/>
          <p:nvPr/>
        </p:nvSpPr>
        <p:spPr>
          <a:xfrm>
            <a:off x="7358082" y="5715016"/>
            <a:ext cx="301686" cy="369332"/>
          </a:xfrm>
          <a:prstGeom prst="rect">
            <a:avLst/>
          </a:prstGeom>
          <a:noFill/>
        </p:spPr>
        <p:txBody>
          <a:bodyPr wrap="none" rtlCol="0">
            <a:spAutoFit/>
          </a:bodyPr>
          <a:lstStyle/>
          <a:p>
            <a:r>
              <a:rPr kumimoji="1" lang="en-US" altLang="ja-JP" dirty="0" smtClean="0"/>
              <a:t>6</a:t>
            </a:r>
            <a:endParaRPr kumimoji="1" lang="ja-JP" altLang="en-US" dirty="0"/>
          </a:p>
        </p:txBody>
      </p:sp>
      <p:sp>
        <p:nvSpPr>
          <p:cNvPr id="39" name="テキスト ボックス 38"/>
          <p:cNvSpPr txBox="1"/>
          <p:nvPr/>
        </p:nvSpPr>
        <p:spPr>
          <a:xfrm>
            <a:off x="1428728" y="1928802"/>
            <a:ext cx="641522" cy="369332"/>
          </a:xfrm>
          <a:prstGeom prst="rect">
            <a:avLst/>
          </a:prstGeom>
          <a:noFill/>
        </p:spPr>
        <p:txBody>
          <a:bodyPr wrap="none" rtlCol="0">
            <a:spAutoFit/>
          </a:bodyPr>
          <a:lstStyle/>
          <a:p>
            <a:r>
              <a:rPr kumimoji="1" lang="en-US" altLang="ja-JP" dirty="0" smtClean="0"/>
              <a:t>1 5 6</a:t>
            </a:r>
            <a:endParaRPr kumimoji="1" lang="ja-JP" altLang="en-US" dirty="0"/>
          </a:p>
        </p:txBody>
      </p:sp>
      <p:sp>
        <p:nvSpPr>
          <p:cNvPr id="41" name="テキスト ボックス 40"/>
          <p:cNvSpPr txBox="1"/>
          <p:nvPr/>
        </p:nvSpPr>
        <p:spPr>
          <a:xfrm>
            <a:off x="1428728" y="2857496"/>
            <a:ext cx="471604" cy="369332"/>
          </a:xfrm>
          <a:prstGeom prst="rect">
            <a:avLst/>
          </a:prstGeom>
          <a:noFill/>
        </p:spPr>
        <p:txBody>
          <a:bodyPr wrap="none" rtlCol="0">
            <a:spAutoFit/>
          </a:bodyPr>
          <a:lstStyle/>
          <a:p>
            <a:r>
              <a:rPr lang="en-US" altLang="ja-JP" dirty="0" smtClean="0"/>
              <a:t>3 6</a:t>
            </a:r>
            <a:endParaRPr kumimoji="1" lang="ja-JP" altLang="en-US" dirty="0"/>
          </a:p>
        </p:txBody>
      </p:sp>
      <p:sp>
        <p:nvSpPr>
          <p:cNvPr id="44" name="テキスト ボックス 43"/>
          <p:cNvSpPr txBox="1"/>
          <p:nvPr/>
        </p:nvSpPr>
        <p:spPr>
          <a:xfrm>
            <a:off x="1428728" y="3786190"/>
            <a:ext cx="471604" cy="369332"/>
          </a:xfrm>
          <a:prstGeom prst="rect">
            <a:avLst/>
          </a:prstGeom>
          <a:noFill/>
        </p:spPr>
        <p:txBody>
          <a:bodyPr wrap="none" rtlCol="0">
            <a:spAutoFit/>
          </a:bodyPr>
          <a:lstStyle/>
          <a:p>
            <a:r>
              <a:rPr lang="en-US" altLang="ja-JP" dirty="0" smtClean="0"/>
              <a:t>1 4</a:t>
            </a:r>
            <a:endParaRPr kumimoji="1" lang="ja-JP" altLang="en-US" dirty="0"/>
          </a:p>
        </p:txBody>
      </p:sp>
      <p:sp>
        <p:nvSpPr>
          <p:cNvPr id="45" name="テキスト ボックス 44"/>
          <p:cNvSpPr txBox="1"/>
          <p:nvPr/>
        </p:nvSpPr>
        <p:spPr>
          <a:xfrm>
            <a:off x="1428728" y="4786322"/>
            <a:ext cx="471604" cy="369332"/>
          </a:xfrm>
          <a:prstGeom prst="rect">
            <a:avLst/>
          </a:prstGeom>
          <a:noFill/>
        </p:spPr>
        <p:txBody>
          <a:bodyPr wrap="none" rtlCol="0">
            <a:spAutoFit/>
          </a:bodyPr>
          <a:lstStyle/>
          <a:p>
            <a:r>
              <a:rPr lang="en-US" altLang="ja-JP" dirty="0" smtClean="0"/>
              <a:t>2 5</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fill="hold"/>
                                        <p:tgtEl>
                                          <p:spTgt spid="43"/>
                                        </p:tgtEl>
                                        <p:attrNameLst>
                                          <p:attrName>ppt_x</p:attrName>
                                        </p:attrNameLst>
                                      </p:cBhvr>
                                      <p:tavLst>
                                        <p:tav tm="0">
                                          <p:val>
                                            <p:strVal val="#ppt_x"/>
                                          </p:val>
                                        </p:tav>
                                        <p:tav tm="100000">
                                          <p:val>
                                            <p:strVal val="#ppt_x"/>
                                          </p:val>
                                        </p:tav>
                                      </p:tavLst>
                                    </p:anim>
                                    <p:anim calcmode="lin" valueType="num">
                                      <p:cBhvr additive="base">
                                        <p:cTn id="8"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木の構築</a:t>
            </a:r>
            <a:endParaRPr kumimoji="1" lang="ja-JP" altLang="en-US" dirty="0"/>
          </a:p>
        </p:txBody>
      </p:sp>
      <p:cxnSp>
        <p:nvCxnSpPr>
          <p:cNvPr id="4" name="直線コネクタ 3"/>
          <p:cNvCxnSpPr/>
          <p:nvPr/>
        </p:nvCxnSpPr>
        <p:spPr>
          <a:xfrm rot="5400000" flipH="1" flipV="1">
            <a:off x="1179092" y="3821512"/>
            <a:ext cx="3499668" cy="1588"/>
          </a:xfrm>
          <a:prstGeom prst="line">
            <a:avLst/>
          </a:prstGeom>
        </p:spPr>
        <p:style>
          <a:lnRef idx="3">
            <a:schemeClr val="dk1"/>
          </a:lnRef>
          <a:fillRef idx="0">
            <a:schemeClr val="dk1"/>
          </a:fillRef>
          <a:effectRef idx="2">
            <a:schemeClr val="dk1"/>
          </a:effectRef>
          <a:fontRef idx="minor">
            <a:schemeClr val="tx1"/>
          </a:fontRef>
        </p:style>
      </p:cxnSp>
      <p:cxnSp>
        <p:nvCxnSpPr>
          <p:cNvPr id="31" name="直線コネクタ 30"/>
          <p:cNvCxnSpPr/>
          <p:nvPr/>
        </p:nvCxnSpPr>
        <p:spPr>
          <a:xfrm rot="5400000" flipH="1" flipV="1">
            <a:off x="1893869" y="3535363"/>
            <a:ext cx="4071172" cy="794"/>
          </a:xfrm>
          <a:prstGeom prst="line">
            <a:avLst/>
          </a:prstGeom>
        </p:spPr>
        <p:style>
          <a:lnRef idx="3">
            <a:schemeClr val="dk1"/>
          </a:lnRef>
          <a:fillRef idx="0">
            <a:schemeClr val="dk1"/>
          </a:fillRef>
          <a:effectRef idx="2">
            <a:schemeClr val="dk1"/>
          </a:effectRef>
          <a:fontRef idx="minor">
            <a:schemeClr val="tx1"/>
          </a:fontRef>
        </p:style>
      </p:cxnSp>
      <p:cxnSp>
        <p:nvCxnSpPr>
          <p:cNvPr id="32" name="直線コネクタ 31"/>
          <p:cNvCxnSpPr/>
          <p:nvPr/>
        </p:nvCxnSpPr>
        <p:spPr>
          <a:xfrm rot="5400000" flipH="1" flipV="1">
            <a:off x="3678628" y="4321578"/>
            <a:ext cx="2500330" cy="794"/>
          </a:xfrm>
          <a:prstGeom prst="line">
            <a:avLst/>
          </a:prstGeom>
        </p:spPr>
        <p:style>
          <a:lnRef idx="3">
            <a:schemeClr val="dk1"/>
          </a:lnRef>
          <a:fillRef idx="0">
            <a:schemeClr val="dk1"/>
          </a:fillRef>
          <a:effectRef idx="2">
            <a:schemeClr val="dk1"/>
          </a:effectRef>
          <a:fontRef idx="minor">
            <a:schemeClr val="tx1"/>
          </a:fontRef>
        </p:style>
      </p:cxnSp>
      <p:cxnSp>
        <p:nvCxnSpPr>
          <p:cNvPr id="33" name="直線コネクタ 32"/>
          <p:cNvCxnSpPr/>
          <p:nvPr/>
        </p:nvCxnSpPr>
        <p:spPr>
          <a:xfrm rot="5400000" flipH="1" flipV="1">
            <a:off x="3822695" y="3535363"/>
            <a:ext cx="4071172" cy="794"/>
          </a:xfrm>
          <a:prstGeom prst="line">
            <a:avLst/>
          </a:prstGeom>
        </p:spPr>
        <p:style>
          <a:lnRef idx="3">
            <a:schemeClr val="dk1"/>
          </a:lnRef>
          <a:fillRef idx="0">
            <a:schemeClr val="dk1"/>
          </a:fillRef>
          <a:effectRef idx="2">
            <a:schemeClr val="dk1"/>
          </a:effectRef>
          <a:fontRef idx="minor">
            <a:schemeClr val="tx1"/>
          </a:fontRef>
        </p:style>
      </p:cxnSp>
      <p:cxnSp>
        <p:nvCxnSpPr>
          <p:cNvPr id="34" name="直線コネクタ 33"/>
          <p:cNvCxnSpPr/>
          <p:nvPr/>
        </p:nvCxnSpPr>
        <p:spPr>
          <a:xfrm rot="5400000" flipH="1" flipV="1">
            <a:off x="4965306" y="3821512"/>
            <a:ext cx="3499668" cy="1588"/>
          </a:xfrm>
          <a:prstGeom prst="line">
            <a:avLst/>
          </a:prstGeom>
        </p:spPr>
        <p:style>
          <a:lnRef idx="3">
            <a:schemeClr val="dk1"/>
          </a:lnRef>
          <a:fillRef idx="0">
            <a:schemeClr val="dk1"/>
          </a:fillRef>
          <a:effectRef idx="2">
            <a:schemeClr val="dk1"/>
          </a:effectRef>
          <a:fontRef idx="minor">
            <a:schemeClr val="tx1"/>
          </a:fontRef>
        </p:style>
      </p:cxnSp>
      <p:cxnSp>
        <p:nvCxnSpPr>
          <p:cNvPr id="35" name="直線コネクタ 34"/>
          <p:cNvCxnSpPr/>
          <p:nvPr/>
        </p:nvCxnSpPr>
        <p:spPr>
          <a:xfrm rot="5400000" flipH="1" flipV="1">
            <a:off x="6250396" y="4321578"/>
            <a:ext cx="2500330" cy="794"/>
          </a:xfrm>
          <a:prstGeom prst="line">
            <a:avLst/>
          </a:prstGeom>
        </p:spPr>
        <p:style>
          <a:lnRef idx="3">
            <a:schemeClr val="dk1"/>
          </a:lnRef>
          <a:fillRef idx="0">
            <a:schemeClr val="dk1"/>
          </a:fillRef>
          <a:effectRef idx="2">
            <a:schemeClr val="dk1"/>
          </a:effectRef>
          <a:fontRef idx="minor">
            <a:schemeClr val="tx1"/>
          </a:fontRef>
        </p:style>
      </p:cxnSp>
      <p:cxnSp>
        <p:nvCxnSpPr>
          <p:cNvPr id="40" name="直線コネクタ 39"/>
          <p:cNvCxnSpPr/>
          <p:nvPr/>
        </p:nvCxnSpPr>
        <p:spPr>
          <a:xfrm>
            <a:off x="2928926" y="2071678"/>
            <a:ext cx="3786214" cy="1588"/>
          </a:xfrm>
          <a:prstGeom prst="line">
            <a:avLst/>
          </a:prstGeom>
        </p:spPr>
        <p:style>
          <a:lnRef idx="3">
            <a:schemeClr val="dk1"/>
          </a:lnRef>
          <a:fillRef idx="0">
            <a:schemeClr val="dk1"/>
          </a:fillRef>
          <a:effectRef idx="2">
            <a:schemeClr val="dk1"/>
          </a:effectRef>
          <a:fontRef idx="minor">
            <a:schemeClr val="tx1"/>
          </a:fontRef>
        </p:style>
      </p:cxnSp>
      <p:cxnSp>
        <p:nvCxnSpPr>
          <p:cNvPr id="42" name="直線コネクタ 41"/>
          <p:cNvCxnSpPr/>
          <p:nvPr/>
        </p:nvCxnSpPr>
        <p:spPr>
          <a:xfrm rot="5400000" flipH="1" flipV="1">
            <a:off x="5072860" y="1785132"/>
            <a:ext cx="571504" cy="1588"/>
          </a:xfrm>
          <a:prstGeom prst="line">
            <a:avLst/>
          </a:prstGeom>
        </p:spPr>
        <p:style>
          <a:lnRef idx="3">
            <a:schemeClr val="dk1"/>
          </a:lnRef>
          <a:fillRef idx="0">
            <a:schemeClr val="dk1"/>
          </a:fillRef>
          <a:effectRef idx="2">
            <a:schemeClr val="dk1"/>
          </a:effectRef>
          <a:fontRef idx="minor">
            <a:schemeClr val="tx1"/>
          </a:fontRef>
        </p:style>
      </p:cxnSp>
      <p:cxnSp>
        <p:nvCxnSpPr>
          <p:cNvPr id="26" name="直線コネクタ 25"/>
          <p:cNvCxnSpPr/>
          <p:nvPr/>
        </p:nvCxnSpPr>
        <p:spPr>
          <a:xfrm>
            <a:off x="4929190" y="3071810"/>
            <a:ext cx="2571768"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39" name="直線コネクタ 38"/>
          <p:cNvCxnSpPr/>
          <p:nvPr/>
        </p:nvCxnSpPr>
        <p:spPr>
          <a:xfrm rot="5400000">
            <a:off x="5786446" y="2571744"/>
            <a:ext cx="1000132" cy="1588"/>
          </a:xfrm>
          <a:prstGeom prst="line">
            <a:avLst/>
          </a:prstGeom>
        </p:spPr>
        <p:style>
          <a:lnRef idx="3">
            <a:schemeClr val="accent2"/>
          </a:lnRef>
          <a:fillRef idx="0">
            <a:schemeClr val="accent2"/>
          </a:fillRef>
          <a:effectRef idx="2">
            <a:schemeClr val="accent2"/>
          </a:effectRef>
          <a:fontRef idx="minor">
            <a:schemeClr val="tx1"/>
          </a:fontRef>
        </p:style>
      </p:cxnSp>
      <p:sp>
        <p:nvSpPr>
          <p:cNvPr id="24" name="テキスト ボックス 23"/>
          <p:cNvSpPr txBox="1"/>
          <p:nvPr/>
        </p:nvSpPr>
        <p:spPr>
          <a:xfrm>
            <a:off x="2786050" y="5715016"/>
            <a:ext cx="301686" cy="369332"/>
          </a:xfrm>
          <a:prstGeom prst="rect">
            <a:avLst/>
          </a:prstGeom>
          <a:noFill/>
        </p:spPr>
        <p:txBody>
          <a:bodyPr wrap="none" rtlCol="0">
            <a:spAutoFit/>
          </a:bodyPr>
          <a:lstStyle/>
          <a:p>
            <a:r>
              <a:rPr kumimoji="1" lang="en-US" altLang="ja-JP" dirty="0" smtClean="0"/>
              <a:t>1</a:t>
            </a:r>
            <a:endParaRPr kumimoji="1" lang="ja-JP" altLang="en-US" dirty="0"/>
          </a:p>
        </p:txBody>
      </p:sp>
      <p:sp>
        <p:nvSpPr>
          <p:cNvPr id="25" name="テキスト ボックス 24"/>
          <p:cNvSpPr txBox="1"/>
          <p:nvPr/>
        </p:nvSpPr>
        <p:spPr>
          <a:xfrm>
            <a:off x="3786182" y="5715016"/>
            <a:ext cx="301686" cy="369332"/>
          </a:xfrm>
          <a:prstGeom prst="rect">
            <a:avLst/>
          </a:prstGeom>
          <a:noFill/>
        </p:spPr>
        <p:txBody>
          <a:bodyPr wrap="none" rtlCol="0">
            <a:spAutoFit/>
          </a:bodyPr>
          <a:lstStyle/>
          <a:p>
            <a:r>
              <a:rPr kumimoji="1" lang="en-US" altLang="ja-JP" dirty="0" smtClean="0"/>
              <a:t>2</a:t>
            </a:r>
            <a:endParaRPr kumimoji="1" lang="ja-JP" altLang="en-US" dirty="0"/>
          </a:p>
        </p:txBody>
      </p:sp>
      <p:sp>
        <p:nvSpPr>
          <p:cNvPr id="36" name="テキスト ボックス 35"/>
          <p:cNvSpPr txBox="1"/>
          <p:nvPr/>
        </p:nvSpPr>
        <p:spPr>
          <a:xfrm>
            <a:off x="4786314" y="5715016"/>
            <a:ext cx="301686" cy="369332"/>
          </a:xfrm>
          <a:prstGeom prst="rect">
            <a:avLst/>
          </a:prstGeom>
          <a:noFill/>
        </p:spPr>
        <p:txBody>
          <a:bodyPr wrap="none" rtlCol="0">
            <a:spAutoFit/>
          </a:bodyPr>
          <a:lstStyle/>
          <a:p>
            <a:r>
              <a:rPr kumimoji="1" lang="en-US" altLang="ja-JP" dirty="0" smtClean="0"/>
              <a:t>3</a:t>
            </a:r>
            <a:endParaRPr kumimoji="1" lang="ja-JP" altLang="en-US" dirty="0"/>
          </a:p>
        </p:txBody>
      </p:sp>
      <p:sp>
        <p:nvSpPr>
          <p:cNvPr id="37" name="テキスト ボックス 36"/>
          <p:cNvSpPr txBox="1"/>
          <p:nvPr/>
        </p:nvSpPr>
        <p:spPr>
          <a:xfrm>
            <a:off x="5715008" y="5715016"/>
            <a:ext cx="301686" cy="369332"/>
          </a:xfrm>
          <a:prstGeom prst="rect">
            <a:avLst/>
          </a:prstGeom>
          <a:noFill/>
        </p:spPr>
        <p:txBody>
          <a:bodyPr wrap="none" rtlCol="0">
            <a:spAutoFit/>
          </a:bodyPr>
          <a:lstStyle/>
          <a:p>
            <a:r>
              <a:rPr kumimoji="1" lang="en-US" altLang="ja-JP" dirty="0" smtClean="0"/>
              <a:t>4</a:t>
            </a:r>
            <a:endParaRPr kumimoji="1" lang="ja-JP" altLang="en-US" dirty="0"/>
          </a:p>
        </p:txBody>
      </p:sp>
      <p:sp>
        <p:nvSpPr>
          <p:cNvPr id="38" name="テキスト ボックス 37"/>
          <p:cNvSpPr txBox="1"/>
          <p:nvPr/>
        </p:nvSpPr>
        <p:spPr>
          <a:xfrm>
            <a:off x="6572264" y="5715016"/>
            <a:ext cx="301686" cy="369332"/>
          </a:xfrm>
          <a:prstGeom prst="rect">
            <a:avLst/>
          </a:prstGeom>
          <a:noFill/>
        </p:spPr>
        <p:txBody>
          <a:bodyPr wrap="none" rtlCol="0">
            <a:spAutoFit/>
          </a:bodyPr>
          <a:lstStyle/>
          <a:p>
            <a:r>
              <a:rPr kumimoji="1" lang="en-US" altLang="ja-JP" dirty="0" smtClean="0"/>
              <a:t>5</a:t>
            </a:r>
            <a:endParaRPr kumimoji="1" lang="ja-JP" altLang="en-US" dirty="0"/>
          </a:p>
        </p:txBody>
      </p:sp>
      <p:sp>
        <p:nvSpPr>
          <p:cNvPr id="41" name="テキスト ボックス 40"/>
          <p:cNvSpPr txBox="1"/>
          <p:nvPr/>
        </p:nvSpPr>
        <p:spPr>
          <a:xfrm>
            <a:off x="7358082" y="5715016"/>
            <a:ext cx="301686" cy="369332"/>
          </a:xfrm>
          <a:prstGeom prst="rect">
            <a:avLst/>
          </a:prstGeom>
          <a:noFill/>
        </p:spPr>
        <p:txBody>
          <a:bodyPr wrap="none" rtlCol="0">
            <a:spAutoFit/>
          </a:bodyPr>
          <a:lstStyle/>
          <a:p>
            <a:r>
              <a:rPr kumimoji="1" lang="en-US" altLang="ja-JP" dirty="0" smtClean="0"/>
              <a:t>6</a:t>
            </a:r>
            <a:endParaRPr kumimoji="1" lang="ja-JP" altLang="en-US" dirty="0"/>
          </a:p>
        </p:txBody>
      </p:sp>
      <p:sp>
        <p:nvSpPr>
          <p:cNvPr id="43" name="テキスト ボックス 42"/>
          <p:cNvSpPr txBox="1"/>
          <p:nvPr/>
        </p:nvSpPr>
        <p:spPr>
          <a:xfrm>
            <a:off x="1428728" y="1928802"/>
            <a:ext cx="641522" cy="369332"/>
          </a:xfrm>
          <a:prstGeom prst="rect">
            <a:avLst/>
          </a:prstGeom>
          <a:noFill/>
        </p:spPr>
        <p:txBody>
          <a:bodyPr wrap="none" rtlCol="0">
            <a:spAutoFit/>
          </a:bodyPr>
          <a:lstStyle/>
          <a:p>
            <a:r>
              <a:rPr kumimoji="1" lang="en-US" altLang="ja-JP" dirty="0" smtClean="0"/>
              <a:t>1 5 6</a:t>
            </a:r>
            <a:endParaRPr kumimoji="1" lang="ja-JP" altLang="en-US" dirty="0"/>
          </a:p>
        </p:txBody>
      </p:sp>
      <p:sp>
        <p:nvSpPr>
          <p:cNvPr id="44" name="テキスト ボックス 43"/>
          <p:cNvSpPr txBox="1"/>
          <p:nvPr/>
        </p:nvSpPr>
        <p:spPr>
          <a:xfrm>
            <a:off x="1428728" y="2857496"/>
            <a:ext cx="471604" cy="369332"/>
          </a:xfrm>
          <a:prstGeom prst="rect">
            <a:avLst/>
          </a:prstGeom>
          <a:noFill/>
        </p:spPr>
        <p:txBody>
          <a:bodyPr wrap="none" rtlCol="0">
            <a:spAutoFit/>
          </a:bodyPr>
          <a:lstStyle/>
          <a:p>
            <a:r>
              <a:rPr lang="en-US" altLang="ja-JP" dirty="0" smtClean="0"/>
              <a:t>3 6</a:t>
            </a:r>
            <a:endParaRPr kumimoji="1" lang="ja-JP" altLang="en-US" dirty="0"/>
          </a:p>
        </p:txBody>
      </p:sp>
      <p:sp>
        <p:nvSpPr>
          <p:cNvPr id="45" name="テキスト ボックス 44"/>
          <p:cNvSpPr txBox="1"/>
          <p:nvPr/>
        </p:nvSpPr>
        <p:spPr>
          <a:xfrm>
            <a:off x="1428728" y="3786190"/>
            <a:ext cx="471604" cy="369332"/>
          </a:xfrm>
          <a:prstGeom prst="rect">
            <a:avLst/>
          </a:prstGeom>
          <a:noFill/>
        </p:spPr>
        <p:txBody>
          <a:bodyPr wrap="none" rtlCol="0">
            <a:spAutoFit/>
          </a:bodyPr>
          <a:lstStyle/>
          <a:p>
            <a:r>
              <a:rPr lang="en-US" altLang="ja-JP" dirty="0" smtClean="0"/>
              <a:t>1 4</a:t>
            </a:r>
            <a:endParaRPr kumimoji="1" lang="ja-JP" altLang="en-US" dirty="0"/>
          </a:p>
        </p:txBody>
      </p:sp>
      <p:sp>
        <p:nvSpPr>
          <p:cNvPr id="46" name="テキスト ボックス 45"/>
          <p:cNvSpPr txBox="1"/>
          <p:nvPr/>
        </p:nvSpPr>
        <p:spPr>
          <a:xfrm>
            <a:off x="1428728" y="4786322"/>
            <a:ext cx="471604" cy="369332"/>
          </a:xfrm>
          <a:prstGeom prst="rect">
            <a:avLst/>
          </a:prstGeom>
          <a:noFill/>
        </p:spPr>
        <p:txBody>
          <a:bodyPr wrap="none" rtlCol="0">
            <a:spAutoFit/>
          </a:bodyPr>
          <a:lstStyle/>
          <a:p>
            <a:r>
              <a:rPr lang="en-US" altLang="ja-JP" dirty="0" smtClean="0"/>
              <a:t>2 5</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木の構築</a:t>
            </a:r>
            <a:endParaRPr kumimoji="1" lang="ja-JP" altLang="en-US" dirty="0"/>
          </a:p>
        </p:txBody>
      </p:sp>
      <p:cxnSp>
        <p:nvCxnSpPr>
          <p:cNvPr id="4" name="直線コネクタ 3"/>
          <p:cNvCxnSpPr/>
          <p:nvPr/>
        </p:nvCxnSpPr>
        <p:spPr>
          <a:xfrm rot="5400000" flipH="1" flipV="1">
            <a:off x="2142711" y="4785925"/>
            <a:ext cx="1571636" cy="794"/>
          </a:xfrm>
          <a:prstGeom prst="line">
            <a:avLst/>
          </a:prstGeom>
        </p:spPr>
        <p:style>
          <a:lnRef idx="3">
            <a:schemeClr val="dk1"/>
          </a:lnRef>
          <a:fillRef idx="0">
            <a:schemeClr val="dk1"/>
          </a:fillRef>
          <a:effectRef idx="2">
            <a:schemeClr val="dk1"/>
          </a:effectRef>
          <a:fontRef idx="minor">
            <a:schemeClr val="tx1"/>
          </a:fontRef>
        </p:style>
      </p:cxnSp>
      <p:cxnSp>
        <p:nvCxnSpPr>
          <p:cNvPr id="31" name="直線コネクタ 30"/>
          <p:cNvCxnSpPr/>
          <p:nvPr/>
        </p:nvCxnSpPr>
        <p:spPr>
          <a:xfrm rot="5400000" flipH="1" flipV="1">
            <a:off x="1893869" y="3535363"/>
            <a:ext cx="4071172" cy="794"/>
          </a:xfrm>
          <a:prstGeom prst="line">
            <a:avLst/>
          </a:prstGeom>
        </p:spPr>
        <p:style>
          <a:lnRef idx="3">
            <a:schemeClr val="dk1"/>
          </a:lnRef>
          <a:fillRef idx="0">
            <a:schemeClr val="dk1"/>
          </a:fillRef>
          <a:effectRef idx="2">
            <a:schemeClr val="dk1"/>
          </a:effectRef>
          <a:fontRef idx="minor">
            <a:schemeClr val="tx1"/>
          </a:fontRef>
        </p:style>
      </p:cxnSp>
      <p:cxnSp>
        <p:nvCxnSpPr>
          <p:cNvPr id="32" name="直線コネクタ 31"/>
          <p:cNvCxnSpPr/>
          <p:nvPr/>
        </p:nvCxnSpPr>
        <p:spPr>
          <a:xfrm rot="5400000" flipH="1" flipV="1">
            <a:off x="3678628" y="4321578"/>
            <a:ext cx="2500330" cy="794"/>
          </a:xfrm>
          <a:prstGeom prst="line">
            <a:avLst/>
          </a:prstGeom>
        </p:spPr>
        <p:style>
          <a:lnRef idx="3">
            <a:schemeClr val="dk1"/>
          </a:lnRef>
          <a:fillRef idx="0">
            <a:schemeClr val="dk1"/>
          </a:fillRef>
          <a:effectRef idx="2">
            <a:schemeClr val="dk1"/>
          </a:effectRef>
          <a:fontRef idx="minor">
            <a:schemeClr val="tx1"/>
          </a:fontRef>
        </p:style>
      </p:cxnSp>
      <p:cxnSp>
        <p:nvCxnSpPr>
          <p:cNvPr id="33" name="直線コネクタ 32"/>
          <p:cNvCxnSpPr/>
          <p:nvPr/>
        </p:nvCxnSpPr>
        <p:spPr>
          <a:xfrm rot="5400000" flipH="1" flipV="1">
            <a:off x="5071669" y="4785925"/>
            <a:ext cx="1571636" cy="794"/>
          </a:xfrm>
          <a:prstGeom prst="line">
            <a:avLst/>
          </a:prstGeom>
        </p:spPr>
        <p:style>
          <a:lnRef idx="3">
            <a:schemeClr val="dk1"/>
          </a:lnRef>
          <a:fillRef idx="0">
            <a:schemeClr val="dk1"/>
          </a:fillRef>
          <a:effectRef idx="2">
            <a:schemeClr val="dk1"/>
          </a:effectRef>
          <a:fontRef idx="minor">
            <a:schemeClr val="tx1"/>
          </a:fontRef>
        </p:style>
      </p:cxnSp>
      <p:cxnSp>
        <p:nvCxnSpPr>
          <p:cNvPr id="34" name="直線コネクタ 33"/>
          <p:cNvCxnSpPr/>
          <p:nvPr/>
        </p:nvCxnSpPr>
        <p:spPr>
          <a:xfrm rot="5400000" flipH="1" flipV="1">
            <a:off x="4965306" y="3821512"/>
            <a:ext cx="3499668" cy="1588"/>
          </a:xfrm>
          <a:prstGeom prst="line">
            <a:avLst/>
          </a:prstGeom>
        </p:spPr>
        <p:style>
          <a:lnRef idx="3">
            <a:schemeClr val="dk1"/>
          </a:lnRef>
          <a:fillRef idx="0">
            <a:schemeClr val="dk1"/>
          </a:fillRef>
          <a:effectRef idx="2">
            <a:schemeClr val="dk1"/>
          </a:effectRef>
          <a:fontRef idx="minor">
            <a:schemeClr val="tx1"/>
          </a:fontRef>
        </p:style>
      </p:cxnSp>
      <p:cxnSp>
        <p:nvCxnSpPr>
          <p:cNvPr id="35" name="直線コネクタ 34"/>
          <p:cNvCxnSpPr/>
          <p:nvPr/>
        </p:nvCxnSpPr>
        <p:spPr>
          <a:xfrm rot="5400000" flipH="1" flipV="1">
            <a:off x="6250396" y="4321578"/>
            <a:ext cx="2500330" cy="794"/>
          </a:xfrm>
          <a:prstGeom prst="line">
            <a:avLst/>
          </a:prstGeom>
        </p:spPr>
        <p:style>
          <a:lnRef idx="3">
            <a:schemeClr val="dk1"/>
          </a:lnRef>
          <a:fillRef idx="0">
            <a:schemeClr val="dk1"/>
          </a:fillRef>
          <a:effectRef idx="2">
            <a:schemeClr val="dk1"/>
          </a:effectRef>
          <a:fontRef idx="minor">
            <a:schemeClr val="tx1"/>
          </a:fontRef>
        </p:style>
      </p:cxnSp>
      <p:cxnSp>
        <p:nvCxnSpPr>
          <p:cNvPr id="40" name="直線コネクタ 39"/>
          <p:cNvCxnSpPr/>
          <p:nvPr/>
        </p:nvCxnSpPr>
        <p:spPr>
          <a:xfrm>
            <a:off x="4429124" y="2071678"/>
            <a:ext cx="2286016" cy="1588"/>
          </a:xfrm>
          <a:prstGeom prst="line">
            <a:avLst/>
          </a:prstGeom>
        </p:spPr>
        <p:style>
          <a:lnRef idx="3">
            <a:schemeClr val="dk1"/>
          </a:lnRef>
          <a:fillRef idx="0">
            <a:schemeClr val="dk1"/>
          </a:fillRef>
          <a:effectRef idx="2">
            <a:schemeClr val="dk1"/>
          </a:effectRef>
          <a:fontRef idx="minor">
            <a:schemeClr val="tx1"/>
          </a:fontRef>
        </p:style>
      </p:cxnSp>
      <p:cxnSp>
        <p:nvCxnSpPr>
          <p:cNvPr id="42" name="直線コネクタ 41"/>
          <p:cNvCxnSpPr/>
          <p:nvPr/>
        </p:nvCxnSpPr>
        <p:spPr>
          <a:xfrm rot="5400000" flipH="1" flipV="1">
            <a:off x="5072860" y="1785132"/>
            <a:ext cx="571504" cy="1588"/>
          </a:xfrm>
          <a:prstGeom prst="line">
            <a:avLst/>
          </a:prstGeom>
        </p:spPr>
        <p:style>
          <a:lnRef idx="3">
            <a:schemeClr val="dk1"/>
          </a:lnRef>
          <a:fillRef idx="0">
            <a:schemeClr val="dk1"/>
          </a:fillRef>
          <a:effectRef idx="2">
            <a:schemeClr val="dk1"/>
          </a:effectRef>
          <a:fontRef idx="minor">
            <a:schemeClr val="tx1"/>
          </a:fontRef>
        </p:style>
      </p:cxnSp>
      <p:cxnSp>
        <p:nvCxnSpPr>
          <p:cNvPr id="26" name="直線コネクタ 25"/>
          <p:cNvCxnSpPr/>
          <p:nvPr/>
        </p:nvCxnSpPr>
        <p:spPr>
          <a:xfrm>
            <a:off x="4929190" y="3071810"/>
            <a:ext cx="2571768" cy="1588"/>
          </a:xfrm>
          <a:prstGeom prst="line">
            <a:avLst/>
          </a:prstGeom>
        </p:spPr>
        <p:style>
          <a:lnRef idx="3">
            <a:schemeClr val="dk1"/>
          </a:lnRef>
          <a:fillRef idx="0">
            <a:schemeClr val="dk1"/>
          </a:fillRef>
          <a:effectRef idx="2">
            <a:schemeClr val="dk1"/>
          </a:effectRef>
          <a:fontRef idx="minor">
            <a:schemeClr val="tx1"/>
          </a:fontRef>
        </p:style>
      </p:cxnSp>
      <p:cxnSp>
        <p:nvCxnSpPr>
          <p:cNvPr id="39" name="直線コネクタ 38"/>
          <p:cNvCxnSpPr/>
          <p:nvPr/>
        </p:nvCxnSpPr>
        <p:spPr>
          <a:xfrm rot="5400000">
            <a:off x="5786446" y="2571744"/>
            <a:ext cx="1000132" cy="1588"/>
          </a:xfrm>
          <a:prstGeom prst="line">
            <a:avLst/>
          </a:prstGeom>
        </p:spPr>
        <p:style>
          <a:lnRef idx="3">
            <a:schemeClr val="dk1"/>
          </a:lnRef>
          <a:fillRef idx="0">
            <a:schemeClr val="dk1"/>
          </a:fillRef>
          <a:effectRef idx="2">
            <a:schemeClr val="dk1"/>
          </a:effectRef>
          <a:fontRef idx="minor">
            <a:schemeClr val="tx1"/>
          </a:fontRef>
        </p:style>
      </p:cxnSp>
      <p:cxnSp>
        <p:nvCxnSpPr>
          <p:cNvPr id="37" name="直線コネクタ 36"/>
          <p:cNvCxnSpPr/>
          <p:nvPr/>
        </p:nvCxnSpPr>
        <p:spPr>
          <a:xfrm>
            <a:off x="2928926" y="4000504"/>
            <a:ext cx="2928958"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43" name="直線コネクタ 42"/>
          <p:cNvCxnSpPr/>
          <p:nvPr/>
        </p:nvCxnSpPr>
        <p:spPr>
          <a:xfrm rot="5400000" flipH="1" flipV="1">
            <a:off x="3464711" y="3036091"/>
            <a:ext cx="1928826" cy="1588"/>
          </a:xfrm>
          <a:prstGeom prst="line">
            <a:avLst/>
          </a:prstGeom>
        </p:spPr>
        <p:style>
          <a:lnRef idx="3">
            <a:schemeClr val="accent2"/>
          </a:lnRef>
          <a:fillRef idx="0">
            <a:schemeClr val="accent2"/>
          </a:fillRef>
          <a:effectRef idx="2">
            <a:schemeClr val="accent2"/>
          </a:effectRef>
          <a:fontRef idx="minor">
            <a:schemeClr val="tx1"/>
          </a:fontRef>
        </p:style>
      </p:cxnSp>
      <p:sp>
        <p:nvSpPr>
          <p:cNvPr id="25" name="テキスト ボックス 24"/>
          <p:cNvSpPr txBox="1"/>
          <p:nvPr/>
        </p:nvSpPr>
        <p:spPr>
          <a:xfrm>
            <a:off x="2786050" y="5715016"/>
            <a:ext cx="301686" cy="369332"/>
          </a:xfrm>
          <a:prstGeom prst="rect">
            <a:avLst/>
          </a:prstGeom>
          <a:noFill/>
        </p:spPr>
        <p:txBody>
          <a:bodyPr wrap="none" rtlCol="0">
            <a:spAutoFit/>
          </a:bodyPr>
          <a:lstStyle/>
          <a:p>
            <a:r>
              <a:rPr kumimoji="1" lang="en-US" altLang="ja-JP" dirty="0" smtClean="0"/>
              <a:t>1</a:t>
            </a:r>
            <a:endParaRPr kumimoji="1" lang="ja-JP" altLang="en-US" dirty="0"/>
          </a:p>
        </p:txBody>
      </p:sp>
      <p:sp>
        <p:nvSpPr>
          <p:cNvPr id="36" name="テキスト ボックス 35"/>
          <p:cNvSpPr txBox="1"/>
          <p:nvPr/>
        </p:nvSpPr>
        <p:spPr>
          <a:xfrm>
            <a:off x="3786182" y="5715016"/>
            <a:ext cx="301686" cy="369332"/>
          </a:xfrm>
          <a:prstGeom prst="rect">
            <a:avLst/>
          </a:prstGeom>
          <a:noFill/>
        </p:spPr>
        <p:txBody>
          <a:bodyPr wrap="none" rtlCol="0">
            <a:spAutoFit/>
          </a:bodyPr>
          <a:lstStyle/>
          <a:p>
            <a:r>
              <a:rPr kumimoji="1" lang="en-US" altLang="ja-JP" dirty="0" smtClean="0"/>
              <a:t>2</a:t>
            </a:r>
            <a:endParaRPr kumimoji="1" lang="ja-JP" altLang="en-US" dirty="0"/>
          </a:p>
        </p:txBody>
      </p:sp>
      <p:sp>
        <p:nvSpPr>
          <p:cNvPr id="38" name="テキスト ボックス 37"/>
          <p:cNvSpPr txBox="1"/>
          <p:nvPr/>
        </p:nvSpPr>
        <p:spPr>
          <a:xfrm>
            <a:off x="4786314" y="5715016"/>
            <a:ext cx="301686" cy="369332"/>
          </a:xfrm>
          <a:prstGeom prst="rect">
            <a:avLst/>
          </a:prstGeom>
          <a:noFill/>
        </p:spPr>
        <p:txBody>
          <a:bodyPr wrap="none" rtlCol="0">
            <a:spAutoFit/>
          </a:bodyPr>
          <a:lstStyle/>
          <a:p>
            <a:r>
              <a:rPr kumimoji="1" lang="en-US" altLang="ja-JP" dirty="0" smtClean="0"/>
              <a:t>3</a:t>
            </a:r>
            <a:endParaRPr kumimoji="1" lang="ja-JP" altLang="en-US" dirty="0"/>
          </a:p>
        </p:txBody>
      </p:sp>
      <p:sp>
        <p:nvSpPr>
          <p:cNvPr id="41" name="テキスト ボックス 40"/>
          <p:cNvSpPr txBox="1"/>
          <p:nvPr/>
        </p:nvSpPr>
        <p:spPr>
          <a:xfrm>
            <a:off x="5715008" y="5715016"/>
            <a:ext cx="301686" cy="369332"/>
          </a:xfrm>
          <a:prstGeom prst="rect">
            <a:avLst/>
          </a:prstGeom>
          <a:noFill/>
        </p:spPr>
        <p:txBody>
          <a:bodyPr wrap="none" rtlCol="0">
            <a:spAutoFit/>
          </a:bodyPr>
          <a:lstStyle/>
          <a:p>
            <a:r>
              <a:rPr kumimoji="1" lang="en-US" altLang="ja-JP" dirty="0" smtClean="0"/>
              <a:t>4</a:t>
            </a:r>
            <a:endParaRPr kumimoji="1" lang="ja-JP" altLang="en-US" dirty="0"/>
          </a:p>
        </p:txBody>
      </p:sp>
      <p:sp>
        <p:nvSpPr>
          <p:cNvPr id="44" name="テキスト ボックス 43"/>
          <p:cNvSpPr txBox="1"/>
          <p:nvPr/>
        </p:nvSpPr>
        <p:spPr>
          <a:xfrm>
            <a:off x="6572264" y="5715016"/>
            <a:ext cx="301686" cy="369332"/>
          </a:xfrm>
          <a:prstGeom prst="rect">
            <a:avLst/>
          </a:prstGeom>
          <a:noFill/>
        </p:spPr>
        <p:txBody>
          <a:bodyPr wrap="none" rtlCol="0">
            <a:spAutoFit/>
          </a:bodyPr>
          <a:lstStyle/>
          <a:p>
            <a:r>
              <a:rPr kumimoji="1" lang="en-US" altLang="ja-JP" dirty="0" smtClean="0"/>
              <a:t>5</a:t>
            </a:r>
            <a:endParaRPr kumimoji="1" lang="ja-JP" altLang="en-US" dirty="0"/>
          </a:p>
        </p:txBody>
      </p:sp>
      <p:sp>
        <p:nvSpPr>
          <p:cNvPr id="45" name="テキスト ボックス 44"/>
          <p:cNvSpPr txBox="1"/>
          <p:nvPr/>
        </p:nvSpPr>
        <p:spPr>
          <a:xfrm>
            <a:off x="7358082" y="5715016"/>
            <a:ext cx="301686" cy="369332"/>
          </a:xfrm>
          <a:prstGeom prst="rect">
            <a:avLst/>
          </a:prstGeom>
          <a:noFill/>
        </p:spPr>
        <p:txBody>
          <a:bodyPr wrap="none" rtlCol="0">
            <a:spAutoFit/>
          </a:bodyPr>
          <a:lstStyle/>
          <a:p>
            <a:r>
              <a:rPr kumimoji="1" lang="en-US" altLang="ja-JP" dirty="0" smtClean="0"/>
              <a:t>6</a:t>
            </a:r>
            <a:endParaRPr kumimoji="1" lang="ja-JP" altLang="en-US" dirty="0"/>
          </a:p>
        </p:txBody>
      </p:sp>
      <p:sp>
        <p:nvSpPr>
          <p:cNvPr id="46" name="テキスト ボックス 45"/>
          <p:cNvSpPr txBox="1"/>
          <p:nvPr/>
        </p:nvSpPr>
        <p:spPr>
          <a:xfrm>
            <a:off x="1428728" y="1928802"/>
            <a:ext cx="641522" cy="369332"/>
          </a:xfrm>
          <a:prstGeom prst="rect">
            <a:avLst/>
          </a:prstGeom>
          <a:noFill/>
        </p:spPr>
        <p:txBody>
          <a:bodyPr wrap="none" rtlCol="0">
            <a:spAutoFit/>
          </a:bodyPr>
          <a:lstStyle/>
          <a:p>
            <a:r>
              <a:rPr kumimoji="1" lang="en-US" altLang="ja-JP" dirty="0" smtClean="0"/>
              <a:t>1 5 6</a:t>
            </a:r>
            <a:endParaRPr kumimoji="1" lang="ja-JP" altLang="en-US" dirty="0"/>
          </a:p>
        </p:txBody>
      </p:sp>
      <p:sp>
        <p:nvSpPr>
          <p:cNvPr id="47" name="テキスト ボックス 46"/>
          <p:cNvSpPr txBox="1"/>
          <p:nvPr/>
        </p:nvSpPr>
        <p:spPr>
          <a:xfrm>
            <a:off x="1428728" y="2857496"/>
            <a:ext cx="471604" cy="369332"/>
          </a:xfrm>
          <a:prstGeom prst="rect">
            <a:avLst/>
          </a:prstGeom>
          <a:noFill/>
        </p:spPr>
        <p:txBody>
          <a:bodyPr wrap="none" rtlCol="0">
            <a:spAutoFit/>
          </a:bodyPr>
          <a:lstStyle/>
          <a:p>
            <a:r>
              <a:rPr lang="en-US" altLang="ja-JP" dirty="0" smtClean="0"/>
              <a:t>3 6</a:t>
            </a:r>
            <a:endParaRPr kumimoji="1" lang="ja-JP" altLang="en-US" dirty="0"/>
          </a:p>
        </p:txBody>
      </p:sp>
      <p:sp>
        <p:nvSpPr>
          <p:cNvPr id="48" name="テキスト ボックス 47"/>
          <p:cNvSpPr txBox="1"/>
          <p:nvPr/>
        </p:nvSpPr>
        <p:spPr>
          <a:xfrm>
            <a:off x="1428728" y="3786190"/>
            <a:ext cx="471604" cy="369332"/>
          </a:xfrm>
          <a:prstGeom prst="rect">
            <a:avLst/>
          </a:prstGeom>
          <a:noFill/>
        </p:spPr>
        <p:txBody>
          <a:bodyPr wrap="none" rtlCol="0">
            <a:spAutoFit/>
          </a:bodyPr>
          <a:lstStyle/>
          <a:p>
            <a:r>
              <a:rPr lang="en-US" altLang="ja-JP" dirty="0" smtClean="0"/>
              <a:t>1 4</a:t>
            </a:r>
            <a:endParaRPr kumimoji="1" lang="ja-JP" altLang="en-US" dirty="0"/>
          </a:p>
        </p:txBody>
      </p:sp>
      <p:sp>
        <p:nvSpPr>
          <p:cNvPr id="49" name="テキスト ボックス 48"/>
          <p:cNvSpPr txBox="1"/>
          <p:nvPr/>
        </p:nvSpPr>
        <p:spPr>
          <a:xfrm>
            <a:off x="1428728" y="4786322"/>
            <a:ext cx="471604" cy="369332"/>
          </a:xfrm>
          <a:prstGeom prst="rect">
            <a:avLst/>
          </a:prstGeom>
          <a:noFill/>
        </p:spPr>
        <p:txBody>
          <a:bodyPr wrap="none" rtlCol="0">
            <a:spAutoFit/>
          </a:bodyPr>
          <a:lstStyle/>
          <a:p>
            <a:r>
              <a:rPr lang="en-US" altLang="ja-JP" dirty="0" smtClean="0"/>
              <a:t>2 5</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木の構築</a:t>
            </a:r>
            <a:endParaRPr kumimoji="1" lang="ja-JP" altLang="en-US" dirty="0"/>
          </a:p>
        </p:txBody>
      </p:sp>
      <p:cxnSp>
        <p:nvCxnSpPr>
          <p:cNvPr id="4" name="直線コネクタ 3"/>
          <p:cNvCxnSpPr/>
          <p:nvPr/>
        </p:nvCxnSpPr>
        <p:spPr>
          <a:xfrm rot="5400000" flipH="1" flipV="1">
            <a:off x="2142711" y="4785925"/>
            <a:ext cx="1571636" cy="794"/>
          </a:xfrm>
          <a:prstGeom prst="line">
            <a:avLst/>
          </a:prstGeom>
        </p:spPr>
        <p:style>
          <a:lnRef idx="3">
            <a:schemeClr val="dk1"/>
          </a:lnRef>
          <a:fillRef idx="0">
            <a:schemeClr val="dk1"/>
          </a:fillRef>
          <a:effectRef idx="2">
            <a:schemeClr val="dk1"/>
          </a:effectRef>
          <a:fontRef idx="minor">
            <a:schemeClr val="tx1"/>
          </a:fontRef>
        </p:style>
      </p:cxnSp>
      <p:cxnSp>
        <p:nvCxnSpPr>
          <p:cNvPr id="31" name="直線コネクタ 30"/>
          <p:cNvCxnSpPr/>
          <p:nvPr/>
        </p:nvCxnSpPr>
        <p:spPr>
          <a:xfrm rot="5400000" flipH="1" flipV="1">
            <a:off x="3642909" y="5285991"/>
            <a:ext cx="571504" cy="794"/>
          </a:xfrm>
          <a:prstGeom prst="line">
            <a:avLst/>
          </a:prstGeom>
        </p:spPr>
        <p:style>
          <a:lnRef idx="3">
            <a:schemeClr val="dk1"/>
          </a:lnRef>
          <a:fillRef idx="0">
            <a:schemeClr val="dk1"/>
          </a:fillRef>
          <a:effectRef idx="2">
            <a:schemeClr val="dk1"/>
          </a:effectRef>
          <a:fontRef idx="minor">
            <a:schemeClr val="tx1"/>
          </a:fontRef>
        </p:style>
      </p:cxnSp>
      <p:cxnSp>
        <p:nvCxnSpPr>
          <p:cNvPr id="32" name="直線コネクタ 31"/>
          <p:cNvCxnSpPr/>
          <p:nvPr/>
        </p:nvCxnSpPr>
        <p:spPr>
          <a:xfrm rot="5400000" flipH="1" flipV="1">
            <a:off x="3678628" y="4321578"/>
            <a:ext cx="2500330" cy="794"/>
          </a:xfrm>
          <a:prstGeom prst="line">
            <a:avLst/>
          </a:prstGeom>
        </p:spPr>
        <p:style>
          <a:lnRef idx="3">
            <a:schemeClr val="dk1"/>
          </a:lnRef>
          <a:fillRef idx="0">
            <a:schemeClr val="dk1"/>
          </a:fillRef>
          <a:effectRef idx="2">
            <a:schemeClr val="dk1"/>
          </a:effectRef>
          <a:fontRef idx="minor">
            <a:schemeClr val="tx1"/>
          </a:fontRef>
        </p:style>
      </p:cxnSp>
      <p:cxnSp>
        <p:nvCxnSpPr>
          <p:cNvPr id="33" name="直線コネクタ 32"/>
          <p:cNvCxnSpPr/>
          <p:nvPr/>
        </p:nvCxnSpPr>
        <p:spPr>
          <a:xfrm rot="5400000" flipH="1" flipV="1">
            <a:off x="5071669" y="4785925"/>
            <a:ext cx="1571636" cy="794"/>
          </a:xfrm>
          <a:prstGeom prst="line">
            <a:avLst/>
          </a:prstGeom>
        </p:spPr>
        <p:style>
          <a:lnRef idx="3">
            <a:schemeClr val="dk1"/>
          </a:lnRef>
          <a:fillRef idx="0">
            <a:schemeClr val="dk1"/>
          </a:fillRef>
          <a:effectRef idx="2">
            <a:schemeClr val="dk1"/>
          </a:effectRef>
          <a:fontRef idx="minor">
            <a:schemeClr val="tx1"/>
          </a:fontRef>
        </p:style>
      </p:cxnSp>
      <p:cxnSp>
        <p:nvCxnSpPr>
          <p:cNvPr id="34" name="直線コネクタ 33"/>
          <p:cNvCxnSpPr/>
          <p:nvPr/>
        </p:nvCxnSpPr>
        <p:spPr>
          <a:xfrm rot="5400000" flipH="1" flipV="1">
            <a:off x="6428991" y="5285991"/>
            <a:ext cx="571504" cy="794"/>
          </a:xfrm>
          <a:prstGeom prst="line">
            <a:avLst/>
          </a:prstGeom>
        </p:spPr>
        <p:style>
          <a:lnRef idx="3">
            <a:schemeClr val="dk1"/>
          </a:lnRef>
          <a:fillRef idx="0">
            <a:schemeClr val="dk1"/>
          </a:fillRef>
          <a:effectRef idx="2">
            <a:schemeClr val="dk1"/>
          </a:effectRef>
          <a:fontRef idx="minor">
            <a:schemeClr val="tx1"/>
          </a:fontRef>
        </p:style>
      </p:cxnSp>
      <p:cxnSp>
        <p:nvCxnSpPr>
          <p:cNvPr id="35" name="直線コネクタ 34"/>
          <p:cNvCxnSpPr/>
          <p:nvPr/>
        </p:nvCxnSpPr>
        <p:spPr>
          <a:xfrm rot="5400000" flipH="1" flipV="1">
            <a:off x="6250396" y="4321578"/>
            <a:ext cx="2500330" cy="794"/>
          </a:xfrm>
          <a:prstGeom prst="line">
            <a:avLst/>
          </a:prstGeom>
        </p:spPr>
        <p:style>
          <a:lnRef idx="3">
            <a:schemeClr val="dk1"/>
          </a:lnRef>
          <a:fillRef idx="0">
            <a:schemeClr val="dk1"/>
          </a:fillRef>
          <a:effectRef idx="2">
            <a:schemeClr val="dk1"/>
          </a:effectRef>
          <a:fontRef idx="minor">
            <a:schemeClr val="tx1"/>
          </a:fontRef>
        </p:style>
      </p:cxnSp>
      <p:cxnSp>
        <p:nvCxnSpPr>
          <p:cNvPr id="40" name="直線コネクタ 39"/>
          <p:cNvCxnSpPr/>
          <p:nvPr/>
        </p:nvCxnSpPr>
        <p:spPr>
          <a:xfrm>
            <a:off x="4429124" y="2071678"/>
            <a:ext cx="1857388" cy="1588"/>
          </a:xfrm>
          <a:prstGeom prst="line">
            <a:avLst/>
          </a:prstGeom>
        </p:spPr>
        <p:style>
          <a:lnRef idx="3">
            <a:schemeClr val="dk1"/>
          </a:lnRef>
          <a:fillRef idx="0">
            <a:schemeClr val="dk1"/>
          </a:fillRef>
          <a:effectRef idx="2">
            <a:schemeClr val="dk1"/>
          </a:effectRef>
          <a:fontRef idx="minor">
            <a:schemeClr val="tx1"/>
          </a:fontRef>
        </p:style>
      </p:cxnSp>
      <p:cxnSp>
        <p:nvCxnSpPr>
          <p:cNvPr id="42" name="直線コネクタ 41"/>
          <p:cNvCxnSpPr/>
          <p:nvPr/>
        </p:nvCxnSpPr>
        <p:spPr>
          <a:xfrm rot="5400000" flipH="1" flipV="1">
            <a:off x="5072860" y="1785132"/>
            <a:ext cx="571504" cy="1588"/>
          </a:xfrm>
          <a:prstGeom prst="line">
            <a:avLst/>
          </a:prstGeom>
        </p:spPr>
        <p:style>
          <a:lnRef idx="3">
            <a:schemeClr val="dk1"/>
          </a:lnRef>
          <a:fillRef idx="0">
            <a:schemeClr val="dk1"/>
          </a:fillRef>
          <a:effectRef idx="2">
            <a:schemeClr val="dk1"/>
          </a:effectRef>
          <a:fontRef idx="minor">
            <a:schemeClr val="tx1"/>
          </a:fontRef>
        </p:style>
      </p:cxnSp>
      <p:cxnSp>
        <p:nvCxnSpPr>
          <p:cNvPr id="26" name="直線コネクタ 25"/>
          <p:cNvCxnSpPr/>
          <p:nvPr/>
        </p:nvCxnSpPr>
        <p:spPr>
          <a:xfrm>
            <a:off x="4929190" y="3071810"/>
            <a:ext cx="2571768" cy="1588"/>
          </a:xfrm>
          <a:prstGeom prst="line">
            <a:avLst/>
          </a:prstGeom>
        </p:spPr>
        <p:style>
          <a:lnRef idx="3">
            <a:schemeClr val="dk1"/>
          </a:lnRef>
          <a:fillRef idx="0">
            <a:schemeClr val="dk1"/>
          </a:fillRef>
          <a:effectRef idx="2">
            <a:schemeClr val="dk1"/>
          </a:effectRef>
          <a:fontRef idx="minor">
            <a:schemeClr val="tx1"/>
          </a:fontRef>
        </p:style>
      </p:cxnSp>
      <p:cxnSp>
        <p:nvCxnSpPr>
          <p:cNvPr id="39" name="直線コネクタ 38"/>
          <p:cNvCxnSpPr/>
          <p:nvPr/>
        </p:nvCxnSpPr>
        <p:spPr>
          <a:xfrm rot="5400000">
            <a:off x="5786446" y="2571744"/>
            <a:ext cx="1000132" cy="1588"/>
          </a:xfrm>
          <a:prstGeom prst="line">
            <a:avLst/>
          </a:prstGeom>
        </p:spPr>
        <p:style>
          <a:lnRef idx="3">
            <a:schemeClr val="dk1"/>
          </a:lnRef>
          <a:fillRef idx="0">
            <a:schemeClr val="dk1"/>
          </a:fillRef>
          <a:effectRef idx="2">
            <a:schemeClr val="dk1"/>
          </a:effectRef>
          <a:fontRef idx="minor">
            <a:schemeClr val="tx1"/>
          </a:fontRef>
        </p:style>
      </p:cxnSp>
      <p:cxnSp>
        <p:nvCxnSpPr>
          <p:cNvPr id="37" name="直線コネクタ 36"/>
          <p:cNvCxnSpPr/>
          <p:nvPr/>
        </p:nvCxnSpPr>
        <p:spPr>
          <a:xfrm>
            <a:off x="2928926" y="4000504"/>
            <a:ext cx="2928958" cy="1588"/>
          </a:xfrm>
          <a:prstGeom prst="line">
            <a:avLst/>
          </a:prstGeom>
        </p:spPr>
        <p:style>
          <a:lnRef idx="3">
            <a:schemeClr val="dk1"/>
          </a:lnRef>
          <a:fillRef idx="0">
            <a:schemeClr val="dk1"/>
          </a:fillRef>
          <a:effectRef idx="2">
            <a:schemeClr val="dk1"/>
          </a:effectRef>
          <a:fontRef idx="minor">
            <a:schemeClr val="tx1"/>
          </a:fontRef>
        </p:style>
      </p:cxnSp>
      <p:cxnSp>
        <p:nvCxnSpPr>
          <p:cNvPr id="43" name="直線コネクタ 42"/>
          <p:cNvCxnSpPr/>
          <p:nvPr/>
        </p:nvCxnSpPr>
        <p:spPr>
          <a:xfrm rot="5400000" flipH="1" flipV="1">
            <a:off x="3464711" y="3036091"/>
            <a:ext cx="1928826" cy="1588"/>
          </a:xfrm>
          <a:prstGeom prst="line">
            <a:avLst/>
          </a:prstGeom>
        </p:spPr>
        <p:style>
          <a:lnRef idx="3">
            <a:schemeClr val="dk1"/>
          </a:lnRef>
          <a:fillRef idx="0">
            <a:schemeClr val="dk1"/>
          </a:fillRef>
          <a:effectRef idx="2">
            <a:schemeClr val="dk1"/>
          </a:effectRef>
          <a:fontRef idx="minor">
            <a:schemeClr val="tx1"/>
          </a:fontRef>
        </p:style>
      </p:cxnSp>
      <p:cxnSp>
        <p:nvCxnSpPr>
          <p:cNvPr id="44" name="直線コネクタ 43"/>
          <p:cNvCxnSpPr/>
          <p:nvPr/>
        </p:nvCxnSpPr>
        <p:spPr>
          <a:xfrm>
            <a:off x="3929058" y="5000636"/>
            <a:ext cx="2786082"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46" name="直線コネクタ 45"/>
          <p:cNvCxnSpPr/>
          <p:nvPr/>
        </p:nvCxnSpPr>
        <p:spPr>
          <a:xfrm rot="5400000" flipH="1" flipV="1">
            <a:off x="3893339" y="3536157"/>
            <a:ext cx="2928958" cy="1588"/>
          </a:xfrm>
          <a:prstGeom prst="line">
            <a:avLst/>
          </a:prstGeom>
        </p:spPr>
        <p:style>
          <a:lnRef idx="3">
            <a:schemeClr val="accent2"/>
          </a:lnRef>
          <a:fillRef idx="0">
            <a:schemeClr val="accent2"/>
          </a:fillRef>
          <a:effectRef idx="2">
            <a:schemeClr val="accent2"/>
          </a:effectRef>
          <a:fontRef idx="minor">
            <a:schemeClr val="tx1"/>
          </a:fontRef>
        </p:style>
      </p:cxnSp>
      <p:sp>
        <p:nvSpPr>
          <p:cNvPr id="36" name="テキスト ボックス 35"/>
          <p:cNvSpPr txBox="1"/>
          <p:nvPr/>
        </p:nvSpPr>
        <p:spPr>
          <a:xfrm>
            <a:off x="2786050" y="5715016"/>
            <a:ext cx="301686" cy="369332"/>
          </a:xfrm>
          <a:prstGeom prst="rect">
            <a:avLst/>
          </a:prstGeom>
          <a:noFill/>
        </p:spPr>
        <p:txBody>
          <a:bodyPr wrap="none" rtlCol="0">
            <a:spAutoFit/>
          </a:bodyPr>
          <a:lstStyle/>
          <a:p>
            <a:r>
              <a:rPr kumimoji="1" lang="en-US" altLang="ja-JP" dirty="0" smtClean="0"/>
              <a:t>1</a:t>
            </a:r>
            <a:endParaRPr kumimoji="1" lang="ja-JP" altLang="en-US" dirty="0"/>
          </a:p>
        </p:txBody>
      </p:sp>
      <p:sp>
        <p:nvSpPr>
          <p:cNvPr id="38" name="テキスト ボックス 37"/>
          <p:cNvSpPr txBox="1"/>
          <p:nvPr/>
        </p:nvSpPr>
        <p:spPr>
          <a:xfrm>
            <a:off x="3786182" y="5715016"/>
            <a:ext cx="301686" cy="369332"/>
          </a:xfrm>
          <a:prstGeom prst="rect">
            <a:avLst/>
          </a:prstGeom>
          <a:noFill/>
        </p:spPr>
        <p:txBody>
          <a:bodyPr wrap="none" rtlCol="0">
            <a:spAutoFit/>
          </a:bodyPr>
          <a:lstStyle/>
          <a:p>
            <a:r>
              <a:rPr kumimoji="1" lang="en-US" altLang="ja-JP" dirty="0" smtClean="0"/>
              <a:t>2</a:t>
            </a:r>
            <a:endParaRPr kumimoji="1" lang="ja-JP" altLang="en-US" dirty="0"/>
          </a:p>
        </p:txBody>
      </p:sp>
      <p:sp>
        <p:nvSpPr>
          <p:cNvPr id="41" name="テキスト ボックス 40"/>
          <p:cNvSpPr txBox="1"/>
          <p:nvPr/>
        </p:nvSpPr>
        <p:spPr>
          <a:xfrm>
            <a:off x="4786314" y="5715016"/>
            <a:ext cx="301686" cy="369332"/>
          </a:xfrm>
          <a:prstGeom prst="rect">
            <a:avLst/>
          </a:prstGeom>
          <a:noFill/>
        </p:spPr>
        <p:txBody>
          <a:bodyPr wrap="none" rtlCol="0">
            <a:spAutoFit/>
          </a:bodyPr>
          <a:lstStyle/>
          <a:p>
            <a:r>
              <a:rPr kumimoji="1" lang="en-US" altLang="ja-JP" dirty="0" smtClean="0"/>
              <a:t>3</a:t>
            </a:r>
            <a:endParaRPr kumimoji="1" lang="ja-JP" altLang="en-US" dirty="0"/>
          </a:p>
        </p:txBody>
      </p:sp>
      <p:sp>
        <p:nvSpPr>
          <p:cNvPr id="45" name="テキスト ボックス 44"/>
          <p:cNvSpPr txBox="1"/>
          <p:nvPr/>
        </p:nvSpPr>
        <p:spPr>
          <a:xfrm>
            <a:off x="5715008" y="5715016"/>
            <a:ext cx="301686" cy="369332"/>
          </a:xfrm>
          <a:prstGeom prst="rect">
            <a:avLst/>
          </a:prstGeom>
          <a:noFill/>
        </p:spPr>
        <p:txBody>
          <a:bodyPr wrap="none" rtlCol="0">
            <a:spAutoFit/>
          </a:bodyPr>
          <a:lstStyle/>
          <a:p>
            <a:r>
              <a:rPr kumimoji="1" lang="en-US" altLang="ja-JP" dirty="0" smtClean="0"/>
              <a:t>4</a:t>
            </a:r>
            <a:endParaRPr kumimoji="1" lang="ja-JP" altLang="en-US" dirty="0"/>
          </a:p>
        </p:txBody>
      </p:sp>
      <p:sp>
        <p:nvSpPr>
          <p:cNvPr id="47" name="テキスト ボックス 46"/>
          <p:cNvSpPr txBox="1"/>
          <p:nvPr/>
        </p:nvSpPr>
        <p:spPr>
          <a:xfrm>
            <a:off x="6572264" y="5715016"/>
            <a:ext cx="301686" cy="369332"/>
          </a:xfrm>
          <a:prstGeom prst="rect">
            <a:avLst/>
          </a:prstGeom>
          <a:noFill/>
        </p:spPr>
        <p:txBody>
          <a:bodyPr wrap="none" rtlCol="0">
            <a:spAutoFit/>
          </a:bodyPr>
          <a:lstStyle/>
          <a:p>
            <a:r>
              <a:rPr kumimoji="1" lang="en-US" altLang="ja-JP" dirty="0" smtClean="0"/>
              <a:t>5</a:t>
            </a:r>
            <a:endParaRPr kumimoji="1" lang="ja-JP" altLang="en-US" dirty="0"/>
          </a:p>
        </p:txBody>
      </p:sp>
      <p:sp>
        <p:nvSpPr>
          <p:cNvPr id="48" name="テキスト ボックス 47"/>
          <p:cNvSpPr txBox="1"/>
          <p:nvPr/>
        </p:nvSpPr>
        <p:spPr>
          <a:xfrm>
            <a:off x="7358082" y="5715016"/>
            <a:ext cx="301686" cy="369332"/>
          </a:xfrm>
          <a:prstGeom prst="rect">
            <a:avLst/>
          </a:prstGeom>
          <a:noFill/>
        </p:spPr>
        <p:txBody>
          <a:bodyPr wrap="none" rtlCol="0">
            <a:spAutoFit/>
          </a:bodyPr>
          <a:lstStyle/>
          <a:p>
            <a:r>
              <a:rPr kumimoji="1" lang="en-US" altLang="ja-JP" dirty="0" smtClean="0"/>
              <a:t>6</a:t>
            </a:r>
            <a:endParaRPr kumimoji="1" lang="ja-JP" altLang="en-US" dirty="0"/>
          </a:p>
        </p:txBody>
      </p:sp>
      <p:sp>
        <p:nvSpPr>
          <p:cNvPr id="49" name="テキスト ボックス 48"/>
          <p:cNvSpPr txBox="1"/>
          <p:nvPr/>
        </p:nvSpPr>
        <p:spPr>
          <a:xfrm>
            <a:off x="1428728" y="1928802"/>
            <a:ext cx="641522" cy="369332"/>
          </a:xfrm>
          <a:prstGeom prst="rect">
            <a:avLst/>
          </a:prstGeom>
          <a:noFill/>
        </p:spPr>
        <p:txBody>
          <a:bodyPr wrap="none" rtlCol="0">
            <a:spAutoFit/>
          </a:bodyPr>
          <a:lstStyle/>
          <a:p>
            <a:r>
              <a:rPr kumimoji="1" lang="en-US" altLang="ja-JP" dirty="0" smtClean="0"/>
              <a:t>1 5 6</a:t>
            </a:r>
            <a:endParaRPr kumimoji="1" lang="ja-JP" altLang="en-US" dirty="0"/>
          </a:p>
        </p:txBody>
      </p:sp>
      <p:sp>
        <p:nvSpPr>
          <p:cNvPr id="50" name="テキスト ボックス 49"/>
          <p:cNvSpPr txBox="1"/>
          <p:nvPr/>
        </p:nvSpPr>
        <p:spPr>
          <a:xfrm>
            <a:off x="1428728" y="2857496"/>
            <a:ext cx="471604" cy="369332"/>
          </a:xfrm>
          <a:prstGeom prst="rect">
            <a:avLst/>
          </a:prstGeom>
          <a:noFill/>
        </p:spPr>
        <p:txBody>
          <a:bodyPr wrap="none" rtlCol="0">
            <a:spAutoFit/>
          </a:bodyPr>
          <a:lstStyle/>
          <a:p>
            <a:r>
              <a:rPr lang="en-US" altLang="ja-JP" dirty="0" smtClean="0"/>
              <a:t>3 6</a:t>
            </a:r>
            <a:endParaRPr kumimoji="1" lang="ja-JP" altLang="en-US" dirty="0"/>
          </a:p>
        </p:txBody>
      </p:sp>
      <p:sp>
        <p:nvSpPr>
          <p:cNvPr id="51" name="テキスト ボックス 50"/>
          <p:cNvSpPr txBox="1"/>
          <p:nvPr/>
        </p:nvSpPr>
        <p:spPr>
          <a:xfrm>
            <a:off x="1428728" y="3786190"/>
            <a:ext cx="471604" cy="369332"/>
          </a:xfrm>
          <a:prstGeom prst="rect">
            <a:avLst/>
          </a:prstGeom>
          <a:noFill/>
        </p:spPr>
        <p:txBody>
          <a:bodyPr wrap="none" rtlCol="0">
            <a:spAutoFit/>
          </a:bodyPr>
          <a:lstStyle/>
          <a:p>
            <a:r>
              <a:rPr lang="en-US" altLang="ja-JP" dirty="0" smtClean="0"/>
              <a:t>1 4</a:t>
            </a:r>
            <a:endParaRPr kumimoji="1" lang="ja-JP" altLang="en-US" dirty="0"/>
          </a:p>
        </p:txBody>
      </p:sp>
      <p:sp>
        <p:nvSpPr>
          <p:cNvPr id="52" name="テキスト ボックス 51"/>
          <p:cNvSpPr txBox="1"/>
          <p:nvPr/>
        </p:nvSpPr>
        <p:spPr>
          <a:xfrm>
            <a:off x="1428728" y="4786322"/>
            <a:ext cx="471604" cy="369332"/>
          </a:xfrm>
          <a:prstGeom prst="rect">
            <a:avLst/>
          </a:prstGeom>
          <a:noFill/>
        </p:spPr>
        <p:txBody>
          <a:bodyPr wrap="none" rtlCol="0">
            <a:spAutoFit/>
          </a:bodyPr>
          <a:lstStyle/>
          <a:p>
            <a:r>
              <a:rPr lang="en-US" altLang="ja-JP" dirty="0" smtClean="0"/>
              <a:t>2 5</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木の構築</a:t>
            </a:r>
            <a:endParaRPr kumimoji="1" lang="ja-JP" altLang="en-US" dirty="0"/>
          </a:p>
        </p:txBody>
      </p:sp>
      <p:cxnSp>
        <p:nvCxnSpPr>
          <p:cNvPr id="4" name="直線コネクタ 3"/>
          <p:cNvCxnSpPr/>
          <p:nvPr/>
        </p:nvCxnSpPr>
        <p:spPr>
          <a:xfrm rot="5400000" flipH="1" flipV="1">
            <a:off x="2142711" y="4785925"/>
            <a:ext cx="1571636" cy="794"/>
          </a:xfrm>
          <a:prstGeom prst="line">
            <a:avLst/>
          </a:prstGeom>
        </p:spPr>
        <p:style>
          <a:lnRef idx="3">
            <a:schemeClr val="dk1"/>
          </a:lnRef>
          <a:fillRef idx="0">
            <a:schemeClr val="dk1"/>
          </a:fillRef>
          <a:effectRef idx="2">
            <a:schemeClr val="dk1"/>
          </a:effectRef>
          <a:fontRef idx="minor">
            <a:schemeClr val="tx1"/>
          </a:fontRef>
        </p:style>
      </p:cxnSp>
      <p:cxnSp>
        <p:nvCxnSpPr>
          <p:cNvPr id="31" name="直線コネクタ 30"/>
          <p:cNvCxnSpPr/>
          <p:nvPr/>
        </p:nvCxnSpPr>
        <p:spPr>
          <a:xfrm rot="5400000" flipH="1" flipV="1">
            <a:off x="3642909" y="5285991"/>
            <a:ext cx="571504" cy="794"/>
          </a:xfrm>
          <a:prstGeom prst="line">
            <a:avLst/>
          </a:prstGeom>
        </p:spPr>
        <p:style>
          <a:lnRef idx="3">
            <a:schemeClr val="dk1"/>
          </a:lnRef>
          <a:fillRef idx="0">
            <a:schemeClr val="dk1"/>
          </a:fillRef>
          <a:effectRef idx="2">
            <a:schemeClr val="dk1"/>
          </a:effectRef>
          <a:fontRef idx="minor">
            <a:schemeClr val="tx1"/>
          </a:fontRef>
        </p:style>
      </p:cxnSp>
      <p:cxnSp>
        <p:nvCxnSpPr>
          <p:cNvPr id="32" name="直線コネクタ 31"/>
          <p:cNvCxnSpPr/>
          <p:nvPr/>
        </p:nvCxnSpPr>
        <p:spPr>
          <a:xfrm rot="5400000" flipH="1" flipV="1">
            <a:off x="3678628" y="4321578"/>
            <a:ext cx="2500330" cy="794"/>
          </a:xfrm>
          <a:prstGeom prst="line">
            <a:avLst/>
          </a:prstGeom>
        </p:spPr>
        <p:style>
          <a:lnRef idx="3">
            <a:schemeClr val="dk1"/>
          </a:lnRef>
          <a:fillRef idx="0">
            <a:schemeClr val="dk1"/>
          </a:fillRef>
          <a:effectRef idx="2">
            <a:schemeClr val="dk1"/>
          </a:effectRef>
          <a:fontRef idx="minor">
            <a:schemeClr val="tx1"/>
          </a:fontRef>
        </p:style>
      </p:cxnSp>
      <p:cxnSp>
        <p:nvCxnSpPr>
          <p:cNvPr id="33" name="直線コネクタ 32"/>
          <p:cNvCxnSpPr/>
          <p:nvPr/>
        </p:nvCxnSpPr>
        <p:spPr>
          <a:xfrm rot="5400000" flipH="1" flipV="1">
            <a:off x="5071669" y="4785925"/>
            <a:ext cx="1571636" cy="794"/>
          </a:xfrm>
          <a:prstGeom prst="line">
            <a:avLst/>
          </a:prstGeom>
        </p:spPr>
        <p:style>
          <a:lnRef idx="3">
            <a:schemeClr val="dk1"/>
          </a:lnRef>
          <a:fillRef idx="0">
            <a:schemeClr val="dk1"/>
          </a:fillRef>
          <a:effectRef idx="2">
            <a:schemeClr val="dk1"/>
          </a:effectRef>
          <a:fontRef idx="minor">
            <a:schemeClr val="tx1"/>
          </a:fontRef>
        </p:style>
      </p:cxnSp>
      <p:cxnSp>
        <p:nvCxnSpPr>
          <p:cNvPr id="34" name="直線コネクタ 33"/>
          <p:cNvCxnSpPr/>
          <p:nvPr/>
        </p:nvCxnSpPr>
        <p:spPr>
          <a:xfrm rot="5400000" flipH="1" flipV="1">
            <a:off x="6428991" y="5285991"/>
            <a:ext cx="571504" cy="794"/>
          </a:xfrm>
          <a:prstGeom prst="line">
            <a:avLst/>
          </a:prstGeom>
        </p:spPr>
        <p:style>
          <a:lnRef idx="3">
            <a:schemeClr val="dk1"/>
          </a:lnRef>
          <a:fillRef idx="0">
            <a:schemeClr val="dk1"/>
          </a:fillRef>
          <a:effectRef idx="2">
            <a:schemeClr val="dk1"/>
          </a:effectRef>
          <a:fontRef idx="minor">
            <a:schemeClr val="tx1"/>
          </a:fontRef>
        </p:style>
      </p:cxnSp>
      <p:cxnSp>
        <p:nvCxnSpPr>
          <p:cNvPr id="35" name="直線コネクタ 34"/>
          <p:cNvCxnSpPr/>
          <p:nvPr/>
        </p:nvCxnSpPr>
        <p:spPr>
          <a:xfrm rot="5400000" flipH="1" flipV="1">
            <a:off x="6250396" y="4321578"/>
            <a:ext cx="2500330" cy="794"/>
          </a:xfrm>
          <a:prstGeom prst="line">
            <a:avLst/>
          </a:prstGeom>
        </p:spPr>
        <p:style>
          <a:lnRef idx="3">
            <a:schemeClr val="dk1"/>
          </a:lnRef>
          <a:fillRef idx="0">
            <a:schemeClr val="dk1"/>
          </a:fillRef>
          <a:effectRef idx="2">
            <a:schemeClr val="dk1"/>
          </a:effectRef>
          <a:fontRef idx="minor">
            <a:schemeClr val="tx1"/>
          </a:fontRef>
        </p:style>
      </p:cxnSp>
      <p:cxnSp>
        <p:nvCxnSpPr>
          <p:cNvPr id="40" name="直線コネクタ 39"/>
          <p:cNvCxnSpPr/>
          <p:nvPr/>
        </p:nvCxnSpPr>
        <p:spPr>
          <a:xfrm>
            <a:off x="4429124" y="2071678"/>
            <a:ext cx="1857388" cy="1588"/>
          </a:xfrm>
          <a:prstGeom prst="line">
            <a:avLst/>
          </a:prstGeom>
        </p:spPr>
        <p:style>
          <a:lnRef idx="3">
            <a:schemeClr val="dk1"/>
          </a:lnRef>
          <a:fillRef idx="0">
            <a:schemeClr val="dk1"/>
          </a:fillRef>
          <a:effectRef idx="2">
            <a:schemeClr val="dk1"/>
          </a:effectRef>
          <a:fontRef idx="minor">
            <a:schemeClr val="tx1"/>
          </a:fontRef>
        </p:style>
      </p:cxnSp>
      <p:cxnSp>
        <p:nvCxnSpPr>
          <p:cNvPr id="42" name="直線コネクタ 41"/>
          <p:cNvCxnSpPr/>
          <p:nvPr/>
        </p:nvCxnSpPr>
        <p:spPr>
          <a:xfrm rot="5400000" flipH="1" flipV="1">
            <a:off x="5072860" y="1785132"/>
            <a:ext cx="571504" cy="1588"/>
          </a:xfrm>
          <a:prstGeom prst="line">
            <a:avLst/>
          </a:prstGeom>
        </p:spPr>
        <p:style>
          <a:lnRef idx="3">
            <a:schemeClr val="dk1"/>
          </a:lnRef>
          <a:fillRef idx="0">
            <a:schemeClr val="dk1"/>
          </a:fillRef>
          <a:effectRef idx="2">
            <a:schemeClr val="dk1"/>
          </a:effectRef>
          <a:fontRef idx="minor">
            <a:schemeClr val="tx1"/>
          </a:fontRef>
        </p:style>
      </p:cxnSp>
      <p:cxnSp>
        <p:nvCxnSpPr>
          <p:cNvPr id="26" name="直線コネクタ 25"/>
          <p:cNvCxnSpPr/>
          <p:nvPr/>
        </p:nvCxnSpPr>
        <p:spPr>
          <a:xfrm>
            <a:off x="4929190" y="3071810"/>
            <a:ext cx="2571768" cy="1588"/>
          </a:xfrm>
          <a:prstGeom prst="line">
            <a:avLst/>
          </a:prstGeom>
        </p:spPr>
        <p:style>
          <a:lnRef idx="3">
            <a:schemeClr val="dk1"/>
          </a:lnRef>
          <a:fillRef idx="0">
            <a:schemeClr val="dk1"/>
          </a:fillRef>
          <a:effectRef idx="2">
            <a:schemeClr val="dk1"/>
          </a:effectRef>
          <a:fontRef idx="minor">
            <a:schemeClr val="tx1"/>
          </a:fontRef>
        </p:style>
      </p:cxnSp>
      <p:cxnSp>
        <p:nvCxnSpPr>
          <p:cNvPr id="39" name="直線コネクタ 38"/>
          <p:cNvCxnSpPr/>
          <p:nvPr/>
        </p:nvCxnSpPr>
        <p:spPr>
          <a:xfrm rot="5400000">
            <a:off x="5786446" y="2571744"/>
            <a:ext cx="1000132" cy="1588"/>
          </a:xfrm>
          <a:prstGeom prst="line">
            <a:avLst/>
          </a:prstGeom>
        </p:spPr>
        <p:style>
          <a:lnRef idx="3">
            <a:schemeClr val="dk1"/>
          </a:lnRef>
          <a:fillRef idx="0">
            <a:schemeClr val="dk1"/>
          </a:fillRef>
          <a:effectRef idx="2">
            <a:schemeClr val="dk1"/>
          </a:effectRef>
          <a:fontRef idx="minor">
            <a:schemeClr val="tx1"/>
          </a:fontRef>
        </p:style>
      </p:cxnSp>
      <p:cxnSp>
        <p:nvCxnSpPr>
          <p:cNvPr id="37" name="直線コネクタ 36"/>
          <p:cNvCxnSpPr/>
          <p:nvPr/>
        </p:nvCxnSpPr>
        <p:spPr>
          <a:xfrm>
            <a:off x="2928926" y="4000504"/>
            <a:ext cx="2928958" cy="1588"/>
          </a:xfrm>
          <a:prstGeom prst="line">
            <a:avLst/>
          </a:prstGeom>
        </p:spPr>
        <p:style>
          <a:lnRef idx="3">
            <a:schemeClr val="dk1"/>
          </a:lnRef>
          <a:fillRef idx="0">
            <a:schemeClr val="dk1"/>
          </a:fillRef>
          <a:effectRef idx="2">
            <a:schemeClr val="dk1"/>
          </a:effectRef>
          <a:fontRef idx="minor">
            <a:schemeClr val="tx1"/>
          </a:fontRef>
        </p:style>
      </p:cxnSp>
      <p:cxnSp>
        <p:nvCxnSpPr>
          <p:cNvPr id="43" name="直線コネクタ 42"/>
          <p:cNvCxnSpPr/>
          <p:nvPr/>
        </p:nvCxnSpPr>
        <p:spPr>
          <a:xfrm rot="5400000" flipH="1" flipV="1">
            <a:off x="3464711" y="3036091"/>
            <a:ext cx="1928826" cy="1588"/>
          </a:xfrm>
          <a:prstGeom prst="line">
            <a:avLst/>
          </a:prstGeom>
        </p:spPr>
        <p:style>
          <a:lnRef idx="3">
            <a:schemeClr val="dk1"/>
          </a:lnRef>
          <a:fillRef idx="0">
            <a:schemeClr val="dk1"/>
          </a:fillRef>
          <a:effectRef idx="2">
            <a:schemeClr val="dk1"/>
          </a:effectRef>
          <a:fontRef idx="minor">
            <a:schemeClr val="tx1"/>
          </a:fontRef>
        </p:style>
      </p:cxnSp>
      <p:cxnSp>
        <p:nvCxnSpPr>
          <p:cNvPr id="44" name="直線コネクタ 43"/>
          <p:cNvCxnSpPr/>
          <p:nvPr/>
        </p:nvCxnSpPr>
        <p:spPr>
          <a:xfrm>
            <a:off x="3929058" y="5000636"/>
            <a:ext cx="2786082" cy="1588"/>
          </a:xfrm>
          <a:prstGeom prst="line">
            <a:avLst/>
          </a:prstGeom>
        </p:spPr>
        <p:style>
          <a:lnRef idx="3">
            <a:schemeClr val="dk1"/>
          </a:lnRef>
          <a:fillRef idx="0">
            <a:schemeClr val="dk1"/>
          </a:fillRef>
          <a:effectRef idx="2">
            <a:schemeClr val="dk1"/>
          </a:effectRef>
          <a:fontRef idx="minor">
            <a:schemeClr val="tx1"/>
          </a:fontRef>
        </p:style>
      </p:cxnSp>
      <p:cxnSp>
        <p:nvCxnSpPr>
          <p:cNvPr id="46" name="直線コネクタ 45"/>
          <p:cNvCxnSpPr/>
          <p:nvPr/>
        </p:nvCxnSpPr>
        <p:spPr>
          <a:xfrm rot="5400000" flipH="1" flipV="1">
            <a:off x="3893339" y="3536157"/>
            <a:ext cx="2928958" cy="1588"/>
          </a:xfrm>
          <a:prstGeom prst="line">
            <a:avLst/>
          </a:prstGeom>
        </p:spPr>
        <p:style>
          <a:lnRef idx="3">
            <a:schemeClr val="dk1"/>
          </a:lnRef>
          <a:fillRef idx="0">
            <a:schemeClr val="dk1"/>
          </a:fillRef>
          <a:effectRef idx="2">
            <a:schemeClr val="dk1"/>
          </a:effectRef>
          <a:fontRef idx="minor">
            <a:schemeClr val="tx1"/>
          </a:fontRef>
        </p:style>
      </p:cxnSp>
      <p:sp>
        <p:nvSpPr>
          <p:cNvPr id="36" name="テキスト ボックス 35"/>
          <p:cNvSpPr txBox="1"/>
          <p:nvPr/>
        </p:nvSpPr>
        <p:spPr>
          <a:xfrm>
            <a:off x="4286248" y="3786190"/>
            <a:ext cx="301686"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rtlCol="0">
            <a:spAutoFit/>
          </a:bodyPr>
          <a:lstStyle/>
          <a:p>
            <a:r>
              <a:rPr kumimoji="1" lang="en-US" altLang="ja-JP" dirty="0" smtClean="0"/>
              <a:t>1</a:t>
            </a:r>
            <a:endParaRPr kumimoji="1" lang="ja-JP" altLang="en-US" dirty="0"/>
          </a:p>
        </p:txBody>
      </p:sp>
      <p:sp>
        <p:nvSpPr>
          <p:cNvPr id="38" name="テキスト ボックス 37"/>
          <p:cNvSpPr txBox="1"/>
          <p:nvPr/>
        </p:nvSpPr>
        <p:spPr>
          <a:xfrm>
            <a:off x="5214942" y="4714884"/>
            <a:ext cx="301686"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rtlCol="0">
            <a:spAutoFit/>
          </a:bodyPr>
          <a:lstStyle/>
          <a:p>
            <a:r>
              <a:rPr kumimoji="1" lang="en-US" altLang="ja-JP" dirty="0" smtClean="0"/>
              <a:t>2</a:t>
            </a:r>
            <a:endParaRPr kumimoji="1" lang="ja-JP" altLang="en-US" dirty="0"/>
          </a:p>
        </p:txBody>
      </p:sp>
      <p:sp>
        <p:nvSpPr>
          <p:cNvPr id="41" name="テキスト ボックス 40"/>
          <p:cNvSpPr txBox="1"/>
          <p:nvPr/>
        </p:nvSpPr>
        <p:spPr>
          <a:xfrm>
            <a:off x="6143636" y="2857496"/>
            <a:ext cx="301686"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rtlCol="0">
            <a:spAutoFit/>
          </a:bodyPr>
          <a:lstStyle/>
          <a:p>
            <a:r>
              <a:rPr kumimoji="1" lang="en-US" altLang="ja-JP" dirty="0" smtClean="0"/>
              <a:t>3</a:t>
            </a:r>
            <a:endParaRPr kumimoji="1" lang="ja-JP" altLang="en-US" dirty="0"/>
          </a:p>
        </p:txBody>
      </p:sp>
      <p:sp>
        <p:nvSpPr>
          <p:cNvPr id="53" name="テキスト ボックス 52"/>
          <p:cNvSpPr txBox="1"/>
          <p:nvPr/>
        </p:nvSpPr>
        <p:spPr>
          <a:xfrm>
            <a:off x="6286513" y="1428736"/>
            <a:ext cx="2643206" cy="1200329"/>
          </a:xfrm>
          <a:prstGeom prst="rect">
            <a:avLst/>
          </a:prstGeom>
          <a:noFill/>
        </p:spPr>
        <p:txBody>
          <a:bodyPr wrap="square" rtlCol="0">
            <a:spAutoFit/>
          </a:bodyPr>
          <a:lstStyle/>
          <a:p>
            <a:r>
              <a:rPr lang="ja-JP" altLang="en-US" dirty="0" smtClean="0"/>
              <a:t>それぞれの分岐以下にある葉のうち、最も若い番号を記憶させる</a:t>
            </a:r>
          </a:p>
          <a:p>
            <a:endParaRPr kumimoji="1" lang="ja-JP" altLang="en-US" dirty="0"/>
          </a:p>
        </p:txBody>
      </p:sp>
      <p:sp>
        <p:nvSpPr>
          <p:cNvPr id="45" name="テキスト ボックス 44"/>
          <p:cNvSpPr txBox="1"/>
          <p:nvPr/>
        </p:nvSpPr>
        <p:spPr>
          <a:xfrm>
            <a:off x="2786050" y="5715016"/>
            <a:ext cx="301686" cy="369332"/>
          </a:xfrm>
          <a:prstGeom prst="rect">
            <a:avLst/>
          </a:prstGeom>
          <a:noFill/>
        </p:spPr>
        <p:txBody>
          <a:bodyPr wrap="none" rtlCol="0">
            <a:spAutoFit/>
          </a:bodyPr>
          <a:lstStyle/>
          <a:p>
            <a:r>
              <a:rPr kumimoji="1" lang="en-US" altLang="ja-JP" dirty="0" smtClean="0"/>
              <a:t>1</a:t>
            </a:r>
            <a:endParaRPr kumimoji="1" lang="ja-JP" altLang="en-US" dirty="0"/>
          </a:p>
        </p:txBody>
      </p:sp>
      <p:sp>
        <p:nvSpPr>
          <p:cNvPr id="47" name="テキスト ボックス 46"/>
          <p:cNvSpPr txBox="1"/>
          <p:nvPr/>
        </p:nvSpPr>
        <p:spPr>
          <a:xfrm>
            <a:off x="3786182" y="5715016"/>
            <a:ext cx="301686" cy="369332"/>
          </a:xfrm>
          <a:prstGeom prst="rect">
            <a:avLst/>
          </a:prstGeom>
          <a:noFill/>
        </p:spPr>
        <p:txBody>
          <a:bodyPr wrap="none" rtlCol="0">
            <a:spAutoFit/>
          </a:bodyPr>
          <a:lstStyle/>
          <a:p>
            <a:r>
              <a:rPr kumimoji="1" lang="en-US" altLang="ja-JP" dirty="0" smtClean="0"/>
              <a:t>2</a:t>
            </a:r>
            <a:endParaRPr kumimoji="1" lang="ja-JP" altLang="en-US" dirty="0"/>
          </a:p>
        </p:txBody>
      </p:sp>
      <p:sp>
        <p:nvSpPr>
          <p:cNvPr id="48" name="テキスト ボックス 47"/>
          <p:cNvSpPr txBox="1"/>
          <p:nvPr/>
        </p:nvSpPr>
        <p:spPr>
          <a:xfrm>
            <a:off x="4786314" y="5715016"/>
            <a:ext cx="301686" cy="369332"/>
          </a:xfrm>
          <a:prstGeom prst="rect">
            <a:avLst/>
          </a:prstGeom>
          <a:noFill/>
        </p:spPr>
        <p:txBody>
          <a:bodyPr wrap="none" rtlCol="0">
            <a:spAutoFit/>
          </a:bodyPr>
          <a:lstStyle/>
          <a:p>
            <a:r>
              <a:rPr kumimoji="1" lang="en-US" altLang="ja-JP" dirty="0" smtClean="0"/>
              <a:t>3</a:t>
            </a:r>
            <a:endParaRPr kumimoji="1" lang="ja-JP" altLang="en-US" dirty="0"/>
          </a:p>
        </p:txBody>
      </p:sp>
      <p:sp>
        <p:nvSpPr>
          <p:cNvPr id="49" name="テキスト ボックス 48"/>
          <p:cNvSpPr txBox="1"/>
          <p:nvPr/>
        </p:nvSpPr>
        <p:spPr>
          <a:xfrm>
            <a:off x="5715008" y="5715016"/>
            <a:ext cx="301686" cy="369332"/>
          </a:xfrm>
          <a:prstGeom prst="rect">
            <a:avLst/>
          </a:prstGeom>
          <a:noFill/>
        </p:spPr>
        <p:txBody>
          <a:bodyPr wrap="none" rtlCol="0">
            <a:spAutoFit/>
          </a:bodyPr>
          <a:lstStyle/>
          <a:p>
            <a:r>
              <a:rPr kumimoji="1" lang="en-US" altLang="ja-JP" dirty="0" smtClean="0"/>
              <a:t>4</a:t>
            </a:r>
            <a:endParaRPr kumimoji="1" lang="ja-JP" altLang="en-US" dirty="0"/>
          </a:p>
        </p:txBody>
      </p:sp>
      <p:sp>
        <p:nvSpPr>
          <p:cNvPr id="50" name="テキスト ボックス 49"/>
          <p:cNvSpPr txBox="1"/>
          <p:nvPr/>
        </p:nvSpPr>
        <p:spPr>
          <a:xfrm>
            <a:off x="6572264" y="5715016"/>
            <a:ext cx="301686" cy="369332"/>
          </a:xfrm>
          <a:prstGeom prst="rect">
            <a:avLst/>
          </a:prstGeom>
          <a:noFill/>
        </p:spPr>
        <p:txBody>
          <a:bodyPr wrap="none" rtlCol="0">
            <a:spAutoFit/>
          </a:bodyPr>
          <a:lstStyle/>
          <a:p>
            <a:r>
              <a:rPr kumimoji="1" lang="en-US" altLang="ja-JP" dirty="0" smtClean="0"/>
              <a:t>5</a:t>
            </a:r>
            <a:endParaRPr kumimoji="1" lang="ja-JP" altLang="en-US" dirty="0"/>
          </a:p>
        </p:txBody>
      </p:sp>
      <p:sp>
        <p:nvSpPr>
          <p:cNvPr id="51" name="テキスト ボックス 50"/>
          <p:cNvSpPr txBox="1"/>
          <p:nvPr/>
        </p:nvSpPr>
        <p:spPr>
          <a:xfrm>
            <a:off x="7358082" y="5715016"/>
            <a:ext cx="301686" cy="369332"/>
          </a:xfrm>
          <a:prstGeom prst="rect">
            <a:avLst/>
          </a:prstGeom>
          <a:noFill/>
        </p:spPr>
        <p:txBody>
          <a:bodyPr wrap="none" rtlCol="0">
            <a:spAutoFit/>
          </a:bodyPr>
          <a:lstStyle/>
          <a:p>
            <a:r>
              <a:rPr kumimoji="1" lang="en-US" altLang="ja-JP" dirty="0" smtClean="0"/>
              <a:t>6</a:t>
            </a:r>
            <a:endParaRPr kumimoji="1" lang="ja-JP" altLang="en-US" dirty="0"/>
          </a:p>
        </p:txBody>
      </p:sp>
      <p:sp>
        <p:nvSpPr>
          <p:cNvPr id="52" name="テキスト ボックス 51"/>
          <p:cNvSpPr txBox="1"/>
          <p:nvPr/>
        </p:nvSpPr>
        <p:spPr>
          <a:xfrm>
            <a:off x="1428728" y="1928802"/>
            <a:ext cx="641522" cy="369332"/>
          </a:xfrm>
          <a:prstGeom prst="rect">
            <a:avLst/>
          </a:prstGeom>
          <a:noFill/>
        </p:spPr>
        <p:txBody>
          <a:bodyPr wrap="none" rtlCol="0">
            <a:spAutoFit/>
          </a:bodyPr>
          <a:lstStyle/>
          <a:p>
            <a:r>
              <a:rPr kumimoji="1" lang="en-US" altLang="ja-JP" dirty="0" smtClean="0"/>
              <a:t>1 5 6</a:t>
            </a:r>
            <a:endParaRPr kumimoji="1" lang="ja-JP" altLang="en-US" dirty="0"/>
          </a:p>
        </p:txBody>
      </p:sp>
      <p:sp>
        <p:nvSpPr>
          <p:cNvPr id="54" name="テキスト ボックス 53"/>
          <p:cNvSpPr txBox="1"/>
          <p:nvPr/>
        </p:nvSpPr>
        <p:spPr>
          <a:xfrm>
            <a:off x="1428728" y="2857496"/>
            <a:ext cx="471604" cy="369332"/>
          </a:xfrm>
          <a:prstGeom prst="rect">
            <a:avLst/>
          </a:prstGeom>
          <a:noFill/>
        </p:spPr>
        <p:txBody>
          <a:bodyPr wrap="none" rtlCol="0">
            <a:spAutoFit/>
          </a:bodyPr>
          <a:lstStyle/>
          <a:p>
            <a:r>
              <a:rPr lang="en-US" altLang="ja-JP" dirty="0" smtClean="0"/>
              <a:t>3 6</a:t>
            </a:r>
            <a:endParaRPr kumimoji="1" lang="ja-JP" altLang="en-US" dirty="0"/>
          </a:p>
        </p:txBody>
      </p:sp>
      <p:sp>
        <p:nvSpPr>
          <p:cNvPr id="55" name="テキスト ボックス 54"/>
          <p:cNvSpPr txBox="1"/>
          <p:nvPr/>
        </p:nvSpPr>
        <p:spPr>
          <a:xfrm>
            <a:off x="1428728" y="3786190"/>
            <a:ext cx="471604" cy="369332"/>
          </a:xfrm>
          <a:prstGeom prst="rect">
            <a:avLst/>
          </a:prstGeom>
          <a:noFill/>
        </p:spPr>
        <p:txBody>
          <a:bodyPr wrap="none" rtlCol="0">
            <a:spAutoFit/>
          </a:bodyPr>
          <a:lstStyle/>
          <a:p>
            <a:r>
              <a:rPr lang="en-US" altLang="ja-JP" dirty="0" smtClean="0"/>
              <a:t>1 4</a:t>
            </a:r>
            <a:endParaRPr kumimoji="1" lang="ja-JP" altLang="en-US" dirty="0"/>
          </a:p>
        </p:txBody>
      </p:sp>
      <p:sp>
        <p:nvSpPr>
          <p:cNvPr id="56" name="テキスト ボックス 55"/>
          <p:cNvSpPr txBox="1"/>
          <p:nvPr/>
        </p:nvSpPr>
        <p:spPr>
          <a:xfrm>
            <a:off x="1428728" y="4786322"/>
            <a:ext cx="471604" cy="369332"/>
          </a:xfrm>
          <a:prstGeom prst="rect">
            <a:avLst/>
          </a:prstGeom>
          <a:noFill/>
        </p:spPr>
        <p:txBody>
          <a:bodyPr wrap="none" rtlCol="0">
            <a:spAutoFit/>
          </a:bodyPr>
          <a:lstStyle/>
          <a:p>
            <a:r>
              <a:rPr lang="en-US" altLang="ja-JP" dirty="0" smtClean="0"/>
              <a:t>2 5</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トポロジカルソート</a:t>
            </a:r>
            <a:endParaRPr kumimoji="1" lang="ja-JP" altLang="en-US" dirty="0"/>
          </a:p>
        </p:txBody>
      </p:sp>
      <p:sp>
        <p:nvSpPr>
          <p:cNvPr id="4" name="コンテンツ プレースホルダ 3"/>
          <p:cNvSpPr>
            <a:spLocks noGrp="1"/>
          </p:cNvSpPr>
          <p:nvPr>
            <p:ph idx="1"/>
          </p:nvPr>
        </p:nvSpPr>
        <p:spPr/>
        <p:txBody>
          <a:bodyPr/>
          <a:lstStyle/>
          <a:p>
            <a:r>
              <a:rPr lang="ja-JP" altLang="en-US" dirty="0" smtClean="0"/>
              <a:t>木の根から若い番号の葉に向かって</a:t>
            </a:r>
            <a:r>
              <a:rPr lang="en-US" altLang="ja-JP" dirty="0" smtClean="0"/>
              <a:t>DFS(</a:t>
            </a:r>
            <a:r>
              <a:rPr lang="ja-JP" altLang="en-US" dirty="0" smtClean="0"/>
              <a:t>深さ優先探索</a:t>
            </a:r>
            <a:r>
              <a:rPr lang="en-US" altLang="ja-JP" dirty="0" smtClean="0"/>
              <a:t>)</a:t>
            </a:r>
          </a:p>
          <a:p>
            <a:r>
              <a:rPr lang="ja-JP" altLang="en-US" dirty="0" smtClean="0"/>
              <a:t>葉に到着した際に番号を配列に追加していく</a:t>
            </a:r>
            <a:endParaRPr lang="en-US" altLang="ja-JP"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正方形/長方形 58"/>
          <p:cNvSpPr/>
          <p:nvPr/>
        </p:nvSpPr>
        <p:spPr>
          <a:xfrm>
            <a:off x="2786050" y="5715016"/>
            <a:ext cx="285752" cy="3571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2" name="タイトル 1"/>
          <p:cNvSpPr>
            <a:spLocks noGrp="1"/>
          </p:cNvSpPr>
          <p:nvPr>
            <p:ph type="title"/>
          </p:nvPr>
        </p:nvSpPr>
        <p:spPr/>
        <p:txBody>
          <a:bodyPr/>
          <a:lstStyle/>
          <a:p>
            <a:r>
              <a:rPr lang="ja-JP" altLang="en-US" dirty="0" smtClean="0"/>
              <a:t>トポロジカルソート</a:t>
            </a:r>
            <a:endParaRPr kumimoji="1" lang="ja-JP" altLang="en-US" dirty="0"/>
          </a:p>
        </p:txBody>
      </p:sp>
      <p:cxnSp>
        <p:nvCxnSpPr>
          <p:cNvPr id="4" name="直線コネクタ 3"/>
          <p:cNvCxnSpPr/>
          <p:nvPr/>
        </p:nvCxnSpPr>
        <p:spPr>
          <a:xfrm rot="5400000" flipH="1" flipV="1">
            <a:off x="2142711" y="4785925"/>
            <a:ext cx="1571636" cy="794"/>
          </a:xfrm>
          <a:prstGeom prst="line">
            <a:avLst/>
          </a:prstGeom>
        </p:spPr>
        <p:style>
          <a:lnRef idx="3">
            <a:schemeClr val="accent2"/>
          </a:lnRef>
          <a:fillRef idx="0">
            <a:schemeClr val="accent2"/>
          </a:fillRef>
          <a:effectRef idx="2">
            <a:schemeClr val="accent2"/>
          </a:effectRef>
          <a:fontRef idx="minor">
            <a:schemeClr val="tx1"/>
          </a:fontRef>
        </p:style>
      </p:cxnSp>
      <p:cxnSp>
        <p:nvCxnSpPr>
          <p:cNvPr id="31" name="直線コネクタ 30"/>
          <p:cNvCxnSpPr/>
          <p:nvPr/>
        </p:nvCxnSpPr>
        <p:spPr>
          <a:xfrm rot="5400000" flipH="1" flipV="1">
            <a:off x="3642909" y="5285991"/>
            <a:ext cx="571504" cy="794"/>
          </a:xfrm>
          <a:prstGeom prst="line">
            <a:avLst/>
          </a:prstGeom>
        </p:spPr>
        <p:style>
          <a:lnRef idx="3">
            <a:schemeClr val="dk1"/>
          </a:lnRef>
          <a:fillRef idx="0">
            <a:schemeClr val="dk1"/>
          </a:fillRef>
          <a:effectRef idx="2">
            <a:schemeClr val="dk1"/>
          </a:effectRef>
          <a:fontRef idx="minor">
            <a:schemeClr val="tx1"/>
          </a:fontRef>
        </p:style>
      </p:cxnSp>
      <p:cxnSp>
        <p:nvCxnSpPr>
          <p:cNvPr id="32" name="直線コネクタ 31"/>
          <p:cNvCxnSpPr/>
          <p:nvPr/>
        </p:nvCxnSpPr>
        <p:spPr>
          <a:xfrm rot="5400000" flipH="1" flipV="1">
            <a:off x="3678628" y="4321578"/>
            <a:ext cx="2500330" cy="794"/>
          </a:xfrm>
          <a:prstGeom prst="line">
            <a:avLst/>
          </a:prstGeom>
        </p:spPr>
        <p:style>
          <a:lnRef idx="3">
            <a:schemeClr val="dk1"/>
          </a:lnRef>
          <a:fillRef idx="0">
            <a:schemeClr val="dk1"/>
          </a:fillRef>
          <a:effectRef idx="2">
            <a:schemeClr val="dk1"/>
          </a:effectRef>
          <a:fontRef idx="minor">
            <a:schemeClr val="tx1"/>
          </a:fontRef>
        </p:style>
      </p:cxnSp>
      <p:cxnSp>
        <p:nvCxnSpPr>
          <p:cNvPr id="33" name="直線コネクタ 32"/>
          <p:cNvCxnSpPr/>
          <p:nvPr/>
        </p:nvCxnSpPr>
        <p:spPr>
          <a:xfrm rot="5400000" flipH="1" flipV="1">
            <a:off x="5071669" y="4785925"/>
            <a:ext cx="1571636" cy="794"/>
          </a:xfrm>
          <a:prstGeom prst="line">
            <a:avLst/>
          </a:prstGeom>
        </p:spPr>
        <p:style>
          <a:lnRef idx="3">
            <a:schemeClr val="dk1"/>
          </a:lnRef>
          <a:fillRef idx="0">
            <a:schemeClr val="dk1"/>
          </a:fillRef>
          <a:effectRef idx="2">
            <a:schemeClr val="dk1"/>
          </a:effectRef>
          <a:fontRef idx="minor">
            <a:schemeClr val="tx1"/>
          </a:fontRef>
        </p:style>
      </p:cxnSp>
      <p:cxnSp>
        <p:nvCxnSpPr>
          <p:cNvPr id="34" name="直線コネクタ 33"/>
          <p:cNvCxnSpPr/>
          <p:nvPr/>
        </p:nvCxnSpPr>
        <p:spPr>
          <a:xfrm rot="5400000" flipH="1" flipV="1">
            <a:off x="6428991" y="5285991"/>
            <a:ext cx="571504" cy="794"/>
          </a:xfrm>
          <a:prstGeom prst="line">
            <a:avLst/>
          </a:prstGeom>
        </p:spPr>
        <p:style>
          <a:lnRef idx="3">
            <a:schemeClr val="dk1"/>
          </a:lnRef>
          <a:fillRef idx="0">
            <a:schemeClr val="dk1"/>
          </a:fillRef>
          <a:effectRef idx="2">
            <a:schemeClr val="dk1"/>
          </a:effectRef>
          <a:fontRef idx="minor">
            <a:schemeClr val="tx1"/>
          </a:fontRef>
        </p:style>
      </p:cxnSp>
      <p:cxnSp>
        <p:nvCxnSpPr>
          <p:cNvPr id="35" name="直線コネクタ 34"/>
          <p:cNvCxnSpPr/>
          <p:nvPr/>
        </p:nvCxnSpPr>
        <p:spPr>
          <a:xfrm rot="5400000" flipH="1" flipV="1">
            <a:off x="6250396" y="4321578"/>
            <a:ext cx="2500330" cy="794"/>
          </a:xfrm>
          <a:prstGeom prst="line">
            <a:avLst/>
          </a:prstGeom>
        </p:spPr>
        <p:style>
          <a:lnRef idx="3">
            <a:schemeClr val="dk1"/>
          </a:lnRef>
          <a:fillRef idx="0">
            <a:schemeClr val="dk1"/>
          </a:fillRef>
          <a:effectRef idx="2">
            <a:schemeClr val="dk1"/>
          </a:effectRef>
          <a:fontRef idx="minor">
            <a:schemeClr val="tx1"/>
          </a:fontRef>
        </p:style>
      </p:cxnSp>
      <p:cxnSp>
        <p:nvCxnSpPr>
          <p:cNvPr id="40" name="直線コネクタ 39"/>
          <p:cNvCxnSpPr/>
          <p:nvPr/>
        </p:nvCxnSpPr>
        <p:spPr>
          <a:xfrm>
            <a:off x="4429124" y="2071678"/>
            <a:ext cx="928694"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42" name="直線コネクタ 41"/>
          <p:cNvCxnSpPr/>
          <p:nvPr/>
        </p:nvCxnSpPr>
        <p:spPr>
          <a:xfrm rot="5400000" flipH="1" flipV="1">
            <a:off x="5072860" y="1785132"/>
            <a:ext cx="571504"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26" name="直線コネクタ 25"/>
          <p:cNvCxnSpPr/>
          <p:nvPr/>
        </p:nvCxnSpPr>
        <p:spPr>
          <a:xfrm>
            <a:off x="4929190" y="3071810"/>
            <a:ext cx="2571768" cy="1588"/>
          </a:xfrm>
          <a:prstGeom prst="line">
            <a:avLst/>
          </a:prstGeom>
        </p:spPr>
        <p:style>
          <a:lnRef idx="3">
            <a:schemeClr val="dk1"/>
          </a:lnRef>
          <a:fillRef idx="0">
            <a:schemeClr val="dk1"/>
          </a:fillRef>
          <a:effectRef idx="2">
            <a:schemeClr val="dk1"/>
          </a:effectRef>
          <a:fontRef idx="minor">
            <a:schemeClr val="tx1"/>
          </a:fontRef>
        </p:style>
      </p:cxnSp>
      <p:cxnSp>
        <p:nvCxnSpPr>
          <p:cNvPr id="39" name="直線コネクタ 38"/>
          <p:cNvCxnSpPr/>
          <p:nvPr/>
        </p:nvCxnSpPr>
        <p:spPr>
          <a:xfrm rot="5400000">
            <a:off x="5786446" y="2571744"/>
            <a:ext cx="1000132" cy="1588"/>
          </a:xfrm>
          <a:prstGeom prst="line">
            <a:avLst/>
          </a:prstGeom>
        </p:spPr>
        <p:style>
          <a:lnRef idx="3">
            <a:schemeClr val="dk1"/>
          </a:lnRef>
          <a:fillRef idx="0">
            <a:schemeClr val="dk1"/>
          </a:fillRef>
          <a:effectRef idx="2">
            <a:schemeClr val="dk1"/>
          </a:effectRef>
          <a:fontRef idx="minor">
            <a:schemeClr val="tx1"/>
          </a:fontRef>
        </p:style>
      </p:cxnSp>
      <p:cxnSp>
        <p:nvCxnSpPr>
          <p:cNvPr id="37" name="直線コネクタ 36"/>
          <p:cNvCxnSpPr/>
          <p:nvPr/>
        </p:nvCxnSpPr>
        <p:spPr>
          <a:xfrm>
            <a:off x="2928926" y="4000504"/>
            <a:ext cx="1500198"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43" name="直線コネクタ 42"/>
          <p:cNvCxnSpPr/>
          <p:nvPr/>
        </p:nvCxnSpPr>
        <p:spPr>
          <a:xfrm rot="5400000" flipH="1" flipV="1">
            <a:off x="3464711" y="3036091"/>
            <a:ext cx="1928826"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44" name="直線コネクタ 43"/>
          <p:cNvCxnSpPr/>
          <p:nvPr/>
        </p:nvCxnSpPr>
        <p:spPr>
          <a:xfrm>
            <a:off x="3929058" y="5000636"/>
            <a:ext cx="2786082" cy="1588"/>
          </a:xfrm>
          <a:prstGeom prst="line">
            <a:avLst/>
          </a:prstGeom>
        </p:spPr>
        <p:style>
          <a:lnRef idx="3">
            <a:schemeClr val="dk1"/>
          </a:lnRef>
          <a:fillRef idx="0">
            <a:schemeClr val="dk1"/>
          </a:fillRef>
          <a:effectRef idx="2">
            <a:schemeClr val="dk1"/>
          </a:effectRef>
          <a:fontRef idx="minor">
            <a:schemeClr val="tx1"/>
          </a:fontRef>
        </p:style>
      </p:cxnSp>
      <p:cxnSp>
        <p:nvCxnSpPr>
          <p:cNvPr id="46" name="直線コネクタ 45"/>
          <p:cNvCxnSpPr/>
          <p:nvPr/>
        </p:nvCxnSpPr>
        <p:spPr>
          <a:xfrm rot="5400000" flipH="1" flipV="1">
            <a:off x="3893339" y="3536157"/>
            <a:ext cx="2928958" cy="1588"/>
          </a:xfrm>
          <a:prstGeom prst="line">
            <a:avLst/>
          </a:prstGeom>
        </p:spPr>
        <p:style>
          <a:lnRef idx="3">
            <a:schemeClr val="dk1"/>
          </a:lnRef>
          <a:fillRef idx="0">
            <a:schemeClr val="dk1"/>
          </a:fillRef>
          <a:effectRef idx="2">
            <a:schemeClr val="dk1"/>
          </a:effectRef>
          <a:fontRef idx="minor">
            <a:schemeClr val="tx1"/>
          </a:fontRef>
        </p:style>
      </p:cxnSp>
      <p:sp>
        <p:nvSpPr>
          <p:cNvPr id="38" name="テキスト ボックス 37"/>
          <p:cNvSpPr txBox="1"/>
          <p:nvPr/>
        </p:nvSpPr>
        <p:spPr>
          <a:xfrm>
            <a:off x="5214942" y="4714884"/>
            <a:ext cx="301686"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rtlCol="0">
            <a:spAutoFit/>
          </a:bodyPr>
          <a:lstStyle/>
          <a:p>
            <a:r>
              <a:rPr kumimoji="1" lang="en-US" altLang="ja-JP" dirty="0" smtClean="0"/>
              <a:t>2</a:t>
            </a:r>
            <a:endParaRPr kumimoji="1" lang="ja-JP" altLang="en-US" dirty="0"/>
          </a:p>
        </p:txBody>
      </p:sp>
      <p:sp>
        <p:nvSpPr>
          <p:cNvPr id="41" name="テキスト ボックス 40"/>
          <p:cNvSpPr txBox="1"/>
          <p:nvPr/>
        </p:nvSpPr>
        <p:spPr>
          <a:xfrm>
            <a:off x="6143636" y="2857496"/>
            <a:ext cx="301686"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rtlCol="0">
            <a:spAutoFit/>
          </a:bodyPr>
          <a:lstStyle/>
          <a:p>
            <a:r>
              <a:rPr kumimoji="1" lang="en-US" altLang="ja-JP" dirty="0" smtClean="0"/>
              <a:t>3</a:t>
            </a:r>
            <a:endParaRPr kumimoji="1" lang="ja-JP" altLang="en-US" dirty="0"/>
          </a:p>
        </p:txBody>
      </p:sp>
      <p:sp>
        <p:nvSpPr>
          <p:cNvPr id="53" name="テキスト ボックス 52"/>
          <p:cNvSpPr txBox="1"/>
          <p:nvPr/>
        </p:nvSpPr>
        <p:spPr>
          <a:xfrm>
            <a:off x="6286512" y="1428736"/>
            <a:ext cx="2857488" cy="1200329"/>
          </a:xfrm>
          <a:prstGeom prst="rect">
            <a:avLst/>
          </a:prstGeom>
          <a:noFill/>
        </p:spPr>
        <p:txBody>
          <a:bodyPr wrap="square" rtlCol="0">
            <a:spAutoFit/>
          </a:bodyPr>
          <a:lstStyle/>
          <a:p>
            <a:r>
              <a:rPr lang="ja-JP" altLang="en-US" dirty="0" smtClean="0"/>
              <a:t>　先ほどメモした番号の</a:t>
            </a:r>
            <a:r>
              <a:rPr lang="en-US" altLang="ja-JP" dirty="0" smtClean="0"/>
              <a:t/>
            </a:r>
            <a:br>
              <a:rPr lang="en-US" altLang="ja-JP" dirty="0" smtClean="0"/>
            </a:br>
            <a:r>
              <a:rPr lang="ja-JP" altLang="en-US" dirty="0" smtClean="0"/>
              <a:t>小さい順にたどる</a:t>
            </a:r>
            <a:r>
              <a:rPr lang="en-US" altLang="ja-JP" dirty="0" smtClean="0"/>
              <a:t/>
            </a:r>
            <a:br>
              <a:rPr lang="en-US" altLang="ja-JP" dirty="0" smtClean="0"/>
            </a:br>
            <a:r>
              <a:rPr lang="ja-JP" altLang="en-US" dirty="0" smtClean="0"/>
              <a:t>　葉に到達した場合は</a:t>
            </a:r>
            <a:r>
              <a:rPr lang="en-US" altLang="ja-JP" dirty="0" smtClean="0"/>
              <a:t/>
            </a:r>
            <a:br>
              <a:rPr lang="en-US" altLang="ja-JP" dirty="0" smtClean="0"/>
            </a:br>
            <a:r>
              <a:rPr lang="ja-JP" altLang="en-US" dirty="0" smtClean="0"/>
              <a:t>その番号を配列に保持する</a:t>
            </a:r>
            <a:endParaRPr kumimoji="1" lang="ja-JP" altLang="en-US" dirty="0"/>
          </a:p>
        </p:txBody>
      </p:sp>
      <p:cxnSp>
        <p:nvCxnSpPr>
          <p:cNvPr id="45" name="直線コネクタ 44"/>
          <p:cNvCxnSpPr/>
          <p:nvPr/>
        </p:nvCxnSpPr>
        <p:spPr>
          <a:xfrm>
            <a:off x="5357818" y="2071678"/>
            <a:ext cx="928694" cy="1588"/>
          </a:xfrm>
          <a:prstGeom prst="line">
            <a:avLst/>
          </a:prstGeom>
        </p:spPr>
        <p:style>
          <a:lnRef idx="3">
            <a:schemeClr val="dk1"/>
          </a:lnRef>
          <a:fillRef idx="0">
            <a:schemeClr val="dk1"/>
          </a:fillRef>
          <a:effectRef idx="2">
            <a:schemeClr val="dk1"/>
          </a:effectRef>
          <a:fontRef idx="minor">
            <a:schemeClr val="tx1"/>
          </a:fontRef>
        </p:style>
      </p:cxnSp>
      <p:cxnSp>
        <p:nvCxnSpPr>
          <p:cNvPr id="50" name="直線コネクタ 49"/>
          <p:cNvCxnSpPr/>
          <p:nvPr/>
        </p:nvCxnSpPr>
        <p:spPr>
          <a:xfrm>
            <a:off x="4429124" y="4000504"/>
            <a:ext cx="1428760" cy="1588"/>
          </a:xfrm>
          <a:prstGeom prst="line">
            <a:avLst/>
          </a:prstGeom>
        </p:spPr>
        <p:style>
          <a:lnRef idx="3">
            <a:schemeClr val="dk1"/>
          </a:lnRef>
          <a:fillRef idx="0">
            <a:schemeClr val="dk1"/>
          </a:fillRef>
          <a:effectRef idx="2">
            <a:schemeClr val="dk1"/>
          </a:effectRef>
          <a:fontRef idx="minor">
            <a:schemeClr val="tx1"/>
          </a:fontRef>
        </p:style>
      </p:cxnSp>
      <p:sp>
        <p:nvSpPr>
          <p:cNvPr id="36" name="テキスト ボックス 35"/>
          <p:cNvSpPr txBox="1"/>
          <p:nvPr/>
        </p:nvSpPr>
        <p:spPr>
          <a:xfrm>
            <a:off x="4286248" y="3786190"/>
            <a:ext cx="301686"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rtlCol="0">
            <a:spAutoFit/>
          </a:bodyPr>
          <a:lstStyle/>
          <a:p>
            <a:r>
              <a:rPr kumimoji="1" lang="en-US" altLang="ja-JP" dirty="0" smtClean="0"/>
              <a:t>1</a:t>
            </a:r>
            <a:endParaRPr kumimoji="1" lang="ja-JP" altLang="en-US" dirty="0"/>
          </a:p>
        </p:txBody>
      </p:sp>
      <p:sp>
        <p:nvSpPr>
          <p:cNvPr id="47" name="テキスト ボックス 46"/>
          <p:cNvSpPr txBox="1"/>
          <p:nvPr/>
        </p:nvSpPr>
        <p:spPr>
          <a:xfrm>
            <a:off x="2786050" y="5715016"/>
            <a:ext cx="301686" cy="369332"/>
          </a:xfrm>
          <a:prstGeom prst="rect">
            <a:avLst/>
          </a:prstGeom>
          <a:noFill/>
        </p:spPr>
        <p:txBody>
          <a:bodyPr wrap="none" rtlCol="0">
            <a:spAutoFit/>
          </a:bodyPr>
          <a:lstStyle/>
          <a:p>
            <a:r>
              <a:rPr kumimoji="1" lang="en-US" altLang="ja-JP" dirty="0" smtClean="0"/>
              <a:t>1</a:t>
            </a:r>
            <a:endParaRPr kumimoji="1" lang="ja-JP" altLang="en-US" dirty="0"/>
          </a:p>
        </p:txBody>
      </p:sp>
      <p:sp>
        <p:nvSpPr>
          <p:cNvPr id="48" name="テキスト ボックス 47"/>
          <p:cNvSpPr txBox="1"/>
          <p:nvPr/>
        </p:nvSpPr>
        <p:spPr>
          <a:xfrm>
            <a:off x="3786182" y="5715016"/>
            <a:ext cx="301686" cy="369332"/>
          </a:xfrm>
          <a:prstGeom prst="rect">
            <a:avLst/>
          </a:prstGeom>
          <a:noFill/>
        </p:spPr>
        <p:txBody>
          <a:bodyPr wrap="none" rtlCol="0">
            <a:spAutoFit/>
          </a:bodyPr>
          <a:lstStyle/>
          <a:p>
            <a:r>
              <a:rPr kumimoji="1" lang="en-US" altLang="ja-JP" dirty="0" smtClean="0"/>
              <a:t>2</a:t>
            </a:r>
            <a:endParaRPr kumimoji="1" lang="ja-JP" altLang="en-US" dirty="0"/>
          </a:p>
        </p:txBody>
      </p:sp>
      <p:sp>
        <p:nvSpPr>
          <p:cNvPr id="49" name="テキスト ボックス 48"/>
          <p:cNvSpPr txBox="1"/>
          <p:nvPr/>
        </p:nvSpPr>
        <p:spPr>
          <a:xfrm>
            <a:off x="4786314" y="5715016"/>
            <a:ext cx="301686" cy="369332"/>
          </a:xfrm>
          <a:prstGeom prst="rect">
            <a:avLst/>
          </a:prstGeom>
          <a:noFill/>
        </p:spPr>
        <p:txBody>
          <a:bodyPr wrap="none" rtlCol="0">
            <a:spAutoFit/>
          </a:bodyPr>
          <a:lstStyle/>
          <a:p>
            <a:r>
              <a:rPr kumimoji="1" lang="en-US" altLang="ja-JP" dirty="0" smtClean="0"/>
              <a:t>3</a:t>
            </a:r>
            <a:endParaRPr kumimoji="1" lang="ja-JP" altLang="en-US" dirty="0"/>
          </a:p>
        </p:txBody>
      </p:sp>
      <p:sp>
        <p:nvSpPr>
          <p:cNvPr id="51" name="テキスト ボックス 50"/>
          <p:cNvSpPr txBox="1"/>
          <p:nvPr/>
        </p:nvSpPr>
        <p:spPr>
          <a:xfrm>
            <a:off x="5715008" y="5715016"/>
            <a:ext cx="301686" cy="369332"/>
          </a:xfrm>
          <a:prstGeom prst="rect">
            <a:avLst/>
          </a:prstGeom>
          <a:noFill/>
        </p:spPr>
        <p:txBody>
          <a:bodyPr wrap="none" rtlCol="0">
            <a:spAutoFit/>
          </a:bodyPr>
          <a:lstStyle/>
          <a:p>
            <a:r>
              <a:rPr kumimoji="1" lang="en-US" altLang="ja-JP" dirty="0" smtClean="0"/>
              <a:t>4</a:t>
            </a:r>
            <a:endParaRPr kumimoji="1" lang="ja-JP" altLang="en-US" dirty="0"/>
          </a:p>
        </p:txBody>
      </p:sp>
      <p:sp>
        <p:nvSpPr>
          <p:cNvPr id="52" name="テキスト ボックス 51"/>
          <p:cNvSpPr txBox="1"/>
          <p:nvPr/>
        </p:nvSpPr>
        <p:spPr>
          <a:xfrm>
            <a:off x="6572264" y="5715016"/>
            <a:ext cx="301686" cy="369332"/>
          </a:xfrm>
          <a:prstGeom prst="rect">
            <a:avLst/>
          </a:prstGeom>
          <a:noFill/>
        </p:spPr>
        <p:txBody>
          <a:bodyPr wrap="none" rtlCol="0">
            <a:spAutoFit/>
          </a:bodyPr>
          <a:lstStyle/>
          <a:p>
            <a:r>
              <a:rPr kumimoji="1" lang="en-US" altLang="ja-JP" dirty="0" smtClean="0"/>
              <a:t>5</a:t>
            </a:r>
            <a:endParaRPr kumimoji="1" lang="ja-JP" altLang="en-US" dirty="0"/>
          </a:p>
        </p:txBody>
      </p:sp>
      <p:sp>
        <p:nvSpPr>
          <p:cNvPr id="54" name="テキスト ボックス 53"/>
          <p:cNvSpPr txBox="1"/>
          <p:nvPr/>
        </p:nvSpPr>
        <p:spPr>
          <a:xfrm>
            <a:off x="7358082" y="5715016"/>
            <a:ext cx="301686" cy="369332"/>
          </a:xfrm>
          <a:prstGeom prst="rect">
            <a:avLst/>
          </a:prstGeom>
          <a:noFill/>
        </p:spPr>
        <p:txBody>
          <a:bodyPr wrap="none" rtlCol="0">
            <a:spAutoFit/>
          </a:bodyPr>
          <a:lstStyle/>
          <a:p>
            <a:r>
              <a:rPr kumimoji="1" lang="en-US" altLang="ja-JP" dirty="0" smtClean="0"/>
              <a:t>6</a:t>
            </a:r>
            <a:endParaRPr kumimoji="1" lang="ja-JP" altLang="en-US" dirty="0"/>
          </a:p>
        </p:txBody>
      </p:sp>
      <p:sp>
        <p:nvSpPr>
          <p:cNvPr id="55" name="テキスト ボックス 54"/>
          <p:cNvSpPr txBox="1"/>
          <p:nvPr/>
        </p:nvSpPr>
        <p:spPr>
          <a:xfrm>
            <a:off x="1428728" y="1928802"/>
            <a:ext cx="641522" cy="369332"/>
          </a:xfrm>
          <a:prstGeom prst="rect">
            <a:avLst/>
          </a:prstGeom>
          <a:noFill/>
        </p:spPr>
        <p:txBody>
          <a:bodyPr wrap="none" rtlCol="0">
            <a:spAutoFit/>
          </a:bodyPr>
          <a:lstStyle/>
          <a:p>
            <a:r>
              <a:rPr kumimoji="1" lang="en-US" altLang="ja-JP" dirty="0" smtClean="0"/>
              <a:t>1 5 6</a:t>
            </a:r>
            <a:endParaRPr kumimoji="1" lang="ja-JP" altLang="en-US" dirty="0"/>
          </a:p>
        </p:txBody>
      </p:sp>
      <p:sp>
        <p:nvSpPr>
          <p:cNvPr id="56" name="テキスト ボックス 55"/>
          <p:cNvSpPr txBox="1"/>
          <p:nvPr/>
        </p:nvSpPr>
        <p:spPr>
          <a:xfrm>
            <a:off x="1428728" y="2857496"/>
            <a:ext cx="471604" cy="369332"/>
          </a:xfrm>
          <a:prstGeom prst="rect">
            <a:avLst/>
          </a:prstGeom>
          <a:noFill/>
        </p:spPr>
        <p:txBody>
          <a:bodyPr wrap="none" rtlCol="0">
            <a:spAutoFit/>
          </a:bodyPr>
          <a:lstStyle/>
          <a:p>
            <a:r>
              <a:rPr lang="en-US" altLang="ja-JP" dirty="0" smtClean="0"/>
              <a:t>3 6</a:t>
            </a:r>
            <a:endParaRPr kumimoji="1" lang="ja-JP" altLang="en-US" dirty="0"/>
          </a:p>
        </p:txBody>
      </p:sp>
      <p:sp>
        <p:nvSpPr>
          <p:cNvPr id="57" name="テキスト ボックス 56"/>
          <p:cNvSpPr txBox="1"/>
          <p:nvPr/>
        </p:nvSpPr>
        <p:spPr>
          <a:xfrm>
            <a:off x="1428728" y="3786190"/>
            <a:ext cx="471604" cy="369332"/>
          </a:xfrm>
          <a:prstGeom prst="rect">
            <a:avLst/>
          </a:prstGeom>
          <a:noFill/>
        </p:spPr>
        <p:txBody>
          <a:bodyPr wrap="none" rtlCol="0">
            <a:spAutoFit/>
          </a:bodyPr>
          <a:lstStyle/>
          <a:p>
            <a:r>
              <a:rPr lang="en-US" altLang="ja-JP" dirty="0" smtClean="0"/>
              <a:t>1 4</a:t>
            </a:r>
            <a:endParaRPr kumimoji="1" lang="ja-JP" altLang="en-US" dirty="0"/>
          </a:p>
        </p:txBody>
      </p:sp>
      <p:sp>
        <p:nvSpPr>
          <p:cNvPr id="58" name="テキスト ボックス 57"/>
          <p:cNvSpPr txBox="1"/>
          <p:nvPr/>
        </p:nvSpPr>
        <p:spPr>
          <a:xfrm>
            <a:off x="1428728" y="4786322"/>
            <a:ext cx="471604" cy="369332"/>
          </a:xfrm>
          <a:prstGeom prst="rect">
            <a:avLst/>
          </a:prstGeom>
          <a:noFill/>
        </p:spPr>
        <p:txBody>
          <a:bodyPr wrap="none" rtlCol="0">
            <a:spAutoFit/>
          </a:bodyPr>
          <a:lstStyle/>
          <a:p>
            <a:r>
              <a:rPr lang="en-US" altLang="ja-JP" dirty="0" smtClean="0"/>
              <a:t>2 5</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正方形/長方形 58"/>
          <p:cNvSpPr/>
          <p:nvPr/>
        </p:nvSpPr>
        <p:spPr>
          <a:xfrm>
            <a:off x="3357554" y="5715016"/>
            <a:ext cx="285752" cy="3571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2" name="タイトル 1"/>
          <p:cNvSpPr>
            <a:spLocks noGrp="1"/>
          </p:cNvSpPr>
          <p:nvPr>
            <p:ph type="title"/>
          </p:nvPr>
        </p:nvSpPr>
        <p:spPr/>
        <p:txBody>
          <a:bodyPr/>
          <a:lstStyle/>
          <a:p>
            <a:r>
              <a:rPr lang="ja-JP" altLang="en-US" dirty="0" smtClean="0"/>
              <a:t>トポロジカルソート</a:t>
            </a:r>
            <a:endParaRPr kumimoji="1" lang="ja-JP" altLang="en-US" dirty="0"/>
          </a:p>
        </p:txBody>
      </p:sp>
      <p:cxnSp>
        <p:nvCxnSpPr>
          <p:cNvPr id="4" name="直線コネクタ 3"/>
          <p:cNvCxnSpPr/>
          <p:nvPr/>
        </p:nvCxnSpPr>
        <p:spPr>
          <a:xfrm rot="5400000" flipH="1" flipV="1">
            <a:off x="2142711" y="4785925"/>
            <a:ext cx="1571636" cy="794"/>
          </a:xfrm>
          <a:prstGeom prst="line">
            <a:avLst/>
          </a:prstGeom>
        </p:spPr>
        <p:style>
          <a:lnRef idx="3">
            <a:schemeClr val="dk1"/>
          </a:lnRef>
          <a:fillRef idx="0">
            <a:schemeClr val="dk1"/>
          </a:fillRef>
          <a:effectRef idx="2">
            <a:schemeClr val="dk1"/>
          </a:effectRef>
          <a:fontRef idx="minor">
            <a:schemeClr val="tx1"/>
          </a:fontRef>
        </p:style>
      </p:cxnSp>
      <p:cxnSp>
        <p:nvCxnSpPr>
          <p:cNvPr id="31" name="直線コネクタ 30"/>
          <p:cNvCxnSpPr/>
          <p:nvPr/>
        </p:nvCxnSpPr>
        <p:spPr>
          <a:xfrm rot="5400000" flipH="1" flipV="1">
            <a:off x="3642909" y="5285991"/>
            <a:ext cx="571504" cy="794"/>
          </a:xfrm>
          <a:prstGeom prst="line">
            <a:avLst/>
          </a:prstGeom>
        </p:spPr>
        <p:style>
          <a:lnRef idx="3">
            <a:schemeClr val="dk1"/>
          </a:lnRef>
          <a:fillRef idx="0">
            <a:schemeClr val="dk1"/>
          </a:fillRef>
          <a:effectRef idx="2">
            <a:schemeClr val="dk1"/>
          </a:effectRef>
          <a:fontRef idx="minor">
            <a:schemeClr val="tx1"/>
          </a:fontRef>
        </p:style>
      </p:cxnSp>
      <p:cxnSp>
        <p:nvCxnSpPr>
          <p:cNvPr id="32" name="直線コネクタ 31"/>
          <p:cNvCxnSpPr/>
          <p:nvPr/>
        </p:nvCxnSpPr>
        <p:spPr>
          <a:xfrm rot="5400000" flipH="1" flipV="1">
            <a:off x="3678628" y="4321578"/>
            <a:ext cx="2500330" cy="794"/>
          </a:xfrm>
          <a:prstGeom prst="line">
            <a:avLst/>
          </a:prstGeom>
        </p:spPr>
        <p:style>
          <a:lnRef idx="3">
            <a:schemeClr val="dk1"/>
          </a:lnRef>
          <a:fillRef idx="0">
            <a:schemeClr val="dk1"/>
          </a:fillRef>
          <a:effectRef idx="2">
            <a:schemeClr val="dk1"/>
          </a:effectRef>
          <a:fontRef idx="minor">
            <a:schemeClr val="tx1"/>
          </a:fontRef>
        </p:style>
      </p:cxnSp>
      <p:cxnSp>
        <p:nvCxnSpPr>
          <p:cNvPr id="33" name="直線コネクタ 32"/>
          <p:cNvCxnSpPr/>
          <p:nvPr/>
        </p:nvCxnSpPr>
        <p:spPr>
          <a:xfrm rot="5400000" flipH="1" flipV="1">
            <a:off x="2715009" y="4785925"/>
            <a:ext cx="1571636" cy="794"/>
          </a:xfrm>
          <a:prstGeom prst="line">
            <a:avLst/>
          </a:prstGeom>
        </p:spPr>
        <p:style>
          <a:lnRef idx="3">
            <a:schemeClr val="accent2"/>
          </a:lnRef>
          <a:fillRef idx="0">
            <a:schemeClr val="accent2"/>
          </a:fillRef>
          <a:effectRef idx="2">
            <a:schemeClr val="accent2"/>
          </a:effectRef>
          <a:fontRef idx="minor">
            <a:schemeClr val="tx1"/>
          </a:fontRef>
        </p:style>
      </p:cxnSp>
      <p:cxnSp>
        <p:nvCxnSpPr>
          <p:cNvPr id="34" name="直線コネクタ 33"/>
          <p:cNvCxnSpPr/>
          <p:nvPr/>
        </p:nvCxnSpPr>
        <p:spPr>
          <a:xfrm rot="5400000" flipH="1" flipV="1">
            <a:off x="6428991" y="5285991"/>
            <a:ext cx="571504" cy="794"/>
          </a:xfrm>
          <a:prstGeom prst="line">
            <a:avLst/>
          </a:prstGeom>
        </p:spPr>
        <p:style>
          <a:lnRef idx="3">
            <a:schemeClr val="dk1"/>
          </a:lnRef>
          <a:fillRef idx="0">
            <a:schemeClr val="dk1"/>
          </a:fillRef>
          <a:effectRef idx="2">
            <a:schemeClr val="dk1"/>
          </a:effectRef>
          <a:fontRef idx="minor">
            <a:schemeClr val="tx1"/>
          </a:fontRef>
        </p:style>
      </p:cxnSp>
      <p:cxnSp>
        <p:nvCxnSpPr>
          <p:cNvPr id="35" name="直線コネクタ 34"/>
          <p:cNvCxnSpPr/>
          <p:nvPr/>
        </p:nvCxnSpPr>
        <p:spPr>
          <a:xfrm rot="5400000" flipH="1" flipV="1">
            <a:off x="6250396" y="4321578"/>
            <a:ext cx="2500330" cy="794"/>
          </a:xfrm>
          <a:prstGeom prst="line">
            <a:avLst/>
          </a:prstGeom>
        </p:spPr>
        <p:style>
          <a:lnRef idx="3">
            <a:schemeClr val="dk1"/>
          </a:lnRef>
          <a:fillRef idx="0">
            <a:schemeClr val="dk1"/>
          </a:fillRef>
          <a:effectRef idx="2">
            <a:schemeClr val="dk1"/>
          </a:effectRef>
          <a:fontRef idx="minor">
            <a:schemeClr val="tx1"/>
          </a:fontRef>
        </p:style>
      </p:cxnSp>
      <p:cxnSp>
        <p:nvCxnSpPr>
          <p:cNvPr id="40" name="直線コネクタ 39"/>
          <p:cNvCxnSpPr/>
          <p:nvPr/>
        </p:nvCxnSpPr>
        <p:spPr>
          <a:xfrm>
            <a:off x="3214678" y="2071678"/>
            <a:ext cx="2143140"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42" name="直線コネクタ 41"/>
          <p:cNvCxnSpPr/>
          <p:nvPr/>
        </p:nvCxnSpPr>
        <p:spPr>
          <a:xfrm rot="5400000" flipH="1" flipV="1">
            <a:off x="5072860" y="1785132"/>
            <a:ext cx="571504"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26" name="直線コネクタ 25"/>
          <p:cNvCxnSpPr/>
          <p:nvPr/>
        </p:nvCxnSpPr>
        <p:spPr>
          <a:xfrm>
            <a:off x="4929190" y="3071810"/>
            <a:ext cx="2571768" cy="1588"/>
          </a:xfrm>
          <a:prstGeom prst="line">
            <a:avLst/>
          </a:prstGeom>
        </p:spPr>
        <p:style>
          <a:lnRef idx="3">
            <a:schemeClr val="dk1"/>
          </a:lnRef>
          <a:fillRef idx="0">
            <a:schemeClr val="dk1"/>
          </a:fillRef>
          <a:effectRef idx="2">
            <a:schemeClr val="dk1"/>
          </a:effectRef>
          <a:fontRef idx="minor">
            <a:schemeClr val="tx1"/>
          </a:fontRef>
        </p:style>
      </p:cxnSp>
      <p:cxnSp>
        <p:nvCxnSpPr>
          <p:cNvPr id="39" name="直線コネクタ 38"/>
          <p:cNvCxnSpPr/>
          <p:nvPr/>
        </p:nvCxnSpPr>
        <p:spPr>
          <a:xfrm rot="5400000">
            <a:off x="5786446" y="2571744"/>
            <a:ext cx="1000132" cy="1588"/>
          </a:xfrm>
          <a:prstGeom prst="line">
            <a:avLst/>
          </a:prstGeom>
        </p:spPr>
        <p:style>
          <a:lnRef idx="3">
            <a:schemeClr val="dk1"/>
          </a:lnRef>
          <a:fillRef idx="0">
            <a:schemeClr val="dk1"/>
          </a:fillRef>
          <a:effectRef idx="2">
            <a:schemeClr val="dk1"/>
          </a:effectRef>
          <a:fontRef idx="minor">
            <a:schemeClr val="tx1"/>
          </a:fontRef>
        </p:style>
      </p:cxnSp>
      <p:cxnSp>
        <p:nvCxnSpPr>
          <p:cNvPr id="37" name="直線コネクタ 36"/>
          <p:cNvCxnSpPr/>
          <p:nvPr/>
        </p:nvCxnSpPr>
        <p:spPr>
          <a:xfrm>
            <a:off x="2928926" y="4000504"/>
            <a:ext cx="285752" cy="1588"/>
          </a:xfrm>
          <a:prstGeom prst="line">
            <a:avLst/>
          </a:prstGeom>
        </p:spPr>
        <p:style>
          <a:lnRef idx="3">
            <a:schemeClr val="dk1"/>
          </a:lnRef>
          <a:fillRef idx="0">
            <a:schemeClr val="dk1"/>
          </a:fillRef>
          <a:effectRef idx="2">
            <a:schemeClr val="dk1"/>
          </a:effectRef>
          <a:fontRef idx="minor">
            <a:schemeClr val="tx1"/>
          </a:fontRef>
        </p:style>
      </p:cxnSp>
      <p:cxnSp>
        <p:nvCxnSpPr>
          <p:cNvPr id="43" name="直線コネクタ 42"/>
          <p:cNvCxnSpPr/>
          <p:nvPr/>
        </p:nvCxnSpPr>
        <p:spPr>
          <a:xfrm rot="5400000" flipH="1" flipV="1">
            <a:off x="2251059" y="3035297"/>
            <a:ext cx="1928826"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44" name="直線コネクタ 43"/>
          <p:cNvCxnSpPr/>
          <p:nvPr/>
        </p:nvCxnSpPr>
        <p:spPr>
          <a:xfrm>
            <a:off x="3929058" y="5000636"/>
            <a:ext cx="2786082" cy="1588"/>
          </a:xfrm>
          <a:prstGeom prst="line">
            <a:avLst/>
          </a:prstGeom>
        </p:spPr>
        <p:style>
          <a:lnRef idx="3">
            <a:schemeClr val="dk1"/>
          </a:lnRef>
          <a:fillRef idx="0">
            <a:schemeClr val="dk1"/>
          </a:fillRef>
          <a:effectRef idx="2">
            <a:schemeClr val="dk1"/>
          </a:effectRef>
          <a:fontRef idx="minor">
            <a:schemeClr val="tx1"/>
          </a:fontRef>
        </p:style>
      </p:cxnSp>
      <p:cxnSp>
        <p:nvCxnSpPr>
          <p:cNvPr id="46" name="直線コネクタ 45"/>
          <p:cNvCxnSpPr/>
          <p:nvPr/>
        </p:nvCxnSpPr>
        <p:spPr>
          <a:xfrm rot="5400000" flipH="1" flipV="1">
            <a:off x="3893339" y="3536157"/>
            <a:ext cx="2928958" cy="1588"/>
          </a:xfrm>
          <a:prstGeom prst="line">
            <a:avLst/>
          </a:prstGeom>
        </p:spPr>
        <p:style>
          <a:lnRef idx="3">
            <a:schemeClr val="dk1"/>
          </a:lnRef>
          <a:fillRef idx="0">
            <a:schemeClr val="dk1"/>
          </a:fillRef>
          <a:effectRef idx="2">
            <a:schemeClr val="dk1"/>
          </a:effectRef>
          <a:fontRef idx="minor">
            <a:schemeClr val="tx1"/>
          </a:fontRef>
        </p:style>
      </p:cxnSp>
      <p:sp>
        <p:nvSpPr>
          <p:cNvPr id="38" name="テキスト ボックス 37"/>
          <p:cNvSpPr txBox="1"/>
          <p:nvPr/>
        </p:nvSpPr>
        <p:spPr>
          <a:xfrm>
            <a:off x="5214942" y="4714884"/>
            <a:ext cx="301686"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rtlCol="0">
            <a:spAutoFit/>
          </a:bodyPr>
          <a:lstStyle/>
          <a:p>
            <a:r>
              <a:rPr kumimoji="1" lang="en-US" altLang="ja-JP" dirty="0" smtClean="0"/>
              <a:t>2</a:t>
            </a:r>
            <a:endParaRPr kumimoji="1" lang="ja-JP" altLang="en-US" dirty="0"/>
          </a:p>
        </p:txBody>
      </p:sp>
      <p:sp>
        <p:nvSpPr>
          <p:cNvPr id="41" name="テキスト ボックス 40"/>
          <p:cNvSpPr txBox="1"/>
          <p:nvPr/>
        </p:nvSpPr>
        <p:spPr>
          <a:xfrm>
            <a:off x="6143636" y="2857496"/>
            <a:ext cx="301686"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rtlCol="0">
            <a:spAutoFit/>
          </a:bodyPr>
          <a:lstStyle/>
          <a:p>
            <a:r>
              <a:rPr kumimoji="1" lang="en-US" altLang="ja-JP" dirty="0" smtClean="0"/>
              <a:t>3</a:t>
            </a:r>
            <a:endParaRPr kumimoji="1" lang="ja-JP" altLang="en-US" dirty="0"/>
          </a:p>
        </p:txBody>
      </p:sp>
      <p:cxnSp>
        <p:nvCxnSpPr>
          <p:cNvPr id="45" name="直線コネクタ 44"/>
          <p:cNvCxnSpPr/>
          <p:nvPr/>
        </p:nvCxnSpPr>
        <p:spPr>
          <a:xfrm>
            <a:off x="5357818" y="2071678"/>
            <a:ext cx="928694" cy="1588"/>
          </a:xfrm>
          <a:prstGeom prst="line">
            <a:avLst/>
          </a:prstGeom>
        </p:spPr>
        <p:style>
          <a:lnRef idx="3">
            <a:schemeClr val="dk1"/>
          </a:lnRef>
          <a:fillRef idx="0">
            <a:schemeClr val="dk1"/>
          </a:fillRef>
          <a:effectRef idx="2">
            <a:schemeClr val="dk1"/>
          </a:effectRef>
          <a:fontRef idx="minor">
            <a:schemeClr val="tx1"/>
          </a:fontRef>
        </p:style>
      </p:cxnSp>
      <p:cxnSp>
        <p:nvCxnSpPr>
          <p:cNvPr id="50" name="直線コネクタ 49"/>
          <p:cNvCxnSpPr/>
          <p:nvPr/>
        </p:nvCxnSpPr>
        <p:spPr>
          <a:xfrm>
            <a:off x="3214678" y="4000504"/>
            <a:ext cx="285752" cy="1588"/>
          </a:xfrm>
          <a:prstGeom prst="line">
            <a:avLst/>
          </a:prstGeom>
        </p:spPr>
        <p:style>
          <a:lnRef idx="3">
            <a:schemeClr val="accent2"/>
          </a:lnRef>
          <a:fillRef idx="0">
            <a:schemeClr val="accent2"/>
          </a:fillRef>
          <a:effectRef idx="2">
            <a:schemeClr val="accent2"/>
          </a:effectRef>
          <a:fontRef idx="minor">
            <a:schemeClr val="tx1"/>
          </a:fontRef>
        </p:style>
      </p:cxnSp>
      <p:sp>
        <p:nvSpPr>
          <p:cNvPr id="36" name="テキスト ボックス 35"/>
          <p:cNvSpPr txBox="1"/>
          <p:nvPr/>
        </p:nvSpPr>
        <p:spPr>
          <a:xfrm>
            <a:off x="3071802" y="3786190"/>
            <a:ext cx="301686"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rtlCol="0">
            <a:spAutoFit/>
          </a:bodyPr>
          <a:lstStyle/>
          <a:p>
            <a:r>
              <a:rPr kumimoji="1" lang="en-US" altLang="ja-JP" dirty="0" smtClean="0"/>
              <a:t>1</a:t>
            </a:r>
            <a:endParaRPr kumimoji="1" lang="ja-JP" altLang="en-US" dirty="0"/>
          </a:p>
        </p:txBody>
      </p:sp>
      <p:sp>
        <p:nvSpPr>
          <p:cNvPr id="47" name="正方形/長方形 46"/>
          <p:cNvSpPr/>
          <p:nvPr/>
        </p:nvSpPr>
        <p:spPr>
          <a:xfrm>
            <a:off x="2786050" y="5715016"/>
            <a:ext cx="285752" cy="3571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48" name="テキスト ボックス 47"/>
          <p:cNvSpPr txBox="1"/>
          <p:nvPr/>
        </p:nvSpPr>
        <p:spPr>
          <a:xfrm>
            <a:off x="2786050" y="5715016"/>
            <a:ext cx="301686" cy="369332"/>
          </a:xfrm>
          <a:prstGeom prst="rect">
            <a:avLst/>
          </a:prstGeom>
          <a:noFill/>
        </p:spPr>
        <p:txBody>
          <a:bodyPr wrap="none" rtlCol="0">
            <a:spAutoFit/>
          </a:bodyPr>
          <a:lstStyle/>
          <a:p>
            <a:r>
              <a:rPr kumimoji="1" lang="en-US" altLang="ja-JP" dirty="0" smtClean="0"/>
              <a:t>1</a:t>
            </a:r>
            <a:endParaRPr kumimoji="1" lang="ja-JP" altLang="en-US" dirty="0"/>
          </a:p>
        </p:txBody>
      </p:sp>
      <p:sp>
        <p:nvSpPr>
          <p:cNvPr id="49" name="テキスト ボックス 48"/>
          <p:cNvSpPr txBox="1"/>
          <p:nvPr/>
        </p:nvSpPr>
        <p:spPr>
          <a:xfrm>
            <a:off x="3786182" y="5715016"/>
            <a:ext cx="301686" cy="369332"/>
          </a:xfrm>
          <a:prstGeom prst="rect">
            <a:avLst/>
          </a:prstGeom>
          <a:noFill/>
        </p:spPr>
        <p:txBody>
          <a:bodyPr wrap="none" rtlCol="0">
            <a:spAutoFit/>
          </a:bodyPr>
          <a:lstStyle/>
          <a:p>
            <a:r>
              <a:rPr kumimoji="1" lang="en-US" altLang="ja-JP" dirty="0" smtClean="0"/>
              <a:t>2</a:t>
            </a:r>
            <a:endParaRPr kumimoji="1" lang="ja-JP" altLang="en-US" dirty="0"/>
          </a:p>
        </p:txBody>
      </p:sp>
      <p:sp>
        <p:nvSpPr>
          <p:cNvPr id="51" name="テキスト ボックス 50"/>
          <p:cNvSpPr txBox="1"/>
          <p:nvPr/>
        </p:nvSpPr>
        <p:spPr>
          <a:xfrm>
            <a:off x="4786314" y="5715016"/>
            <a:ext cx="301686" cy="369332"/>
          </a:xfrm>
          <a:prstGeom prst="rect">
            <a:avLst/>
          </a:prstGeom>
          <a:noFill/>
        </p:spPr>
        <p:txBody>
          <a:bodyPr wrap="none" rtlCol="0">
            <a:spAutoFit/>
          </a:bodyPr>
          <a:lstStyle/>
          <a:p>
            <a:r>
              <a:rPr kumimoji="1" lang="en-US" altLang="ja-JP" dirty="0" smtClean="0"/>
              <a:t>3</a:t>
            </a:r>
            <a:endParaRPr kumimoji="1" lang="ja-JP" altLang="en-US" dirty="0"/>
          </a:p>
        </p:txBody>
      </p:sp>
      <p:sp>
        <p:nvSpPr>
          <p:cNvPr id="52" name="テキスト ボックス 51"/>
          <p:cNvSpPr txBox="1"/>
          <p:nvPr/>
        </p:nvSpPr>
        <p:spPr>
          <a:xfrm>
            <a:off x="3357554" y="5715016"/>
            <a:ext cx="301686" cy="369332"/>
          </a:xfrm>
          <a:prstGeom prst="rect">
            <a:avLst/>
          </a:prstGeom>
          <a:noFill/>
        </p:spPr>
        <p:txBody>
          <a:bodyPr wrap="none" rtlCol="0">
            <a:spAutoFit/>
          </a:bodyPr>
          <a:lstStyle/>
          <a:p>
            <a:r>
              <a:rPr kumimoji="1" lang="en-US" altLang="ja-JP" dirty="0" smtClean="0"/>
              <a:t>4</a:t>
            </a:r>
            <a:endParaRPr kumimoji="1" lang="ja-JP" altLang="en-US" dirty="0"/>
          </a:p>
        </p:txBody>
      </p:sp>
      <p:sp>
        <p:nvSpPr>
          <p:cNvPr id="53" name="テキスト ボックス 52"/>
          <p:cNvSpPr txBox="1"/>
          <p:nvPr/>
        </p:nvSpPr>
        <p:spPr>
          <a:xfrm>
            <a:off x="6572264" y="5715016"/>
            <a:ext cx="301686" cy="369332"/>
          </a:xfrm>
          <a:prstGeom prst="rect">
            <a:avLst/>
          </a:prstGeom>
          <a:noFill/>
        </p:spPr>
        <p:txBody>
          <a:bodyPr wrap="none" rtlCol="0">
            <a:spAutoFit/>
          </a:bodyPr>
          <a:lstStyle/>
          <a:p>
            <a:r>
              <a:rPr kumimoji="1" lang="en-US" altLang="ja-JP" dirty="0" smtClean="0"/>
              <a:t>5</a:t>
            </a:r>
            <a:endParaRPr kumimoji="1" lang="ja-JP" altLang="en-US" dirty="0"/>
          </a:p>
        </p:txBody>
      </p:sp>
      <p:sp>
        <p:nvSpPr>
          <p:cNvPr id="54" name="テキスト ボックス 53"/>
          <p:cNvSpPr txBox="1"/>
          <p:nvPr/>
        </p:nvSpPr>
        <p:spPr>
          <a:xfrm>
            <a:off x="7358082" y="5715016"/>
            <a:ext cx="301686" cy="369332"/>
          </a:xfrm>
          <a:prstGeom prst="rect">
            <a:avLst/>
          </a:prstGeom>
          <a:noFill/>
        </p:spPr>
        <p:txBody>
          <a:bodyPr wrap="none" rtlCol="0">
            <a:spAutoFit/>
          </a:bodyPr>
          <a:lstStyle/>
          <a:p>
            <a:r>
              <a:rPr kumimoji="1" lang="en-US" altLang="ja-JP" dirty="0" smtClean="0"/>
              <a:t>6</a:t>
            </a:r>
            <a:endParaRPr kumimoji="1" lang="ja-JP" altLang="en-US" dirty="0"/>
          </a:p>
        </p:txBody>
      </p:sp>
      <p:sp>
        <p:nvSpPr>
          <p:cNvPr id="55" name="テキスト ボックス 54"/>
          <p:cNvSpPr txBox="1"/>
          <p:nvPr/>
        </p:nvSpPr>
        <p:spPr>
          <a:xfrm>
            <a:off x="1428728" y="1928802"/>
            <a:ext cx="641522" cy="369332"/>
          </a:xfrm>
          <a:prstGeom prst="rect">
            <a:avLst/>
          </a:prstGeom>
          <a:noFill/>
        </p:spPr>
        <p:txBody>
          <a:bodyPr wrap="none" rtlCol="0">
            <a:spAutoFit/>
          </a:bodyPr>
          <a:lstStyle/>
          <a:p>
            <a:r>
              <a:rPr kumimoji="1" lang="en-US" altLang="ja-JP" dirty="0" smtClean="0"/>
              <a:t>1 5 6</a:t>
            </a:r>
            <a:endParaRPr kumimoji="1" lang="ja-JP" altLang="en-US" dirty="0"/>
          </a:p>
        </p:txBody>
      </p:sp>
      <p:sp>
        <p:nvSpPr>
          <p:cNvPr id="56" name="テキスト ボックス 55"/>
          <p:cNvSpPr txBox="1"/>
          <p:nvPr/>
        </p:nvSpPr>
        <p:spPr>
          <a:xfrm>
            <a:off x="1428728" y="2857496"/>
            <a:ext cx="471604" cy="369332"/>
          </a:xfrm>
          <a:prstGeom prst="rect">
            <a:avLst/>
          </a:prstGeom>
          <a:noFill/>
        </p:spPr>
        <p:txBody>
          <a:bodyPr wrap="none" rtlCol="0">
            <a:spAutoFit/>
          </a:bodyPr>
          <a:lstStyle/>
          <a:p>
            <a:r>
              <a:rPr lang="en-US" altLang="ja-JP" dirty="0" smtClean="0"/>
              <a:t>3 6</a:t>
            </a:r>
            <a:endParaRPr kumimoji="1" lang="ja-JP" altLang="en-US" dirty="0"/>
          </a:p>
        </p:txBody>
      </p:sp>
      <p:sp>
        <p:nvSpPr>
          <p:cNvPr id="57" name="テキスト ボックス 56"/>
          <p:cNvSpPr txBox="1"/>
          <p:nvPr/>
        </p:nvSpPr>
        <p:spPr>
          <a:xfrm>
            <a:off x="1428728" y="3786190"/>
            <a:ext cx="471604" cy="369332"/>
          </a:xfrm>
          <a:prstGeom prst="rect">
            <a:avLst/>
          </a:prstGeom>
          <a:noFill/>
        </p:spPr>
        <p:txBody>
          <a:bodyPr wrap="none" rtlCol="0">
            <a:spAutoFit/>
          </a:bodyPr>
          <a:lstStyle/>
          <a:p>
            <a:r>
              <a:rPr lang="en-US" altLang="ja-JP" dirty="0" smtClean="0"/>
              <a:t>1 4</a:t>
            </a:r>
            <a:endParaRPr kumimoji="1" lang="ja-JP" altLang="en-US" dirty="0"/>
          </a:p>
        </p:txBody>
      </p:sp>
      <p:sp>
        <p:nvSpPr>
          <p:cNvPr id="58" name="テキスト ボックス 57"/>
          <p:cNvSpPr txBox="1"/>
          <p:nvPr/>
        </p:nvSpPr>
        <p:spPr>
          <a:xfrm>
            <a:off x="1428728" y="4786322"/>
            <a:ext cx="471604" cy="369332"/>
          </a:xfrm>
          <a:prstGeom prst="rect">
            <a:avLst/>
          </a:prstGeom>
          <a:noFill/>
        </p:spPr>
        <p:txBody>
          <a:bodyPr wrap="none" rtlCol="0">
            <a:spAutoFit/>
          </a:bodyPr>
          <a:lstStyle/>
          <a:p>
            <a:r>
              <a:rPr lang="en-US" altLang="ja-JP" dirty="0" smtClean="0"/>
              <a:t>2 5</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正方形/長方形 67"/>
          <p:cNvSpPr/>
          <p:nvPr/>
        </p:nvSpPr>
        <p:spPr>
          <a:xfrm>
            <a:off x="3786182" y="5715016"/>
            <a:ext cx="285752" cy="3571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2" name="タイトル 1"/>
          <p:cNvSpPr>
            <a:spLocks noGrp="1"/>
          </p:cNvSpPr>
          <p:nvPr>
            <p:ph type="title"/>
          </p:nvPr>
        </p:nvSpPr>
        <p:spPr/>
        <p:txBody>
          <a:bodyPr/>
          <a:lstStyle/>
          <a:p>
            <a:r>
              <a:rPr lang="ja-JP" altLang="en-US" dirty="0" smtClean="0"/>
              <a:t>トポロジカルソート</a:t>
            </a:r>
            <a:endParaRPr kumimoji="1" lang="ja-JP" altLang="en-US" dirty="0"/>
          </a:p>
        </p:txBody>
      </p:sp>
      <p:cxnSp>
        <p:nvCxnSpPr>
          <p:cNvPr id="4" name="直線コネクタ 3"/>
          <p:cNvCxnSpPr/>
          <p:nvPr/>
        </p:nvCxnSpPr>
        <p:spPr>
          <a:xfrm rot="5400000" flipH="1" flipV="1">
            <a:off x="2142711" y="4785925"/>
            <a:ext cx="1571636" cy="794"/>
          </a:xfrm>
          <a:prstGeom prst="line">
            <a:avLst/>
          </a:prstGeom>
        </p:spPr>
        <p:style>
          <a:lnRef idx="3">
            <a:schemeClr val="dk1"/>
          </a:lnRef>
          <a:fillRef idx="0">
            <a:schemeClr val="dk1"/>
          </a:fillRef>
          <a:effectRef idx="2">
            <a:schemeClr val="dk1"/>
          </a:effectRef>
          <a:fontRef idx="minor">
            <a:schemeClr val="tx1"/>
          </a:fontRef>
        </p:style>
      </p:cxnSp>
      <p:cxnSp>
        <p:nvCxnSpPr>
          <p:cNvPr id="31" name="直線コネクタ 30"/>
          <p:cNvCxnSpPr/>
          <p:nvPr/>
        </p:nvCxnSpPr>
        <p:spPr>
          <a:xfrm rot="5400000" flipH="1" flipV="1">
            <a:off x="3642909" y="5285991"/>
            <a:ext cx="571504" cy="794"/>
          </a:xfrm>
          <a:prstGeom prst="line">
            <a:avLst/>
          </a:prstGeom>
        </p:spPr>
        <p:style>
          <a:lnRef idx="3">
            <a:schemeClr val="accent2"/>
          </a:lnRef>
          <a:fillRef idx="0">
            <a:schemeClr val="accent2"/>
          </a:fillRef>
          <a:effectRef idx="2">
            <a:schemeClr val="accent2"/>
          </a:effectRef>
          <a:fontRef idx="minor">
            <a:schemeClr val="tx1"/>
          </a:fontRef>
        </p:style>
      </p:cxnSp>
      <p:cxnSp>
        <p:nvCxnSpPr>
          <p:cNvPr id="32" name="直線コネクタ 31"/>
          <p:cNvCxnSpPr/>
          <p:nvPr/>
        </p:nvCxnSpPr>
        <p:spPr>
          <a:xfrm rot="5400000" flipH="1" flipV="1">
            <a:off x="4536678" y="4321578"/>
            <a:ext cx="2500330" cy="794"/>
          </a:xfrm>
          <a:prstGeom prst="line">
            <a:avLst/>
          </a:prstGeom>
        </p:spPr>
        <p:style>
          <a:lnRef idx="3">
            <a:schemeClr val="dk1"/>
          </a:lnRef>
          <a:fillRef idx="0">
            <a:schemeClr val="dk1"/>
          </a:fillRef>
          <a:effectRef idx="2">
            <a:schemeClr val="dk1"/>
          </a:effectRef>
          <a:fontRef idx="minor">
            <a:schemeClr val="tx1"/>
          </a:fontRef>
        </p:style>
      </p:cxnSp>
      <p:cxnSp>
        <p:nvCxnSpPr>
          <p:cNvPr id="33" name="直線コネクタ 32"/>
          <p:cNvCxnSpPr/>
          <p:nvPr/>
        </p:nvCxnSpPr>
        <p:spPr>
          <a:xfrm rot="5400000" flipH="1" flipV="1">
            <a:off x="2715009" y="4785925"/>
            <a:ext cx="1571636" cy="794"/>
          </a:xfrm>
          <a:prstGeom prst="line">
            <a:avLst/>
          </a:prstGeom>
        </p:spPr>
        <p:style>
          <a:lnRef idx="3">
            <a:schemeClr val="dk1"/>
          </a:lnRef>
          <a:fillRef idx="0">
            <a:schemeClr val="dk1"/>
          </a:fillRef>
          <a:effectRef idx="2">
            <a:schemeClr val="dk1"/>
          </a:effectRef>
          <a:fontRef idx="minor">
            <a:schemeClr val="tx1"/>
          </a:fontRef>
        </p:style>
      </p:cxnSp>
      <p:cxnSp>
        <p:nvCxnSpPr>
          <p:cNvPr id="34" name="直線コネクタ 33"/>
          <p:cNvCxnSpPr/>
          <p:nvPr/>
        </p:nvCxnSpPr>
        <p:spPr>
          <a:xfrm rot="5400000" flipH="1" flipV="1">
            <a:off x="4643835" y="5285991"/>
            <a:ext cx="571504" cy="794"/>
          </a:xfrm>
          <a:prstGeom prst="line">
            <a:avLst/>
          </a:prstGeom>
        </p:spPr>
        <p:style>
          <a:lnRef idx="3">
            <a:schemeClr val="dk1"/>
          </a:lnRef>
          <a:fillRef idx="0">
            <a:schemeClr val="dk1"/>
          </a:fillRef>
          <a:effectRef idx="2">
            <a:schemeClr val="dk1"/>
          </a:effectRef>
          <a:fontRef idx="minor">
            <a:schemeClr val="tx1"/>
          </a:fontRef>
        </p:style>
      </p:cxnSp>
      <p:cxnSp>
        <p:nvCxnSpPr>
          <p:cNvPr id="35" name="直線コネクタ 34"/>
          <p:cNvCxnSpPr/>
          <p:nvPr/>
        </p:nvCxnSpPr>
        <p:spPr>
          <a:xfrm rot="5400000" flipH="1" flipV="1">
            <a:off x="6250396" y="4321578"/>
            <a:ext cx="2500330" cy="794"/>
          </a:xfrm>
          <a:prstGeom prst="line">
            <a:avLst/>
          </a:prstGeom>
        </p:spPr>
        <p:style>
          <a:lnRef idx="3">
            <a:schemeClr val="dk1"/>
          </a:lnRef>
          <a:fillRef idx="0">
            <a:schemeClr val="dk1"/>
          </a:fillRef>
          <a:effectRef idx="2">
            <a:schemeClr val="dk1"/>
          </a:effectRef>
          <a:fontRef idx="minor">
            <a:schemeClr val="tx1"/>
          </a:fontRef>
        </p:style>
      </p:cxnSp>
      <p:cxnSp>
        <p:nvCxnSpPr>
          <p:cNvPr id="40" name="直線コネクタ 39"/>
          <p:cNvCxnSpPr/>
          <p:nvPr/>
        </p:nvCxnSpPr>
        <p:spPr>
          <a:xfrm>
            <a:off x="3214678" y="2071678"/>
            <a:ext cx="1214446" cy="1588"/>
          </a:xfrm>
          <a:prstGeom prst="line">
            <a:avLst/>
          </a:prstGeom>
        </p:spPr>
        <p:style>
          <a:lnRef idx="3">
            <a:schemeClr val="dk1"/>
          </a:lnRef>
          <a:fillRef idx="0">
            <a:schemeClr val="dk1"/>
          </a:fillRef>
          <a:effectRef idx="2">
            <a:schemeClr val="dk1"/>
          </a:effectRef>
          <a:fontRef idx="minor">
            <a:schemeClr val="tx1"/>
          </a:fontRef>
        </p:style>
      </p:cxnSp>
      <p:cxnSp>
        <p:nvCxnSpPr>
          <p:cNvPr id="42" name="直線コネクタ 41"/>
          <p:cNvCxnSpPr/>
          <p:nvPr/>
        </p:nvCxnSpPr>
        <p:spPr>
          <a:xfrm rot="5400000" flipH="1" flipV="1">
            <a:off x="4144166" y="1785132"/>
            <a:ext cx="571504"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26" name="直線コネクタ 25"/>
          <p:cNvCxnSpPr/>
          <p:nvPr/>
        </p:nvCxnSpPr>
        <p:spPr>
          <a:xfrm>
            <a:off x="5786446" y="3071810"/>
            <a:ext cx="1714512" cy="1588"/>
          </a:xfrm>
          <a:prstGeom prst="line">
            <a:avLst/>
          </a:prstGeom>
        </p:spPr>
        <p:style>
          <a:lnRef idx="3">
            <a:schemeClr val="dk1"/>
          </a:lnRef>
          <a:fillRef idx="0">
            <a:schemeClr val="dk1"/>
          </a:fillRef>
          <a:effectRef idx="2">
            <a:schemeClr val="dk1"/>
          </a:effectRef>
          <a:fontRef idx="minor">
            <a:schemeClr val="tx1"/>
          </a:fontRef>
        </p:style>
      </p:cxnSp>
      <p:cxnSp>
        <p:nvCxnSpPr>
          <p:cNvPr id="39" name="直線コネクタ 38"/>
          <p:cNvCxnSpPr/>
          <p:nvPr/>
        </p:nvCxnSpPr>
        <p:spPr>
          <a:xfrm rot="5400000">
            <a:off x="5786446" y="2571744"/>
            <a:ext cx="1000132" cy="1588"/>
          </a:xfrm>
          <a:prstGeom prst="line">
            <a:avLst/>
          </a:prstGeom>
        </p:spPr>
        <p:style>
          <a:lnRef idx="3">
            <a:schemeClr val="dk1"/>
          </a:lnRef>
          <a:fillRef idx="0">
            <a:schemeClr val="dk1"/>
          </a:fillRef>
          <a:effectRef idx="2">
            <a:schemeClr val="dk1"/>
          </a:effectRef>
          <a:fontRef idx="minor">
            <a:schemeClr val="tx1"/>
          </a:fontRef>
        </p:style>
      </p:cxnSp>
      <p:cxnSp>
        <p:nvCxnSpPr>
          <p:cNvPr id="37" name="直線コネクタ 36"/>
          <p:cNvCxnSpPr/>
          <p:nvPr/>
        </p:nvCxnSpPr>
        <p:spPr>
          <a:xfrm>
            <a:off x="2928926" y="4000504"/>
            <a:ext cx="285752" cy="1588"/>
          </a:xfrm>
          <a:prstGeom prst="line">
            <a:avLst/>
          </a:prstGeom>
        </p:spPr>
        <p:style>
          <a:lnRef idx="3">
            <a:schemeClr val="dk1"/>
          </a:lnRef>
          <a:fillRef idx="0">
            <a:schemeClr val="dk1"/>
          </a:fillRef>
          <a:effectRef idx="2">
            <a:schemeClr val="dk1"/>
          </a:effectRef>
          <a:fontRef idx="minor">
            <a:schemeClr val="tx1"/>
          </a:fontRef>
        </p:style>
      </p:cxnSp>
      <p:cxnSp>
        <p:nvCxnSpPr>
          <p:cNvPr id="43" name="直線コネクタ 42"/>
          <p:cNvCxnSpPr/>
          <p:nvPr/>
        </p:nvCxnSpPr>
        <p:spPr>
          <a:xfrm rot="5400000" flipH="1" flipV="1">
            <a:off x="2251059" y="3035297"/>
            <a:ext cx="1928826" cy="1588"/>
          </a:xfrm>
          <a:prstGeom prst="line">
            <a:avLst/>
          </a:prstGeom>
        </p:spPr>
        <p:style>
          <a:lnRef idx="3">
            <a:schemeClr val="dk1"/>
          </a:lnRef>
          <a:fillRef idx="0">
            <a:schemeClr val="dk1"/>
          </a:fillRef>
          <a:effectRef idx="2">
            <a:schemeClr val="dk1"/>
          </a:effectRef>
          <a:fontRef idx="minor">
            <a:schemeClr val="tx1"/>
          </a:fontRef>
        </p:style>
      </p:cxnSp>
      <p:cxnSp>
        <p:nvCxnSpPr>
          <p:cNvPr id="44" name="直線コネクタ 43"/>
          <p:cNvCxnSpPr/>
          <p:nvPr/>
        </p:nvCxnSpPr>
        <p:spPr>
          <a:xfrm>
            <a:off x="3929058" y="5000636"/>
            <a:ext cx="500066"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46" name="直線コネクタ 45"/>
          <p:cNvCxnSpPr/>
          <p:nvPr/>
        </p:nvCxnSpPr>
        <p:spPr>
          <a:xfrm rot="5400000" flipH="1" flipV="1">
            <a:off x="2965439" y="3535363"/>
            <a:ext cx="2928958" cy="1588"/>
          </a:xfrm>
          <a:prstGeom prst="line">
            <a:avLst/>
          </a:prstGeom>
        </p:spPr>
        <p:style>
          <a:lnRef idx="3">
            <a:schemeClr val="accent2"/>
          </a:lnRef>
          <a:fillRef idx="0">
            <a:schemeClr val="accent2"/>
          </a:fillRef>
          <a:effectRef idx="2">
            <a:schemeClr val="accent2"/>
          </a:effectRef>
          <a:fontRef idx="minor">
            <a:schemeClr val="tx1"/>
          </a:fontRef>
        </p:style>
      </p:cxnSp>
      <p:sp>
        <p:nvSpPr>
          <p:cNvPr id="41" name="テキスト ボックス 40"/>
          <p:cNvSpPr txBox="1"/>
          <p:nvPr/>
        </p:nvSpPr>
        <p:spPr>
          <a:xfrm>
            <a:off x="6143636" y="2857496"/>
            <a:ext cx="301686"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rtlCol="0">
            <a:spAutoFit/>
          </a:bodyPr>
          <a:lstStyle/>
          <a:p>
            <a:r>
              <a:rPr kumimoji="1" lang="en-US" altLang="ja-JP" dirty="0" smtClean="0"/>
              <a:t>3</a:t>
            </a:r>
            <a:endParaRPr kumimoji="1" lang="ja-JP" altLang="en-US" dirty="0"/>
          </a:p>
        </p:txBody>
      </p:sp>
      <p:cxnSp>
        <p:nvCxnSpPr>
          <p:cNvPr id="45" name="直線コネクタ 44"/>
          <p:cNvCxnSpPr/>
          <p:nvPr/>
        </p:nvCxnSpPr>
        <p:spPr>
          <a:xfrm>
            <a:off x="4429124" y="2071678"/>
            <a:ext cx="1857388" cy="1588"/>
          </a:xfrm>
          <a:prstGeom prst="line">
            <a:avLst/>
          </a:prstGeom>
        </p:spPr>
        <p:style>
          <a:lnRef idx="3">
            <a:schemeClr val="dk1"/>
          </a:lnRef>
          <a:fillRef idx="0">
            <a:schemeClr val="dk1"/>
          </a:fillRef>
          <a:effectRef idx="2">
            <a:schemeClr val="dk1"/>
          </a:effectRef>
          <a:fontRef idx="minor">
            <a:schemeClr val="tx1"/>
          </a:fontRef>
        </p:style>
      </p:cxnSp>
      <p:cxnSp>
        <p:nvCxnSpPr>
          <p:cNvPr id="50" name="直線コネクタ 49"/>
          <p:cNvCxnSpPr/>
          <p:nvPr/>
        </p:nvCxnSpPr>
        <p:spPr>
          <a:xfrm>
            <a:off x="3214678" y="4000504"/>
            <a:ext cx="285752" cy="1588"/>
          </a:xfrm>
          <a:prstGeom prst="line">
            <a:avLst/>
          </a:prstGeom>
        </p:spPr>
        <p:style>
          <a:lnRef idx="3">
            <a:schemeClr val="dk1"/>
          </a:lnRef>
          <a:fillRef idx="0">
            <a:schemeClr val="dk1"/>
          </a:fillRef>
          <a:effectRef idx="2">
            <a:schemeClr val="dk1"/>
          </a:effectRef>
          <a:fontRef idx="minor">
            <a:schemeClr val="tx1"/>
          </a:fontRef>
        </p:style>
      </p:cxnSp>
      <p:sp>
        <p:nvSpPr>
          <p:cNvPr id="36" name="テキスト ボックス 35"/>
          <p:cNvSpPr txBox="1"/>
          <p:nvPr/>
        </p:nvSpPr>
        <p:spPr>
          <a:xfrm>
            <a:off x="3071802" y="3786190"/>
            <a:ext cx="301686"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rtlCol="0">
            <a:spAutoFit/>
          </a:bodyPr>
          <a:lstStyle/>
          <a:p>
            <a:r>
              <a:rPr kumimoji="1" lang="en-US" altLang="ja-JP" dirty="0" smtClean="0"/>
              <a:t>1</a:t>
            </a:r>
            <a:endParaRPr kumimoji="1" lang="ja-JP" altLang="en-US" dirty="0"/>
          </a:p>
        </p:txBody>
      </p:sp>
      <p:sp>
        <p:nvSpPr>
          <p:cNvPr id="47" name="テキスト ボックス 46"/>
          <p:cNvSpPr txBox="1"/>
          <p:nvPr/>
        </p:nvSpPr>
        <p:spPr>
          <a:xfrm>
            <a:off x="6429388" y="1928802"/>
            <a:ext cx="1846980" cy="646331"/>
          </a:xfrm>
          <a:prstGeom prst="rect">
            <a:avLst/>
          </a:prstGeom>
          <a:noFill/>
        </p:spPr>
        <p:txBody>
          <a:bodyPr wrap="none" rtlCol="0">
            <a:spAutoFit/>
          </a:bodyPr>
          <a:lstStyle/>
          <a:p>
            <a:r>
              <a:rPr kumimoji="1" lang="ja-JP" altLang="en-US" dirty="0" smtClean="0"/>
              <a:t>トラックバック</a:t>
            </a:r>
            <a:r>
              <a:rPr lang="ja-JP" altLang="en-US" dirty="0" smtClean="0"/>
              <a:t>して</a:t>
            </a:r>
            <a:r>
              <a:rPr lang="en-US" altLang="ja-JP" dirty="0" smtClean="0"/>
              <a:t/>
            </a:r>
            <a:br>
              <a:rPr lang="en-US" altLang="ja-JP" dirty="0" smtClean="0"/>
            </a:br>
            <a:r>
              <a:rPr lang="ja-JP" altLang="en-US" dirty="0" smtClean="0"/>
              <a:t>次の枝を探す</a:t>
            </a:r>
            <a:endParaRPr kumimoji="1" lang="ja-JP" altLang="en-US" dirty="0"/>
          </a:p>
        </p:txBody>
      </p:sp>
      <p:cxnSp>
        <p:nvCxnSpPr>
          <p:cNvPr id="54" name="直線コネクタ 53"/>
          <p:cNvCxnSpPr/>
          <p:nvPr/>
        </p:nvCxnSpPr>
        <p:spPr>
          <a:xfrm>
            <a:off x="4429124" y="5000636"/>
            <a:ext cx="500066" cy="1588"/>
          </a:xfrm>
          <a:prstGeom prst="line">
            <a:avLst/>
          </a:prstGeom>
        </p:spPr>
        <p:style>
          <a:lnRef idx="3">
            <a:schemeClr val="dk1"/>
          </a:lnRef>
          <a:fillRef idx="0">
            <a:schemeClr val="dk1"/>
          </a:fillRef>
          <a:effectRef idx="2">
            <a:schemeClr val="dk1"/>
          </a:effectRef>
          <a:fontRef idx="minor">
            <a:schemeClr val="tx1"/>
          </a:fontRef>
        </p:style>
      </p:cxnSp>
      <p:sp>
        <p:nvSpPr>
          <p:cNvPr id="38" name="テキスト ボックス 37"/>
          <p:cNvSpPr txBox="1"/>
          <p:nvPr/>
        </p:nvSpPr>
        <p:spPr>
          <a:xfrm>
            <a:off x="4286248" y="4786322"/>
            <a:ext cx="301686"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rtlCol="0">
            <a:spAutoFit/>
          </a:bodyPr>
          <a:lstStyle/>
          <a:p>
            <a:r>
              <a:rPr kumimoji="1" lang="en-US" altLang="ja-JP" dirty="0" smtClean="0"/>
              <a:t>2</a:t>
            </a:r>
            <a:endParaRPr kumimoji="1" lang="ja-JP" altLang="en-US" dirty="0"/>
          </a:p>
        </p:txBody>
      </p:sp>
      <p:sp>
        <p:nvSpPr>
          <p:cNvPr id="56" name="テキスト ボックス 55"/>
          <p:cNvSpPr txBox="1"/>
          <p:nvPr/>
        </p:nvSpPr>
        <p:spPr>
          <a:xfrm>
            <a:off x="1428728" y="1928802"/>
            <a:ext cx="641522" cy="369332"/>
          </a:xfrm>
          <a:prstGeom prst="rect">
            <a:avLst/>
          </a:prstGeom>
          <a:noFill/>
        </p:spPr>
        <p:txBody>
          <a:bodyPr wrap="none" rtlCol="0">
            <a:spAutoFit/>
          </a:bodyPr>
          <a:lstStyle/>
          <a:p>
            <a:r>
              <a:rPr kumimoji="1" lang="en-US" altLang="ja-JP" dirty="0" smtClean="0"/>
              <a:t>1 5 6</a:t>
            </a:r>
            <a:endParaRPr kumimoji="1" lang="ja-JP" altLang="en-US" dirty="0"/>
          </a:p>
        </p:txBody>
      </p:sp>
      <p:sp>
        <p:nvSpPr>
          <p:cNvPr id="57" name="テキスト ボックス 56"/>
          <p:cNvSpPr txBox="1"/>
          <p:nvPr/>
        </p:nvSpPr>
        <p:spPr>
          <a:xfrm>
            <a:off x="1428728" y="2857496"/>
            <a:ext cx="471604" cy="369332"/>
          </a:xfrm>
          <a:prstGeom prst="rect">
            <a:avLst/>
          </a:prstGeom>
          <a:noFill/>
        </p:spPr>
        <p:txBody>
          <a:bodyPr wrap="none" rtlCol="0">
            <a:spAutoFit/>
          </a:bodyPr>
          <a:lstStyle/>
          <a:p>
            <a:r>
              <a:rPr lang="en-US" altLang="ja-JP" dirty="0" smtClean="0"/>
              <a:t>3 6</a:t>
            </a:r>
            <a:endParaRPr kumimoji="1" lang="ja-JP" altLang="en-US" dirty="0"/>
          </a:p>
        </p:txBody>
      </p:sp>
      <p:sp>
        <p:nvSpPr>
          <p:cNvPr id="58" name="テキスト ボックス 57"/>
          <p:cNvSpPr txBox="1"/>
          <p:nvPr/>
        </p:nvSpPr>
        <p:spPr>
          <a:xfrm>
            <a:off x="1428728" y="3786190"/>
            <a:ext cx="471604" cy="369332"/>
          </a:xfrm>
          <a:prstGeom prst="rect">
            <a:avLst/>
          </a:prstGeom>
          <a:noFill/>
        </p:spPr>
        <p:txBody>
          <a:bodyPr wrap="none" rtlCol="0">
            <a:spAutoFit/>
          </a:bodyPr>
          <a:lstStyle/>
          <a:p>
            <a:r>
              <a:rPr lang="en-US" altLang="ja-JP" dirty="0" smtClean="0"/>
              <a:t>1 4</a:t>
            </a:r>
            <a:endParaRPr kumimoji="1" lang="ja-JP" altLang="en-US" dirty="0"/>
          </a:p>
        </p:txBody>
      </p:sp>
      <p:sp>
        <p:nvSpPr>
          <p:cNvPr id="59" name="テキスト ボックス 58"/>
          <p:cNvSpPr txBox="1"/>
          <p:nvPr/>
        </p:nvSpPr>
        <p:spPr>
          <a:xfrm>
            <a:off x="1428728" y="4786322"/>
            <a:ext cx="471604" cy="369332"/>
          </a:xfrm>
          <a:prstGeom prst="rect">
            <a:avLst/>
          </a:prstGeom>
          <a:noFill/>
        </p:spPr>
        <p:txBody>
          <a:bodyPr wrap="none" rtlCol="0">
            <a:spAutoFit/>
          </a:bodyPr>
          <a:lstStyle/>
          <a:p>
            <a:r>
              <a:rPr lang="en-US" altLang="ja-JP" dirty="0" smtClean="0"/>
              <a:t>2 5</a:t>
            </a:r>
          </a:p>
        </p:txBody>
      </p:sp>
      <p:sp>
        <p:nvSpPr>
          <p:cNvPr id="60" name="正方形/長方形 59"/>
          <p:cNvSpPr/>
          <p:nvPr/>
        </p:nvSpPr>
        <p:spPr>
          <a:xfrm>
            <a:off x="3357554" y="5715016"/>
            <a:ext cx="285752" cy="3571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61" name="正方形/長方形 60"/>
          <p:cNvSpPr/>
          <p:nvPr/>
        </p:nvSpPr>
        <p:spPr>
          <a:xfrm>
            <a:off x="2786050" y="5715016"/>
            <a:ext cx="285752" cy="3571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62" name="テキスト ボックス 61"/>
          <p:cNvSpPr txBox="1"/>
          <p:nvPr/>
        </p:nvSpPr>
        <p:spPr>
          <a:xfrm>
            <a:off x="2786050" y="5715016"/>
            <a:ext cx="301686" cy="369332"/>
          </a:xfrm>
          <a:prstGeom prst="rect">
            <a:avLst/>
          </a:prstGeom>
          <a:noFill/>
        </p:spPr>
        <p:txBody>
          <a:bodyPr wrap="none" rtlCol="0">
            <a:spAutoFit/>
          </a:bodyPr>
          <a:lstStyle/>
          <a:p>
            <a:r>
              <a:rPr kumimoji="1" lang="en-US" altLang="ja-JP" dirty="0" smtClean="0"/>
              <a:t>1</a:t>
            </a:r>
            <a:endParaRPr kumimoji="1" lang="ja-JP" altLang="en-US" dirty="0"/>
          </a:p>
        </p:txBody>
      </p:sp>
      <p:sp>
        <p:nvSpPr>
          <p:cNvPr id="63" name="テキスト ボックス 62"/>
          <p:cNvSpPr txBox="1"/>
          <p:nvPr/>
        </p:nvSpPr>
        <p:spPr>
          <a:xfrm>
            <a:off x="3786182" y="5715016"/>
            <a:ext cx="301686" cy="369332"/>
          </a:xfrm>
          <a:prstGeom prst="rect">
            <a:avLst/>
          </a:prstGeom>
          <a:noFill/>
        </p:spPr>
        <p:txBody>
          <a:bodyPr wrap="none" rtlCol="0">
            <a:spAutoFit/>
          </a:bodyPr>
          <a:lstStyle/>
          <a:p>
            <a:r>
              <a:rPr kumimoji="1" lang="en-US" altLang="ja-JP" dirty="0" smtClean="0"/>
              <a:t>2</a:t>
            </a:r>
            <a:endParaRPr kumimoji="1" lang="ja-JP" altLang="en-US" dirty="0"/>
          </a:p>
        </p:txBody>
      </p:sp>
      <p:sp>
        <p:nvSpPr>
          <p:cNvPr id="64" name="テキスト ボックス 63"/>
          <p:cNvSpPr txBox="1"/>
          <p:nvPr/>
        </p:nvSpPr>
        <p:spPr>
          <a:xfrm>
            <a:off x="5643570" y="5715016"/>
            <a:ext cx="301686" cy="369332"/>
          </a:xfrm>
          <a:prstGeom prst="rect">
            <a:avLst/>
          </a:prstGeom>
          <a:noFill/>
        </p:spPr>
        <p:txBody>
          <a:bodyPr wrap="none" rtlCol="0">
            <a:spAutoFit/>
          </a:bodyPr>
          <a:lstStyle/>
          <a:p>
            <a:r>
              <a:rPr kumimoji="1" lang="en-US" altLang="ja-JP" dirty="0" smtClean="0"/>
              <a:t>3</a:t>
            </a:r>
            <a:endParaRPr kumimoji="1" lang="ja-JP" altLang="en-US" dirty="0"/>
          </a:p>
        </p:txBody>
      </p:sp>
      <p:sp>
        <p:nvSpPr>
          <p:cNvPr id="65" name="テキスト ボックス 64"/>
          <p:cNvSpPr txBox="1"/>
          <p:nvPr/>
        </p:nvSpPr>
        <p:spPr>
          <a:xfrm>
            <a:off x="3357554" y="5715016"/>
            <a:ext cx="301686" cy="369332"/>
          </a:xfrm>
          <a:prstGeom prst="rect">
            <a:avLst/>
          </a:prstGeom>
          <a:noFill/>
        </p:spPr>
        <p:txBody>
          <a:bodyPr wrap="none" rtlCol="0">
            <a:spAutoFit/>
          </a:bodyPr>
          <a:lstStyle/>
          <a:p>
            <a:r>
              <a:rPr kumimoji="1" lang="en-US" altLang="ja-JP" dirty="0" smtClean="0"/>
              <a:t>4</a:t>
            </a:r>
            <a:endParaRPr kumimoji="1" lang="ja-JP" altLang="en-US" dirty="0"/>
          </a:p>
        </p:txBody>
      </p:sp>
      <p:sp>
        <p:nvSpPr>
          <p:cNvPr id="66" name="テキスト ボックス 65"/>
          <p:cNvSpPr txBox="1"/>
          <p:nvPr/>
        </p:nvSpPr>
        <p:spPr>
          <a:xfrm>
            <a:off x="4786314" y="5715016"/>
            <a:ext cx="301686" cy="369332"/>
          </a:xfrm>
          <a:prstGeom prst="rect">
            <a:avLst/>
          </a:prstGeom>
          <a:noFill/>
        </p:spPr>
        <p:txBody>
          <a:bodyPr wrap="none" rtlCol="0">
            <a:spAutoFit/>
          </a:bodyPr>
          <a:lstStyle/>
          <a:p>
            <a:r>
              <a:rPr kumimoji="1" lang="en-US" altLang="ja-JP" dirty="0" smtClean="0"/>
              <a:t>5</a:t>
            </a:r>
            <a:endParaRPr kumimoji="1" lang="ja-JP" altLang="en-US" dirty="0"/>
          </a:p>
        </p:txBody>
      </p:sp>
      <p:sp>
        <p:nvSpPr>
          <p:cNvPr id="67" name="テキスト ボックス 66"/>
          <p:cNvSpPr txBox="1"/>
          <p:nvPr/>
        </p:nvSpPr>
        <p:spPr>
          <a:xfrm>
            <a:off x="7358082" y="5715016"/>
            <a:ext cx="301686" cy="369332"/>
          </a:xfrm>
          <a:prstGeom prst="rect">
            <a:avLst/>
          </a:prstGeom>
          <a:noFill/>
        </p:spPr>
        <p:txBody>
          <a:bodyPr wrap="none" rtlCol="0">
            <a:spAutoFit/>
          </a:bodyPr>
          <a:lstStyle/>
          <a:p>
            <a:r>
              <a:rPr kumimoji="1" lang="en-US" altLang="ja-JP" dirty="0" smtClean="0"/>
              <a:t>6</a:t>
            </a:r>
            <a:endParaRPr kumimoji="1" lang="ja-JP" alt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正方形/長方形 82"/>
          <p:cNvSpPr/>
          <p:nvPr/>
        </p:nvSpPr>
        <p:spPr>
          <a:xfrm>
            <a:off x="4786314" y="5715016"/>
            <a:ext cx="285752" cy="3571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2" name="タイトル 1"/>
          <p:cNvSpPr>
            <a:spLocks noGrp="1"/>
          </p:cNvSpPr>
          <p:nvPr>
            <p:ph type="title"/>
          </p:nvPr>
        </p:nvSpPr>
        <p:spPr/>
        <p:txBody>
          <a:bodyPr/>
          <a:lstStyle/>
          <a:p>
            <a:r>
              <a:rPr lang="ja-JP" altLang="en-US" dirty="0" smtClean="0"/>
              <a:t>トポロジカルソート</a:t>
            </a:r>
            <a:endParaRPr kumimoji="1" lang="ja-JP" altLang="en-US" dirty="0"/>
          </a:p>
        </p:txBody>
      </p:sp>
      <p:cxnSp>
        <p:nvCxnSpPr>
          <p:cNvPr id="4" name="直線コネクタ 3"/>
          <p:cNvCxnSpPr/>
          <p:nvPr/>
        </p:nvCxnSpPr>
        <p:spPr>
          <a:xfrm rot="5400000" flipH="1" flipV="1">
            <a:off x="2142711" y="4785925"/>
            <a:ext cx="1571636" cy="794"/>
          </a:xfrm>
          <a:prstGeom prst="line">
            <a:avLst/>
          </a:prstGeom>
        </p:spPr>
        <p:style>
          <a:lnRef idx="3">
            <a:schemeClr val="dk1"/>
          </a:lnRef>
          <a:fillRef idx="0">
            <a:schemeClr val="dk1"/>
          </a:fillRef>
          <a:effectRef idx="2">
            <a:schemeClr val="dk1"/>
          </a:effectRef>
          <a:fontRef idx="minor">
            <a:schemeClr val="tx1"/>
          </a:fontRef>
        </p:style>
      </p:cxnSp>
      <p:cxnSp>
        <p:nvCxnSpPr>
          <p:cNvPr id="31" name="直線コネクタ 30"/>
          <p:cNvCxnSpPr/>
          <p:nvPr/>
        </p:nvCxnSpPr>
        <p:spPr>
          <a:xfrm rot="5400000" flipH="1" flipV="1">
            <a:off x="3642909" y="5285991"/>
            <a:ext cx="571504" cy="794"/>
          </a:xfrm>
          <a:prstGeom prst="line">
            <a:avLst/>
          </a:prstGeom>
        </p:spPr>
        <p:style>
          <a:lnRef idx="3">
            <a:schemeClr val="dk1"/>
          </a:lnRef>
          <a:fillRef idx="0">
            <a:schemeClr val="dk1"/>
          </a:fillRef>
          <a:effectRef idx="2">
            <a:schemeClr val="dk1"/>
          </a:effectRef>
          <a:fontRef idx="minor">
            <a:schemeClr val="tx1"/>
          </a:fontRef>
        </p:style>
      </p:cxnSp>
      <p:cxnSp>
        <p:nvCxnSpPr>
          <p:cNvPr id="32" name="直線コネクタ 31"/>
          <p:cNvCxnSpPr/>
          <p:nvPr/>
        </p:nvCxnSpPr>
        <p:spPr>
          <a:xfrm rot="5400000" flipH="1" flipV="1">
            <a:off x="4536678" y="4321578"/>
            <a:ext cx="2500330" cy="794"/>
          </a:xfrm>
          <a:prstGeom prst="line">
            <a:avLst/>
          </a:prstGeom>
        </p:spPr>
        <p:style>
          <a:lnRef idx="3">
            <a:schemeClr val="dk1"/>
          </a:lnRef>
          <a:fillRef idx="0">
            <a:schemeClr val="dk1"/>
          </a:fillRef>
          <a:effectRef idx="2">
            <a:schemeClr val="dk1"/>
          </a:effectRef>
          <a:fontRef idx="minor">
            <a:schemeClr val="tx1"/>
          </a:fontRef>
        </p:style>
      </p:cxnSp>
      <p:cxnSp>
        <p:nvCxnSpPr>
          <p:cNvPr id="33" name="直線コネクタ 32"/>
          <p:cNvCxnSpPr/>
          <p:nvPr/>
        </p:nvCxnSpPr>
        <p:spPr>
          <a:xfrm rot="5400000" flipH="1" flipV="1">
            <a:off x="2715009" y="4785925"/>
            <a:ext cx="1571636" cy="794"/>
          </a:xfrm>
          <a:prstGeom prst="line">
            <a:avLst/>
          </a:prstGeom>
        </p:spPr>
        <p:style>
          <a:lnRef idx="3">
            <a:schemeClr val="dk1"/>
          </a:lnRef>
          <a:fillRef idx="0">
            <a:schemeClr val="dk1"/>
          </a:fillRef>
          <a:effectRef idx="2">
            <a:schemeClr val="dk1"/>
          </a:effectRef>
          <a:fontRef idx="minor">
            <a:schemeClr val="tx1"/>
          </a:fontRef>
        </p:style>
      </p:cxnSp>
      <p:cxnSp>
        <p:nvCxnSpPr>
          <p:cNvPr id="34" name="直線コネクタ 33"/>
          <p:cNvCxnSpPr/>
          <p:nvPr/>
        </p:nvCxnSpPr>
        <p:spPr>
          <a:xfrm rot="5400000" flipH="1" flipV="1">
            <a:off x="4643835" y="5285991"/>
            <a:ext cx="571504" cy="794"/>
          </a:xfrm>
          <a:prstGeom prst="line">
            <a:avLst/>
          </a:prstGeom>
        </p:spPr>
        <p:style>
          <a:lnRef idx="3">
            <a:schemeClr val="accent2"/>
          </a:lnRef>
          <a:fillRef idx="0">
            <a:schemeClr val="accent2"/>
          </a:fillRef>
          <a:effectRef idx="2">
            <a:schemeClr val="accent2"/>
          </a:effectRef>
          <a:fontRef idx="minor">
            <a:schemeClr val="tx1"/>
          </a:fontRef>
        </p:style>
      </p:cxnSp>
      <p:cxnSp>
        <p:nvCxnSpPr>
          <p:cNvPr id="35" name="直線コネクタ 34"/>
          <p:cNvCxnSpPr/>
          <p:nvPr/>
        </p:nvCxnSpPr>
        <p:spPr>
          <a:xfrm rot="5400000" flipH="1" flipV="1">
            <a:off x="6250396" y="4321578"/>
            <a:ext cx="2500330" cy="794"/>
          </a:xfrm>
          <a:prstGeom prst="line">
            <a:avLst/>
          </a:prstGeom>
        </p:spPr>
        <p:style>
          <a:lnRef idx="3">
            <a:schemeClr val="dk1"/>
          </a:lnRef>
          <a:fillRef idx="0">
            <a:schemeClr val="dk1"/>
          </a:fillRef>
          <a:effectRef idx="2">
            <a:schemeClr val="dk1"/>
          </a:effectRef>
          <a:fontRef idx="minor">
            <a:schemeClr val="tx1"/>
          </a:fontRef>
        </p:style>
      </p:cxnSp>
      <p:cxnSp>
        <p:nvCxnSpPr>
          <p:cNvPr id="40" name="直線コネクタ 39"/>
          <p:cNvCxnSpPr/>
          <p:nvPr/>
        </p:nvCxnSpPr>
        <p:spPr>
          <a:xfrm>
            <a:off x="3214678" y="2071678"/>
            <a:ext cx="1214446" cy="1588"/>
          </a:xfrm>
          <a:prstGeom prst="line">
            <a:avLst/>
          </a:prstGeom>
        </p:spPr>
        <p:style>
          <a:lnRef idx="3">
            <a:schemeClr val="dk1"/>
          </a:lnRef>
          <a:fillRef idx="0">
            <a:schemeClr val="dk1"/>
          </a:fillRef>
          <a:effectRef idx="2">
            <a:schemeClr val="dk1"/>
          </a:effectRef>
          <a:fontRef idx="minor">
            <a:schemeClr val="tx1"/>
          </a:fontRef>
        </p:style>
      </p:cxnSp>
      <p:cxnSp>
        <p:nvCxnSpPr>
          <p:cNvPr id="42" name="直線コネクタ 41"/>
          <p:cNvCxnSpPr/>
          <p:nvPr/>
        </p:nvCxnSpPr>
        <p:spPr>
          <a:xfrm rot="5400000" flipH="1" flipV="1">
            <a:off x="4144166" y="1785132"/>
            <a:ext cx="571504"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26" name="直線コネクタ 25"/>
          <p:cNvCxnSpPr/>
          <p:nvPr/>
        </p:nvCxnSpPr>
        <p:spPr>
          <a:xfrm>
            <a:off x="5786446" y="3071810"/>
            <a:ext cx="1714512" cy="1588"/>
          </a:xfrm>
          <a:prstGeom prst="line">
            <a:avLst/>
          </a:prstGeom>
        </p:spPr>
        <p:style>
          <a:lnRef idx="3">
            <a:schemeClr val="dk1"/>
          </a:lnRef>
          <a:fillRef idx="0">
            <a:schemeClr val="dk1"/>
          </a:fillRef>
          <a:effectRef idx="2">
            <a:schemeClr val="dk1"/>
          </a:effectRef>
          <a:fontRef idx="minor">
            <a:schemeClr val="tx1"/>
          </a:fontRef>
        </p:style>
      </p:cxnSp>
      <p:cxnSp>
        <p:nvCxnSpPr>
          <p:cNvPr id="39" name="直線コネクタ 38"/>
          <p:cNvCxnSpPr/>
          <p:nvPr/>
        </p:nvCxnSpPr>
        <p:spPr>
          <a:xfrm rot="5400000">
            <a:off x="5786446" y="2571744"/>
            <a:ext cx="1000132" cy="1588"/>
          </a:xfrm>
          <a:prstGeom prst="line">
            <a:avLst/>
          </a:prstGeom>
        </p:spPr>
        <p:style>
          <a:lnRef idx="3">
            <a:schemeClr val="dk1"/>
          </a:lnRef>
          <a:fillRef idx="0">
            <a:schemeClr val="dk1"/>
          </a:fillRef>
          <a:effectRef idx="2">
            <a:schemeClr val="dk1"/>
          </a:effectRef>
          <a:fontRef idx="minor">
            <a:schemeClr val="tx1"/>
          </a:fontRef>
        </p:style>
      </p:cxnSp>
      <p:cxnSp>
        <p:nvCxnSpPr>
          <p:cNvPr id="37" name="直線コネクタ 36"/>
          <p:cNvCxnSpPr/>
          <p:nvPr/>
        </p:nvCxnSpPr>
        <p:spPr>
          <a:xfrm>
            <a:off x="2928926" y="4000504"/>
            <a:ext cx="285752" cy="1588"/>
          </a:xfrm>
          <a:prstGeom prst="line">
            <a:avLst/>
          </a:prstGeom>
        </p:spPr>
        <p:style>
          <a:lnRef idx="3">
            <a:schemeClr val="dk1"/>
          </a:lnRef>
          <a:fillRef idx="0">
            <a:schemeClr val="dk1"/>
          </a:fillRef>
          <a:effectRef idx="2">
            <a:schemeClr val="dk1"/>
          </a:effectRef>
          <a:fontRef idx="minor">
            <a:schemeClr val="tx1"/>
          </a:fontRef>
        </p:style>
      </p:cxnSp>
      <p:cxnSp>
        <p:nvCxnSpPr>
          <p:cNvPr id="43" name="直線コネクタ 42"/>
          <p:cNvCxnSpPr/>
          <p:nvPr/>
        </p:nvCxnSpPr>
        <p:spPr>
          <a:xfrm rot="5400000" flipH="1" flipV="1">
            <a:off x="2251059" y="3035297"/>
            <a:ext cx="1928826" cy="1588"/>
          </a:xfrm>
          <a:prstGeom prst="line">
            <a:avLst/>
          </a:prstGeom>
        </p:spPr>
        <p:style>
          <a:lnRef idx="3">
            <a:schemeClr val="dk1"/>
          </a:lnRef>
          <a:fillRef idx="0">
            <a:schemeClr val="dk1"/>
          </a:fillRef>
          <a:effectRef idx="2">
            <a:schemeClr val="dk1"/>
          </a:effectRef>
          <a:fontRef idx="minor">
            <a:schemeClr val="tx1"/>
          </a:fontRef>
        </p:style>
      </p:cxnSp>
      <p:cxnSp>
        <p:nvCxnSpPr>
          <p:cNvPr id="44" name="直線コネクタ 43"/>
          <p:cNvCxnSpPr/>
          <p:nvPr/>
        </p:nvCxnSpPr>
        <p:spPr>
          <a:xfrm>
            <a:off x="3929058" y="5000636"/>
            <a:ext cx="500066" cy="1588"/>
          </a:xfrm>
          <a:prstGeom prst="line">
            <a:avLst/>
          </a:prstGeom>
        </p:spPr>
        <p:style>
          <a:lnRef idx="3">
            <a:schemeClr val="dk1"/>
          </a:lnRef>
          <a:fillRef idx="0">
            <a:schemeClr val="dk1"/>
          </a:fillRef>
          <a:effectRef idx="2">
            <a:schemeClr val="dk1"/>
          </a:effectRef>
          <a:fontRef idx="minor">
            <a:schemeClr val="tx1"/>
          </a:fontRef>
        </p:style>
      </p:cxnSp>
      <p:cxnSp>
        <p:nvCxnSpPr>
          <p:cNvPr id="46" name="直線コネクタ 45"/>
          <p:cNvCxnSpPr/>
          <p:nvPr/>
        </p:nvCxnSpPr>
        <p:spPr>
          <a:xfrm rot="5400000" flipH="1" flipV="1">
            <a:off x="2965439" y="3535363"/>
            <a:ext cx="2928958" cy="1588"/>
          </a:xfrm>
          <a:prstGeom prst="line">
            <a:avLst/>
          </a:prstGeom>
        </p:spPr>
        <p:style>
          <a:lnRef idx="3">
            <a:schemeClr val="accent2"/>
          </a:lnRef>
          <a:fillRef idx="0">
            <a:schemeClr val="accent2"/>
          </a:fillRef>
          <a:effectRef idx="2">
            <a:schemeClr val="accent2"/>
          </a:effectRef>
          <a:fontRef idx="minor">
            <a:schemeClr val="tx1"/>
          </a:fontRef>
        </p:style>
      </p:cxnSp>
      <p:sp>
        <p:nvSpPr>
          <p:cNvPr id="41" name="テキスト ボックス 40"/>
          <p:cNvSpPr txBox="1"/>
          <p:nvPr/>
        </p:nvSpPr>
        <p:spPr>
          <a:xfrm>
            <a:off x="6143636" y="2857496"/>
            <a:ext cx="301686"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rtlCol="0">
            <a:spAutoFit/>
          </a:bodyPr>
          <a:lstStyle/>
          <a:p>
            <a:r>
              <a:rPr kumimoji="1" lang="en-US" altLang="ja-JP" dirty="0" smtClean="0"/>
              <a:t>3</a:t>
            </a:r>
            <a:endParaRPr kumimoji="1" lang="ja-JP" altLang="en-US" dirty="0"/>
          </a:p>
        </p:txBody>
      </p:sp>
      <p:cxnSp>
        <p:nvCxnSpPr>
          <p:cNvPr id="45" name="直線コネクタ 44"/>
          <p:cNvCxnSpPr/>
          <p:nvPr/>
        </p:nvCxnSpPr>
        <p:spPr>
          <a:xfrm>
            <a:off x="4429124" y="2071678"/>
            <a:ext cx="1857388" cy="1588"/>
          </a:xfrm>
          <a:prstGeom prst="line">
            <a:avLst/>
          </a:prstGeom>
        </p:spPr>
        <p:style>
          <a:lnRef idx="3">
            <a:schemeClr val="dk1"/>
          </a:lnRef>
          <a:fillRef idx="0">
            <a:schemeClr val="dk1"/>
          </a:fillRef>
          <a:effectRef idx="2">
            <a:schemeClr val="dk1"/>
          </a:effectRef>
          <a:fontRef idx="minor">
            <a:schemeClr val="tx1"/>
          </a:fontRef>
        </p:style>
      </p:cxnSp>
      <p:cxnSp>
        <p:nvCxnSpPr>
          <p:cNvPr id="50" name="直線コネクタ 49"/>
          <p:cNvCxnSpPr/>
          <p:nvPr/>
        </p:nvCxnSpPr>
        <p:spPr>
          <a:xfrm>
            <a:off x="3214678" y="4000504"/>
            <a:ext cx="285752" cy="1588"/>
          </a:xfrm>
          <a:prstGeom prst="line">
            <a:avLst/>
          </a:prstGeom>
        </p:spPr>
        <p:style>
          <a:lnRef idx="3">
            <a:schemeClr val="dk1"/>
          </a:lnRef>
          <a:fillRef idx="0">
            <a:schemeClr val="dk1"/>
          </a:fillRef>
          <a:effectRef idx="2">
            <a:schemeClr val="dk1"/>
          </a:effectRef>
          <a:fontRef idx="minor">
            <a:schemeClr val="tx1"/>
          </a:fontRef>
        </p:style>
      </p:cxnSp>
      <p:sp>
        <p:nvSpPr>
          <p:cNvPr id="36" name="テキスト ボックス 35"/>
          <p:cNvSpPr txBox="1"/>
          <p:nvPr/>
        </p:nvSpPr>
        <p:spPr>
          <a:xfrm>
            <a:off x="3071802" y="3786190"/>
            <a:ext cx="301686"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rtlCol="0">
            <a:spAutoFit/>
          </a:bodyPr>
          <a:lstStyle/>
          <a:p>
            <a:r>
              <a:rPr kumimoji="1" lang="en-US" altLang="ja-JP" dirty="0" smtClean="0"/>
              <a:t>1</a:t>
            </a:r>
            <a:endParaRPr kumimoji="1" lang="ja-JP" altLang="en-US" dirty="0"/>
          </a:p>
        </p:txBody>
      </p:sp>
      <p:cxnSp>
        <p:nvCxnSpPr>
          <p:cNvPr id="54" name="直線コネクタ 53"/>
          <p:cNvCxnSpPr/>
          <p:nvPr/>
        </p:nvCxnSpPr>
        <p:spPr>
          <a:xfrm>
            <a:off x="4429124" y="5000636"/>
            <a:ext cx="500066" cy="1588"/>
          </a:xfrm>
          <a:prstGeom prst="line">
            <a:avLst/>
          </a:prstGeom>
        </p:spPr>
        <p:style>
          <a:lnRef idx="3">
            <a:schemeClr val="accent2"/>
          </a:lnRef>
          <a:fillRef idx="0">
            <a:schemeClr val="accent2"/>
          </a:fillRef>
          <a:effectRef idx="2">
            <a:schemeClr val="accent2"/>
          </a:effectRef>
          <a:fontRef idx="minor">
            <a:schemeClr val="tx1"/>
          </a:fontRef>
        </p:style>
      </p:cxnSp>
      <p:sp>
        <p:nvSpPr>
          <p:cNvPr id="38" name="テキスト ボックス 37"/>
          <p:cNvSpPr txBox="1"/>
          <p:nvPr/>
        </p:nvSpPr>
        <p:spPr>
          <a:xfrm>
            <a:off x="4286248" y="4786322"/>
            <a:ext cx="301686"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rtlCol="0">
            <a:spAutoFit/>
          </a:bodyPr>
          <a:lstStyle/>
          <a:p>
            <a:r>
              <a:rPr kumimoji="1" lang="en-US" altLang="ja-JP" dirty="0" smtClean="0"/>
              <a:t>2</a:t>
            </a:r>
            <a:endParaRPr kumimoji="1" lang="ja-JP" altLang="en-US" dirty="0"/>
          </a:p>
        </p:txBody>
      </p:sp>
      <p:sp>
        <p:nvSpPr>
          <p:cNvPr id="61" name="テキスト ボックス 60"/>
          <p:cNvSpPr txBox="1"/>
          <p:nvPr/>
        </p:nvSpPr>
        <p:spPr>
          <a:xfrm>
            <a:off x="1428728" y="1928802"/>
            <a:ext cx="641522" cy="369332"/>
          </a:xfrm>
          <a:prstGeom prst="rect">
            <a:avLst/>
          </a:prstGeom>
          <a:noFill/>
        </p:spPr>
        <p:txBody>
          <a:bodyPr wrap="none" rtlCol="0">
            <a:spAutoFit/>
          </a:bodyPr>
          <a:lstStyle/>
          <a:p>
            <a:r>
              <a:rPr kumimoji="1" lang="en-US" altLang="ja-JP" dirty="0" smtClean="0"/>
              <a:t>1 5 6</a:t>
            </a:r>
            <a:endParaRPr kumimoji="1" lang="ja-JP" altLang="en-US" dirty="0"/>
          </a:p>
        </p:txBody>
      </p:sp>
      <p:sp>
        <p:nvSpPr>
          <p:cNvPr id="62" name="テキスト ボックス 61"/>
          <p:cNvSpPr txBox="1"/>
          <p:nvPr/>
        </p:nvSpPr>
        <p:spPr>
          <a:xfrm>
            <a:off x="1428728" y="2857496"/>
            <a:ext cx="471604" cy="369332"/>
          </a:xfrm>
          <a:prstGeom prst="rect">
            <a:avLst/>
          </a:prstGeom>
          <a:noFill/>
        </p:spPr>
        <p:txBody>
          <a:bodyPr wrap="none" rtlCol="0">
            <a:spAutoFit/>
          </a:bodyPr>
          <a:lstStyle/>
          <a:p>
            <a:r>
              <a:rPr lang="en-US" altLang="ja-JP" dirty="0" smtClean="0"/>
              <a:t>3 6</a:t>
            </a:r>
            <a:endParaRPr kumimoji="1" lang="ja-JP" altLang="en-US" dirty="0"/>
          </a:p>
        </p:txBody>
      </p:sp>
      <p:sp>
        <p:nvSpPr>
          <p:cNvPr id="63" name="テキスト ボックス 62"/>
          <p:cNvSpPr txBox="1"/>
          <p:nvPr/>
        </p:nvSpPr>
        <p:spPr>
          <a:xfrm>
            <a:off x="1428728" y="3786190"/>
            <a:ext cx="471604" cy="369332"/>
          </a:xfrm>
          <a:prstGeom prst="rect">
            <a:avLst/>
          </a:prstGeom>
          <a:noFill/>
        </p:spPr>
        <p:txBody>
          <a:bodyPr wrap="none" rtlCol="0">
            <a:spAutoFit/>
          </a:bodyPr>
          <a:lstStyle/>
          <a:p>
            <a:r>
              <a:rPr lang="en-US" altLang="ja-JP" dirty="0" smtClean="0"/>
              <a:t>1 4</a:t>
            </a:r>
            <a:endParaRPr kumimoji="1" lang="ja-JP" altLang="en-US" dirty="0"/>
          </a:p>
        </p:txBody>
      </p:sp>
      <p:sp>
        <p:nvSpPr>
          <p:cNvPr id="64" name="テキスト ボックス 63"/>
          <p:cNvSpPr txBox="1"/>
          <p:nvPr/>
        </p:nvSpPr>
        <p:spPr>
          <a:xfrm>
            <a:off x="1428728" y="4786322"/>
            <a:ext cx="471604" cy="369332"/>
          </a:xfrm>
          <a:prstGeom prst="rect">
            <a:avLst/>
          </a:prstGeom>
          <a:noFill/>
        </p:spPr>
        <p:txBody>
          <a:bodyPr wrap="none" rtlCol="0">
            <a:spAutoFit/>
          </a:bodyPr>
          <a:lstStyle/>
          <a:p>
            <a:r>
              <a:rPr lang="en-US" altLang="ja-JP" dirty="0" smtClean="0"/>
              <a:t>2 5</a:t>
            </a:r>
          </a:p>
        </p:txBody>
      </p:sp>
      <p:sp>
        <p:nvSpPr>
          <p:cNvPr id="74" name="正方形/長方形 73"/>
          <p:cNvSpPr/>
          <p:nvPr/>
        </p:nvSpPr>
        <p:spPr>
          <a:xfrm>
            <a:off x="3786182" y="5715016"/>
            <a:ext cx="285752" cy="3571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75" name="正方形/長方形 74"/>
          <p:cNvSpPr/>
          <p:nvPr/>
        </p:nvSpPr>
        <p:spPr>
          <a:xfrm>
            <a:off x="3357554" y="5715016"/>
            <a:ext cx="285752" cy="3571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76" name="正方形/長方形 75"/>
          <p:cNvSpPr/>
          <p:nvPr/>
        </p:nvSpPr>
        <p:spPr>
          <a:xfrm>
            <a:off x="2786050" y="5715016"/>
            <a:ext cx="285752" cy="3571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77" name="テキスト ボックス 76"/>
          <p:cNvSpPr txBox="1"/>
          <p:nvPr/>
        </p:nvSpPr>
        <p:spPr>
          <a:xfrm>
            <a:off x="2786050" y="5715016"/>
            <a:ext cx="301686" cy="369332"/>
          </a:xfrm>
          <a:prstGeom prst="rect">
            <a:avLst/>
          </a:prstGeom>
          <a:noFill/>
        </p:spPr>
        <p:txBody>
          <a:bodyPr wrap="none" rtlCol="0">
            <a:spAutoFit/>
          </a:bodyPr>
          <a:lstStyle/>
          <a:p>
            <a:r>
              <a:rPr kumimoji="1" lang="en-US" altLang="ja-JP" dirty="0" smtClean="0"/>
              <a:t>1</a:t>
            </a:r>
            <a:endParaRPr kumimoji="1" lang="ja-JP" altLang="en-US" dirty="0"/>
          </a:p>
        </p:txBody>
      </p:sp>
      <p:sp>
        <p:nvSpPr>
          <p:cNvPr id="78" name="テキスト ボックス 77"/>
          <p:cNvSpPr txBox="1"/>
          <p:nvPr/>
        </p:nvSpPr>
        <p:spPr>
          <a:xfrm>
            <a:off x="3786182" y="5715016"/>
            <a:ext cx="301686" cy="369332"/>
          </a:xfrm>
          <a:prstGeom prst="rect">
            <a:avLst/>
          </a:prstGeom>
          <a:noFill/>
        </p:spPr>
        <p:txBody>
          <a:bodyPr wrap="none" rtlCol="0">
            <a:spAutoFit/>
          </a:bodyPr>
          <a:lstStyle/>
          <a:p>
            <a:r>
              <a:rPr kumimoji="1" lang="en-US" altLang="ja-JP" dirty="0" smtClean="0"/>
              <a:t>2</a:t>
            </a:r>
            <a:endParaRPr kumimoji="1" lang="ja-JP" altLang="en-US" dirty="0"/>
          </a:p>
        </p:txBody>
      </p:sp>
      <p:sp>
        <p:nvSpPr>
          <p:cNvPr id="79" name="テキスト ボックス 78"/>
          <p:cNvSpPr txBox="1"/>
          <p:nvPr/>
        </p:nvSpPr>
        <p:spPr>
          <a:xfrm>
            <a:off x="5643570" y="5715016"/>
            <a:ext cx="301686" cy="369332"/>
          </a:xfrm>
          <a:prstGeom prst="rect">
            <a:avLst/>
          </a:prstGeom>
          <a:noFill/>
        </p:spPr>
        <p:txBody>
          <a:bodyPr wrap="none" rtlCol="0">
            <a:spAutoFit/>
          </a:bodyPr>
          <a:lstStyle/>
          <a:p>
            <a:r>
              <a:rPr kumimoji="1" lang="en-US" altLang="ja-JP" dirty="0" smtClean="0"/>
              <a:t>3</a:t>
            </a:r>
            <a:endParaRPr kumimoji="1" lang="ja-JP" altLang="en-US" dirty="0"/>
          </a:p>
        </p:txBody>
      </p:sp>
      <p:sp>
        <p:nvSpPr>
          <p:cNvPr id="80" name="テキスト ボックス 79"/>
          <p:cNvSpPr txBox="1"/>
          <p:nvPr/>
        </p:nvSpPr>
        <p:spPr>
          <a:xfrm>
            <a:off x="3357554" y="5715016"/>
            <a:ext cx="301686" cy="369332"/>
          </a:xfrm>
          <a:prstGeom prst="rect">
            <a:avLst/>
          </a:prstGeom>
          <a:noFill/>
        </p:spPr>
        <p:txBody>
          <a:bodyPr wrap="none" rtlCol="0">
            <a:spAutoFit/>
          </a:bodyPr>
          <a:lstStyle/>
          <a:p>
            <a:r>
              <a:rPr kumimoji="1" lang="en-US" altLang="ja-JP" dirty="0" smtClean="0"/>
              <a:t>4</a:t>
            </a:r>
            <a:endParaRPr kumimoji="1" lang="ja-JP" altLang="en-US" dirty="0"/>
          </a:p>
        </p:txBody>
      </p:sp>
      <p:sp>
        <p:nvSpPr>
          <p:cNvPr id="81" name="テキスト ボックス 80"/>
          <p:cNvSpPr txBox="1"/>
          <p:nvPr/>
        </p:nvSpPr>
        <p:spPr>
          <a:xfrm>
            <a:off x="4786314" y="5715016"/>
            <a:ext cx="301686" cy="369332"/>
          </a:xfrm>
          <a:prstGeom prst="rect">
            <a:avLst/>
          </a:prstGeom>
          <a:noFill/>
        </p:spPr>
        <p:txBody>
          <a:bodyPr wrap="none" rtlCol="0">
            <a:spAutoFit/>
          </a:bodyPr>
          <a:lstStyle/>
          <a:p>
            <a:r>
              <a:rPr kumimoji="1" lang="en-US" altLang="ja-JP" dirty="0" smtClean="0"/>
              <a:t>5</a:t>
            </a:r>
            <a:endParaRPr kumimoji="1" lang="ja-JP" altLang="en-US" dirty="0"/>
          </a:p>
        </p:txBody>
      </p:sp>
      <p:sp>
        <p:nvSpPr>
          <p:cNvPr id="82" name="テキスト ボックス 81"/>
          <p:cNvSpPr txBox="1"/>
          <p:nvPr/>
        </p:nvSpPr>
        <p:spPr>
          <a:xfrm>
            <a:off x="7358082" y="5715016"/>
            <a:ext cx="301686" cy="369332"/>
          </a:xfrm>
          <a:prstGeom prst="rect">
            <a:avLst/>
          </a:prstGeom>
          <a:noFill/>
        </p:spPr>
        <p:txBody>
          <a:bodyPr wrap="none" rtlCol="0">
            <a:spAutoFit/>
          </a:bodyPr>
          <a:lstStyle/>
          <a:p>
            <a:r>
              <a:rPr kumimoji="1" lang="en-US" altLang="ja-JP" dirty="0" smtClean="0"/>
              <a:t>6</a:t>
            </a:r>
            <a:endParaRPr kumimoji="1" lang="ja-JP" alt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正方形/長方形 86"/>
          <p:cNvSpPr/>
          <p:nvPr/>
        </p:nvSpPr>
        <p:spPr>
          <a:xfrm>
            <a:off x="5643570" y="5715016"/>
            <a:ext cx="285752" cy="3571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2" name="タイトル 1"/>
          <p:cNvSpPr>
            <a:spLocks noGrp="1"/>
          </p:cNvSpPr>
          <p:nvPr>
            <p:ph type="title"/>
          </p:nvPr>
        </p:nvSpPr>
        <p:spPr/>
        <p:txBody>
          <a:bodyPr/>
          <a:lstStyle/>
          <a:p>
            <a:r>
              <a:rPr lang="ja-JP" altLang="en-US" dirty="0" smtClean="0"/>
              <a:t>トポロジカルソート</a:t>
            </a:r>
            <a:endParaRPr kumimoji="1" lang="ja-JP" altLang="en-US" dirty="0"/>
          </a:p>
        </p:txBody>
      </p:sp>
      <p:cxnSp>
        <p:nvCxnSpPr>
          <p:cNvPr id="4" name="直線コネクタ 3"/>
          <p:cNvCxnSpPr/>
          <p:nvPr/>
        </p:nvCxnSpPr>
        <p:spPr>
          <a:xfrm rot="5400000" flipH="1" flipV="1">
            <a:off x="2142711" y="4785925"/>
            <a:ext cx="1571636" cy="794"/>
          </a:xfrm>
          <a:prstGeom prst="line">
            <a:avLst/>
          </a:prstGeom>
        </p:spPr>
        <p:style>
          <a:lnRef idx="3">
            <a:schemeClr val="dk1"/>
          </a:lnRef>
          <a:fillRef idx="0">
            <a:schemeClr val="dk1"/>
          </a:fillRef>
          <a:effectRef idx="2">
            <a:schemeClr val="dk1"/>
          </a:effectRef>
          <a:fontRef idx="minor">
            <a:schemeClr val="tx1"/>
          </a:fontRef>
        </p:style>
      </p:cxnSp>
      <p:cxnSp>
        <p:nvCxnSpPr>
          <p:cNvPr id="31" name="直線コネクタ 30"/>
          <p:cNvCxnSpPr/>
          <p:nvPr/>
        </p:nvCxnSpPr>
        <p:spPr>
          <a:xfrm rot="5400000" flipH="1" flipV="1">
            <a:off x="3642909" y="5285991"/>
            <a:ext cx="571504" cy="794"/>
          </a:xfrm>
          <a:prstGeom prst="line">
            <a:avLst/>
          </a:prstGeom>
        </p:spPr>
        <p:style>
          <a:lnRef idx="3">
            <a:schemeClr val="dk1"/>
          </a:lnRef>
          <a:fillRef idx="0">
            <a:schemeClr val="dk1"/>
          </a:fillRef>
          <a:effectRef idx="2">
            <a:schemeClr val="dk1"/>
          </a:effectRef>
          <a:fontRef idx="minor">
            <a:schemeClr val="tx1"/>
          </a:fontRef>
        </p:style>
      </p:cxnSp>
      <p:cxnSp>
        <p:nvCxnSpPr>
          <p:cNvPr id="32" name="直線コネクタ 31"/>
          <p:cNvCxnSpPr/>
          <p:nvPr/>
        </p:nvCxnSpPr>
        <p:spPr>
          <a:xfrm rot="5400000" flipH="1" flipV="1">
            <a:off x="4536678" y="4321578"/>
            <a:ext cx="2500330" cy="794"/>
          </a:xfrm>
          <a:prstGeom prst="line">
            <a:avLst/>
          </a:prstGeom>
        </p:spPr>
        <p:style>
          <a:lnRef idx="3">
            <a:schemeClr val="accent2"/>
          </a:lnRef>
          <a:fillRef idx="0">
            <a:schemeClr val="accent2"/>
          </a:fillRef>
          <a:effectRef idx="2">
            <a:schemeClr val="accent2"/>
          </a:effectRef>
          <a:fontRef idx="minor">
            <a:schemeClr val="tx1"/>
          </a:fontRef>
        </p:style>
      </p:cxnSp>
      <p:cxnSp>
        <p:nvCxnSpPr>
          <p:cNvPr id="33" name="直線コネクタ 32"/>
          <p:cNvCxnSpPr/>
          <p:nvPr/>
        </p:nvCxnSpPr>
        <p:spPr>
          <a:xfrm rot="5400000" flipH="1" flipV="1">
            <a:off x="2715009" y="4785925"/>
            <a:ext cx="1571636" cy="794"/>
          </a:xfrm>
          <a:prstGeom prst="line">
            <a:avLst/>
          </a:prstGeom>
        </p:spPr>
        <p:style>
          <a:lnRef idx="3">
            <a:schemeClr val="dk1"/>
          </a:lnRef>
          <a:fillRef idx="0">
            <a:schemeClr val="dk1"/>
          </a:fillRef>
          <a:effectRef idx="2">
            <a:schemeClr val="dk1"/>
          </a:effectRef>
          <a:fontRef idx="minor">
            <a:schemeClr val="tx1"/>
          </a:fontRef>
        </p:style>
      </p:cxnSp>
      <p:cxnSp>
        <p:nvCxnSpPr>
          <p:cNvPr id="34" name="直線コネクタ 33"/>
          <p:cNvCxnSpPr/>
          <p:nvPr/>
        </p:nvCxnSpPr>
        <p:spPr>
          <a:xfrm rot="5400000" flipH="1" flipV="1">
            <a:off x="4643835" y="5285991"/>
            <a:ext cx="571504" cy="794"/>
          </a:xfrm>
          <a:prstGeom prst="line">
            <a:avLst/>
          </a:prstGeom>
        </p:spPr>
        <p:style>
          <a:lnRef idx="3">
            <a:schemeClr val="dk1"/>
          </a:lnRef>
          <a:fillRef idx="0">
            <a:schemeClr val="dk1"/>
          </a:fillRef>
          <a:effectRef idx="2">
            <a:schemeClr val="dk1"/>
          </a:effectRef>
          <a:fontRef idx="minor">
            <a:schemeClr val="tx1"/>
          </a:fontRef>
        </p:style>
      </p:cxnSp>
      <p:cxnSp>
        <p:nvCxnSpPr>
          <p:cNvPr id="35" name="直線コネクタ 34"/>
          <p:cNvCxnSpPr/>
          <p:nvPr/>
        </p:nvCxnSpPr>
        <p:spPr>
          <a:xfrm rot="5400000" flipH="1" flipV="1">
            <a:off x="6250396" y="4321578"/>
            <a:ext cx="2500330" cy="794"/>
          </a:xfrm>
          <a:prstGeom prst="line">
            <a:avLst/>
          </a:prstGeom>
        </p:spPr>
        <p:style>
          <a:lnRef idx="3">
            <a:schemeClr val="dk1"/>
          </a:lnRef>
          <a:fillRef idx="0">
            <a:schemeClr val="dk1"/>
          </a:fillRef>
          <a:effectRef idx="2">
            <a:schemeClr val="dk1"/>
          </a:effectRef>
          <a:fontRef idx="minor">
            <a:schemeClr val="tx1"/>
          </a:fontRef>
        </p:style>
      </p:cxnSp>
      <p:cxnSp>
        <p:nvCxnSpPr>
          <p:cNvPr id="40" name="直線コネクタ 39"/>
          <p:cNvCxnSpPr/>
          <p:nvPr/>
        </p:nvCxnSpPr>
        <p:spPr>
          <a:xfrm>
            <a:off x="3214678" y="2071678"/>
            <a:ext cx="1214446" cy="1588"/>
          </a:xfrm>
          <a:prstGeom prst="line">
            <a:avLst/>
          </a:prstGeom>
        </p:spPr>
        <p:style>
          <a:lnRef idx="3">
            <a:schemeClr val="dk1"/>
          </a:lnRef>
          <a:fillRef idx="0">
            <a:schemeClr val="dk1"/>
          </a:fillRef>
          <a:effectRef idx="2">
            <a:schemeClr val="dk1"/>
          </a:effectRef>
          <a:fontRef idx="minor">
            <a:schemeClr val="tx1"/>
          </a:fontRef>
        </p:style>
      </p:cxnSp>
      <p:cxnSp>
        <p:nvCxnSpPr>
          <p:cNvPr id="42" name="直線コネクタ 41"/>
          <p:cNvCxnSpPr/>
          <p:nvPr/>
        </p:nvCxnSpPr>
        <p:spPr>
          <a:xfrm rot="5400000" flipH="1" flipV="1">
            <a:off x="4144166" y="1785132"/>
            <a:ext cx="571504"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26" name="直線コネクタ 25"/>
          <p:cNvCxnSpPr/>
          <p:nvPr/>
        </p:nvCxnSpPr>
        <p:spPr>
          <a:xfrm>
            <a:off x="5786446" y="3071810"/>
            <a:ext cx="500066"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39" name="直線コネクタ 38"/>
          <p:cNvCxnSpPr/>
          <p:nvPr/>
        </p:nvCxnSpPr>
        <p:spPr>
          <a:xfrm rot="5400000">
            <a:off x="5786446" y="2571744"/>
            <a:ext cx="1000132"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37" name="直線コネクタ 36"/>
          <p:cNvCxnSpPr/>
          <p:nvPr/>
        </p:nvCxnSpPr>
        <p:spPr>
          <a:xfrm>
            <a:off x="2928926" y="4000504"/>
            <a:ext cx="285752" cy="1588"/>
          </a:xfrm>
          <a:prstGeom prst="line">
            <a:avLst/>
          </a:prstGeom>
        </p:spPr>
        <p:style>
          <a:lnRef idx="3">
            <a:schemeClr val="dk1"/>
          </a:lnRef>
          <a:fillRef idx="0">
            <a:schemeClr val="dk1"/>
          </a:fillRef>
          <a:effectRef idx="2">
            <a:schemeClr val="dk1"/>
          </a:effectRef>
          <a:fontRef idx="minor">
            <a:schemeClr val="tx1"/>
          </a:fontRef>
        </p:style>
      </p:cxnSp>
      <p:cxnSp>
        <p:nvCxnSpPr>
          <p:cNvPr id="43" name="直線コネクタ 42"/>
          <p:cNvCxnSpPr/>
          <p:nvPr/>
        </p:nvCxnSpPr>
        <p:spPr>
          <a:xfrm rot="5400000" flipH="1" flipV="1">
            <a:off x="2251059" y="3035297"/>
            <a:ext cx="1928826" cy="1588"/>
          </a:xfrm>
          <a:prstGeom prst="line">
            <a:avLst/>
          </a:prstGeom>
        </p:spPr>
        <p:style>
          <a:lnRef idx="3">
            <a:schemeClr val="dk1"/>
          </a:lnRef>
          <a:fillRef idx="0">
            <a:schemeClr val="dk1"/>
          </a:fillRef>
          <a:effectRef idx="2">
            <a:schemeClr val="dk1"/>
          </a:effectRef>
          <a:fontRef idx="minor">
            <a:schemeClr val="tx1"/>
          </a:fontRef>
        </p:style>
      </p:cxnSp>
      <p:cxnSp>
        <p:nvCxnSpPr>
          <p:cNvPr id="44" name="直線コネクタ 43"/>
          <p:cNvCxnSpPr/>
          <p:nvPr/>
        </p:nvCxnSpPr>
        <p:spPr>
          <a:xfrm>
            <a:off x="3929058" y="5000636"/>
            <a:ext cx="500066" cy="1588"/>
          </a:xfrm>
          <a:prstGeom prst="line">
            <a:avLst/>
          </a:prstGeom>
        </p:spPr>
        <p:style>
          <a:lnRef idx="3">
            <a:schemeClr val="dk1"/>
          </a:lnRef>
          <a:fillRef idx="0">
            <a:schemeClr val="dk1"/>
          </a:fillRef>
          <a:effectRef idx="2">
            <a:schemeClr val="dk1"/>
          </a:effectRef>
          <a:fontRef idx="minor">
            <a:schemeClr val="tx1"/>
          </a:fontRef>
        </p:style>
      </p:cxnSp>
      <p:cxnSp>
        <p:nvCxnSpPr>
          <p:cNvPr id="46" name="直線コネクタ 45"/>
          <p:cNvCxnSpPr/>
          <p:nvPr/>
        </p:nvCxnSpPr>
        <p:spPr>
          <a:xfrm rot="5400000" flipH="1" flipV="1">
            <a:off x="2965439" y="3535363"/>
            <a:ext cx="2928958" cy="1588"/>
          </a:xfrm>
          <a:prstGeom prst="line">
            <a:avLst/>
          </a:prstGeom>
        </p:spPr>
        <p:style>
          <a:lnRef idx="3">
            <a:schemeClr val="dk1"/>
          </a:lnRef>
          <a:fillRef idx="0">
            <a:schemeClr val="dk1"/>
          </a:fillRef>
          <a:effectRef idx="2">
            <a:schemeClr val="dk1"/>
          </a:effectRef>
          <a:fontRef idx="minor">
            <a:schemeClr val="tx1"/>
          </a:fontRef>
        </p:style>
      </p:cxnSp>
      <p:cxnSp>
        <p:nvCxnSpPr>
          <p:cNvPr id="45" name="直線コネクタ 44"/>
          <p:cNvCxnSpPr/>
          <p:nvPr/>
        </p:nvCxnSpPr>
        <p:spPr>
          <a:xfrm>
            <a:off x="4429124" y="2071678"/>
            <a:ext cx="1857388"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50" name="直線コネクタ 49"/>
          <p:cNvCxnSpPr/>
          <p:nvPr/>
        </p:nvCxnSpPr>
        <p:spPr>
          <a:xfrm>
            <a:off x="3214678" y="4000504"/>
            <a:ext cx="285752" cy="1588"/>
          </a:xfrm>
          <a:prstGeom prst="line">
            <a:avLst/>
          </a:prstGeom>
        </p:spPr>
        <p:style>
          <a:lnRef idx="3">
            <a:schemeClr val="dk1"/>
          </a:lnRef>
          <a:fillRef idx="0">
            <a:schemeClr val="dk1"/>
          </a:fillRef>
          <a:effectRef idx="2">
            <a:schemeClr val="dk1"/>
          </a:effectRef>
          <a:fontRef idx="minor">
            <a:schemeClr val="tx1"/>
          </a:fontRef>
        </p:style>
      </p:cxnSp>
      <p:sp>
        <p:nvSpPr>
          <p:cNvPr id="36" name="テキスト ボックス 35"/>
          <p:cNvSpPr txBox="1"/>
          <p:nvPr/>
        </p:nvSpPr>
        <p:spPr>
          <a:xfrm>
            <a:off x="3071802" y="3786190"/>
            <a:ext cx="301686"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rtlCol="0">
            <a:spAutoFit/>
          </a:bodyPr>
          <a:lstStyle/>
          <a:p>
            <a:r>
              <a:rPr kumimoji="1" lang="en-US" altLang="ja-JP" dirty="0" smtClean="0"/>
              <a:t>1</a:t>
            </a:r>
            <a:endParaRPr kumimoji="1" lang="ja-JP" altLang="en-US" dirty="0"/>
          </a:p>
        </p:txBody>
      </p:sp>
      <p:cxnSp>
        <p:nvCxnSpPr>
          <p:cNvPr id="54" name="直線コネクタ 53"/>
          <p:cNvCxnSpPr/>
          <p:nvPr/>
        </p:nvCxnSpPr>
        <p:spPr>
          <a:xfrm>
            <a:off x="4429124" y="5000636"/>
            <a:ext cx="500066" cy="1588"/>
          </a:xfrm>
          <a:prstGeom prst="line">
            <a:avLst/>
          </a:prstGeom>
        </p:spPr>
        <p:style>
          <a:lnRef idx="3">
            <a:schemeClr val="dk1"/>
          </a:lnRef>
          <a:fillRef idx="0">
            <a:schemeClr val="dk1"/>
          </a:fillRef>
          <a:effectRef idx="2">
            <a:schemeClr val="dk1"/>
          </a:effectRef>
          <a:fontRef idx="minor">
            <a:schemeClr val="tx1"/>
          </a:fontRef>
        </p:style>
      </p:cxnSp>
      <p:sp>
        <p:nvSpPr>
          <p:cNvPr id="38" name="テキスト ボックス 37"/>
          <p:cNvSpPr txBox="1"/>
          <p:nvPr/>
        </p:nvSpPr>
        <p:spPr>
          <a:xfrm>
            <a:off x="4286248" y="4786322"/>
            <a:ext cx="301686"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rtlCol="0">
            <a:spAutoFit/>
          </a:bodyPr>
          <a:lstStyle/>
          <a:p>
            <a:r>
              <a:rPr kumimoji="1" lang="en-US" altLang="ja-JP" dirty="0" smtClean="0"/>
              <a:t>2</a:t>
            </a:r>
            <a:endParaRPr kumimoji="1" lang="ja-JP" altLang="en-US" dirty="0"/>
          </a:p>
        </p:txBody>
      </p:sp>
      <p:cxnSp>
        <p:nvCxnSpPr>
          <p:cNvPr id="48" name="直線コネクタ 47"/>
          <p:cNvCxnSpPr/>
          <p:nvPr/>
        </p:nvCxnSpPr>
        <p:spPr>
          <a:xfrm>
            <a:off x="6286512" y="3071810"/>
            <a:ext cx="1214446" cy="1588"/>
          </a:xfrm>
          <a:prstGeom prst="line">
            <a:avLst/>
          </a:prstGeom>
        </p:spPr>
        <p:style>
          <a:lnRef idx="3">
            <a:schemeClr val="dk1"/>
          </a:lnRef>
          <a:fillRef idx="0">
            <a:schemeClr val="dk1"/>
          </a:fillRef>
          <a:effectRef idx="2">
            <a:schemeClr val="dk1"/>
          </a:effectRef>
          <a:fontRef idx="minor">
            <a:schemeClr val="tx1"/>
          </a:fontRef>
        </p:style>
      </p:cxnSp>
      <p:sp>
        <p:nvSpPr>
          <p:cNvPr id="41" name="テキスト ボックス 40"/>
          <p:cNvSpPr txBox="1"/>
          <p:nvPr/>
        </p:nvSpPr>
        <p:spPr>
          <a:xfrm>
            <a:off x="6143636" y="2857496"/>
            <a:ext cx="301686"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rtlCol="0">
            <a:spAutoFit/>
          </a:bodyPr>
          <a:lstStyle/>
          <a:p>
            <a:r>
              <a:rPr kumimoji="1" lang="en-US" altLang="ja-JP" dirty="0" smtClean="0"/>
              <a:t>3</a:t>
            </a:r>
            <a:endParaRPr kumimoji="1" lang="ja-JP" altLang="en-US" dirty="0"/>
          </a:p>
        </p:txBody>
      </p:sp>
      <p:sp>
        <p:nvSpPr>
          <p:cNvPr id="62" name="テキスト ボックス 61"/>
          <p:cNvSpPr txBox="1"/>
          <p:nvPr/>
        </p:nvSpPr>
        <p:spPr>
          <a:xfrm>
            <a:off x="1428728" y="1928802"/>
            <a:ext cx="641522" cy="369332"/>
          </a:xfrm>
          <a:prstGeom prst="rect">
            <a:avLst/>
          </a:prstGeom>
          <a:noFill/>
        </p:spPr>
        <p:txBody>
          <a:bodyPr wrap="none" rtlCol="0">
            <a:spAutoFit/>
          </a:bodyPr>
          <a:lstStyle/>
          <a:p>
            <a:r>
              <a:rPr kumimoji="1" lang="en-US" altLang="ja-JP" dirty="0" smtClean="0"/>
              <a:t>1 5 6</a:t>
            </a:r>
            <a:endParaRPr kumimoji="1" lang="ja-JP" altLang="en-US" dirty="0"/>
          </a:p>
        </p:txBody>
      </p:sp>
      <p:sp>
        <p:nvSpPr>
          <p:cNvPr id="63" name="テキスト ボックス 62"/>
          <p:cNvSpPr txBox="1"/>
          <p:nvPr/>
        </p:nvSpPr>
        <p:spPr>
          <a:xfrm>
            <a:off x="1428728" y="2857496"/>
            <a:ext cx="471604" cy="369332"/>
          </a:xfrm>
          <a:prstGeom prst="rect">
            <a:avLst/>
          </a:prstGeom>
          <a:noFill/>
        </p:spPr>
        <p:txBody>
          <a:bodyPr wrap="none" rtlCol="0">
            <a:spAutoFit/>
          </a:bodyPr>
          <a:lstStyle/>
          <a:p>
            <a:r>
              <a:rPr lang="en-US" altLang="ja-JP" dirty="0" smtClean="0"/>
              <a:t>3 6</a:t>
            </a:r>
            <a:endParaRPr kumimoji="1" lang="ja-JP" altLang="en-US" dirty="0"/>
          </a:p>
        </p:txBody>
      </p:sp>
      <p:sp>
        <p:nvSpPr>
          <p:cNvPr id="64" name="テキスト ボックス 63"/>
          <p:cNvSpPr txBox="1"/>
          <p:nvPr/>
        </p:nvSpPr>
        <p:spPr>
          <a:xfrm>
            <a:off x="1428728" y="3786190"/>
            <a:ext cx="471604" cy="369332"/>
          </a:xfrm>
          <a:prstGeom prst="rect">
            <a:avLst/>
          </a:prstGeom>
          <a:noFill/>
        </p:spPr>
        <p:txBody>
          <a:bodyPr wrap="none" rtlCol="0">
            <a:spAutoFit/>
          </a:bodyPr>
          <a:lstStyle/>
          <a:p>
            <a:r>
              <a:rPr lang="en-US" altLang="ja-JP" dirty="0" smtClean="0"/>
              <a:t>1 4</a:t>
            </a:r>
            <a:endParaRPr kumimoji="1" lang="ja-JP" altLang="en-US" dirty="0"/>
          </a:p>
        </p:txBody>
      </p:sp>
      <p:sp>
        <p:nvSpPr>
          <p:cNvPr id="65" name="テキスト ボックス 64"/>
          <p:cNvSpPr txBox="1"/>
          <p:nvPr/>
        </p:nvSpPr>
        <p:spPr>
          <a:xfrm>
            <a:off x="1428728" y="4786322"/>
            <a:ext cx="471604" cy="369332"/>
          </a:xfrm>
          <a:prstGeom prst="rect">
            <a:avLst/>
          </a:prstGeom>
          <a:noFill/>
        </p:spPr>
        <p:txBody>
          <a:bodyPr wrap="none" rtlCol="0">
            <a:spAutoFit/>
          </a:bodyPr>
          <a:lstStyle/>
          <a:p>
            <a:r>
              <a:rPr lang="en-US" altLang="ja-JP" dirty="0" smtClean="0"/>
              <a:t>2 5</a:t>
            </a:r>
          </a:p>
        </p:txBody>
      </p:sp>
      <p:sp>
        <p:nvSpPr>
          <p:cNvPr id="77" name="正方形/長方形 76"/>
          <p:cNvSpPr/>
          <p:nvPr/>
        </p:nvSpPr>
        <p:spPr>
          <a:xfrm>
            <a:off x="4786314" y="5715016"/>
            <a:ext cx="285752" cy="3571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78" name="正方形/長方形 77"/>
          <p:cNvSpPr/>
          <p:nvPr/>
        </p:nvSpPr>
        <p:spPr>
          <a:xfrm>
            <a:off x="3786182" y="5715016"/>
            <a:ext cx="285752" cy="3571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79" name="正方形/長方形 78"/>
          <p:cNvSpPr/>
          <p:nvPr/>
        </p:nvSpPr>
        <p:spPr>
          <a:xfrm>
            <a:off x="3357554" y="5715016"/>
            <a:ext cx="285752" cy="3571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80" name="正方形/長方形 79"/>
          <p:cNvSpPr/>
          <p:nvPr/>
        </p:nvSpPr>
        <p:spPr>
          <a:xfrm>
            <a:off x="2786050" y="5715016"/>
            <a:ext cx="285752" cy="3571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81" name="テキスト ボックス 80"/>
          <p:cNvSpPr txBox="1"/>
          <p:nvPr/>
        </p:nvSpPr>
        <p:spPr>
          <a:xfrm>
            <a:off x="2786050" y="5715016"/>
            <a:ext cx="301686" cy="369332"/>
          </a:xfrm>
          <a:prstGeom prst="rect">
            <a:avLst/>
          </a:prstGeom>
          <a:noFill/>
        </p:spPr>
        <p:txBody>
          <a:bodyPr wrap="none" rtlCol="0">
            <a:spAutoFit/>
          </a:bodyPr>
          <a:lstStyle/>
          <a:p>
            <a:r>
              <a:rPr kumimoji="1" lang="en-US" altLang="ja-JP" dirty="0" smtClean="0"/>
              <a:t>1</a:t>
            </a:r>
            <a:endParaRPr kumimoji="1" lang="ja-JP" altLang="en-US" dirty="0"/>
          </a:p>
        </p:txBody>
      </p:sp>
      <p:sp>
        <p:nvSpPr>
          <p:cNvPr id="82" name="テキスト ボックス 81"/>
          <p:cNvSpPr txBox="1"/>
          <p:nvPr/>
        </p:nvSpPr>
        <p:spPr>
          <a:xfrm>
            <a:off x="3786182" y="5715016"/>
            <a:ext cx="301686" cy="369332"/>
          </a:xfrm>
          <a:prstGeom prst="rect">
            <a:avLst/>
          </a:prstGeom>
          <a:noFill/>
        </p:spPr>
        <p:txBody>
          <a:bodyPr wrap="none" rtlCol="0">
            <a:spAutoFit/>
          </a:bodyPr>
          <a:lstStyle/>
          <a:p>
            <a:r>
              <a:rPr kumimoji="1" lang="en-US" altLang="ja-JP" dirty="0" smtClean="0"/>
              <a:t>2</a:t>
            </a:r>
            <a:endParaRPr kumimoji="1" lang="ja-JP" altLang="en-US" dirty="0"/>
          </a:p>
        </p:txBody>
      </p:sp>
      <p:sp>
        <p:nvSpPr>
          <p:cNvPr id="83" name="テキスト ボックス 82"/>
          <p:cNvSpPr txBox="1"/>
          <p:nvPr/>
        </p:nvSpPr>
        <p:spPr>
          <a:xfrm>
            <a:off x="5643570" y="5715016"/>
            <a:ext cx="301686" cy="369332"/>
          </a:xfrm>
          <a:prstGeom prst="rect">
            <a:avLst/>
          </a:prstGeom>
          <a:noFill/>
        </p:spPr>
        <p:txBody>
          <a:bodyPr wrap="none" rtlCol="0">
            <a:spAutoFit/>
          </a:bodyPr>
          <a:lstStyle/>
          <a:p>
            <a:r>
              <a:rPr kumimoji="1" lang="en-US" altLang="ja-JP" dirty="0" smtClean="0"/>
              <a:t>3</a:t>
            </a:r>
            <a:endParaRPr kumimoji="1" lang="ja-JP" altLang="en-US" dirty="0"/>
          </a:p>
        </p:txBody>
      </p:sp>
      <p:sp>
        <p:nvSpPr>
          <p:cNvPr id="84" name="テキスト ボックス 83"/>
          <p:cNvSpPr txBox="1"/>
          <p:nvPr/>
        </p:nvSpPr>
        <p:spPr>
          <a:xfrm>
            <a:off x="3357554" y="5715016"/>
            <a:ext cx="301686" cy="369332"/>
          </a:xfrm>
          <a:prstGeom prst="rect">
            <a:avLst/>
          </a:prstGeom>
          <a:noFill/>
        </p:spPr>
        <p:txBody>
          <a:bodyPr wrap="none" rtlCol="0">
            <a:spAutoFit/>
          </a:bodyPr>
          <a:lstStyle/>
          <a:p>
            <a:r>
              <a:rPr kumimoji="1" lang="en-US" altLang="ja-JP" dirty="0" smtClean="0"/>
              <a:t>4</a:t>
            </a:r>
            <a:endParaRPr kumimoji="1" lang="ja-JP" altLang="en-US" dirty="0"/>
          </a:p>
        </p:txBody>
      </p:sp>
      <p:sp>
        <p:nvSpPr>
          <p:cNvPr id="85" name="テキスト ボックス 84"/>
          <p:cNvSpPr txBox="1"/>
          <p:nvPr/>
        </p:nvSpPr>
        <p:spPr>
          <a:xfrm>
            <a:off x="4786314" y="5715016"/>
            <a:ext cx="301686" cy="369332"/>
          </a:xfrm>
          <a:prstGeom prst="rect">
            <a:avLst/>
          </a:prstGeom>
          <a:noFill/>
        </p:spPr>
        <p:txBody>
          <a:bodyPr wrap="none" rtlCol="0">
            <a:spAutoFit/>
          </a:bodyPr>
          <a:lstStyle/>
          <a:p>
            <a:r>
              <a:rPr kumimoji="1" lang="en-US" altLang="ja-JP" dirty="0" smtClean="0"/>
              <a:t>5</a:t>
            </a:r>
            <a:endParaRPr kumimoji="1" lang="ja-JP" altLang="en-US" dirty="0"/>
          </a:p>
        </p:txBody>
      </p:sp>
      <p:sp>
        <p:nvSpPr>
          <p:cNvPr id="86" name="テキスト ボックス 85"/>
          <p:cNvSpPr txBox="1"/>
          <p:nvPr/>
        </p:nvSpPr>
        <p:spPr>
          <a:xfrm>
            <a:off x="7358082" y="5715016"/>
            <a:ext cx="301686" cy="369332"/>
          </a:xfrm>
          <a:prstGeom prst="rect">
            <a:avLst/>
          </a:prstGeom>
          <a:noFill/>
        </p:spPr>
        <p:txBody>
          <a:bodyPr wrap="none" rtlCol="0">
            <a:spAutoFit/>
          </a:bodyPr>
          <a:lstStyle/>
          <a:p>
            <a:r>
              <a:rPr kumimoji="1" lang="en-US" altLang="ja-JP" dirty="0" smtClean="0"/>
              <a:t>6</a:t>
            </a:r>
            <a:endParaRPr kumimoji="1" lang="ja-JP" alt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正方形/長方形 76"/>
          <p:cNvSpPr/>
          <p:nvPr/>
        </p:nvSpPr>
        <p:spPr>
          <a:xfrm>
            <a:off x="6643702" y="5715016"/>
            <a:ext cx="285752" cy="3571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2" name="タイトル 1"/>
          <p:cNvSpPr>
            <a:spLocks noGrp="1"/>
          </p:cNvSpPr>
          <p:nvPr>
            <p:ph type="title"/>
          </p:nvPr>
        </p:nvSpPr>
        <p:spPr/>
        <p:txBody>
          <a:bodyPr/>
          <a:lstStyle/>
          <a:p>
            <a:r>
              <a:rPr lang="ja-JP" altLang="en-US" dirty="0" smtClean="0"/>
              <a:t>トポロジカルソート</a:t>
            </a:r>
            <a:endParaRPr kumimoji="1" lang="ja-JP" altLang="en-US" dirty="0"/>
          </a:p>
        </p:txBody>
      </p:sp>
      <p:cxnSp>
        <p:nvCxnSpPr>
          <p:cNvPr id="4" name="直線コネクタ 3"/>
          <p:cNvCxnSpPr/>
          <p:nvPr/>
        </p:nvCxnSpPr>
        <p:spPr>
          <a:xfrm rot="5400000" flipH="1" flipV="1">
            <a:off x="2142711" y="4785925"/>
            <a:ext cx="1571636" cy="794"/>
          </a:xfrm>
          <a:prstGeom prst="line">
            <a:avLst/>
          </a:prstGeom>
        </p:spPr>
        <p:style>
          <a:lnRef idx="3">
            <a:schemeClr val="dk1"/>
          </a:lnRef>
          <a:fillRef idx="0">
            <a:schemeClr val="dk1"/>
          </a:fillRef>
          <a:effectRef idx="2">
            <a:schemeClr val="dk1"/>
          </a:effectRef>
          <a:fontRef idx="minor">
            <a:schemeClr val="tx1"/>
          </a:fontRef>
        </p:style>
      </p:cxnSp>
      <p:cxnSp>
        <p:nvCxnSpPr>
          <p:cNvPr id="31" name="直線コネクタ 30"/>
          <p:cNvCxnSpPr/>
          <p:nvPr/>
        </p:nvCxnSpPr>
        <p:spPr>
          <a:xfrm rot="5400000" flipH="1" flipV="1">
            <a:off x="3642909" y="5285991"/>
            <a:ext cx="571504" cy="794"/>
          </a:xfrm>
          <a:prstGeom prst="line">
            <a:avLst/>
          </a:prstGeom>
        </p:spPr>
        <p:style>
          <a:lnRef idx="3">
            <a:schemeClr val="dk1"/>
          </a:lnRef>
          <a:fillRef idx="0">
            <a:schemeClr val="dk1"/>
          </a:fillRef>
          <a:effectRef idx="2">
            <a:schemeClr val="dk1"/>
          </a:effectRef>
          <a:fontRef idx="minor">
            <a:schemeClr val="tx1"/>
          </a:fontRef>
        </p:style>
      </p:cxnSp>
      <p:cxnSp>
        <p:nvCxnSpPr>
          <p:cNvPr id="32" name="直線コネクタ 31"/>
          <p:cNvCxnSpPr/>
          <p:nvPr/>
        </p:nvCxnSpPr>
        <p:spPr>
          <a:xfrm rot="5400000" flipH="1" flipV="1">
            <a:off x="4536678" y="4321578"/>
            <a:ext cx="2500330" cy="794"/>
          </a:xfrm>
          <a:prstGeom prst="line">
            <a:avLst/>
          </a:prstGeom>
        </p:spPr>
        <p:style>
          <a:lnRef idx="3">
            <a:schemeClr val="dk1"/>
          </a:lnRef>
          <a:fillRef idx="0">
            <a:schemeClr val="dk1"/>
          </a:fillRef>
          <a:effectRef idx="2">
            <a:schemeClr val="dk1"/>
          </a:effectRef>
          <a:fontRef idx="minor">
            <a:schemeClr val="tx1"/>
          </a:fontRef>
        </p:style>
      </p:cxnSp>
      <p:cxnSp>
        <p:nvCxnSpPr>
          <p:cNvPr id="33" name="直線コネクタ 32"/>
          <p:cNvCxnSpPr/>
          <p:nvPr/>
        </p:nvCxnSpPr>
        <p:spPr>
          <a:xfrm rot="5400000" flipH="1" flipV="1">
            <a:off x="2715009" y="4785925"/>
            <a:ext cx="1571636" cy="794"/>
          </a:xfrm>
          <a:prstGeom prst="line">
            <a:avLst/>
          </a:prstGeom>
        </p:spPr>
        <p:style>
          <a:lnRef idx="3">
            <a:schemeClr val="dk1"/>
          </a:lnRef>
          <a:fillRef idx="0">
            <a:schemeClr val="dk1"/>
          </a:fillRef>
          <a:effectRef idx="2">
            <a:schemeClr val="dk1"/>
          </a:effectRef>
          <a:fontRef idx="minor">
            <a:schemeClr val="tx1"/>
          </a:fontRef>
        </p:style>
      </p:cxnSp>
      <p:cxnSp>
        <p:nvCxnSpPr>
          <p:cNvPr id="34" name="直線コネクタ 33"/>
          <p:cNvCxnSpPr/>
          <p:nvPr/>
        </p:nvCxnSpPr>
        <p:spPr>
          <a:xfrm rot="5400000" flipH="1" flipV="1">
            <a:off x="4643835" y="5285991"/>
            <a:ext cx="571504" cy="794"/>
          </a:xfrm>
          <a:prstGeom prst="line">
            <a:avLst/>
          </a:prstGeom>
        </p:spPr>
        <p:style>
          <a:lnRef idx="3">
            <a:schemeClr val="dk1"/>
          </a:lnRef>
          <a:fillRef idx="0">
            <a:schemeClr val="dk1"/>
          </a:fillRef>
          <a:effectRef idx="2">
            <a:schemeClr val="dk1"/>
          </a:effectRef>
          <a:fontRef idx="minor">
            <a:schemeClr val="tx1"/>
          </a:fontRef>
        </p:style>
      </p:cxnSp>
      <p:cxnSp>
        <p:nvCxnSpPr>
          <p:cNvPr id="35" name="直線コネクタ 34"/>
          <p:cNvCxnSpPr/>
          <p:nvPr/>
        </p:nvCxnSpPr>
        <p:spPr>
          <a:xfrm rot="5400000" flipH="1" flipV="1">
            <a:off x="5536810" y="4321578"/>
            <a:ext cx="2500330" cy="794"/>
          </a:xfrm>
          <a:prstGeom prst="line">
            <a:avLst/>
          </a:prstGeom>
        </p:spPr>
        <p:style>
          <a:lnRef idx="3">
            <a:schemeClr val="accent2"/>
          </a:lnRef>
          <a:fillRef idx="0">
            <a:schemeClr val="accent2"/>
          </a:fillRef>
          <a:effectRef idx="2">
            <a:schemeClr val="accent2"/>
          </a:effectRef>
          <a:fontRef idx="minor">
            <a:schemeClr val="tx1"/>
          </a:fontRef>
        </p:style>
      </p:cxnSp>
      <p:cxnSp>
        <p:nvCxnSpPr>
          <p:cNvPr id="40" name="直線コネクタ 39"/>
          <p:cNvCxnSpPr/>
          <p:nvPr/>
        </p:nvCxnSpPr>
        <p:spPr>
          <a:xfrm>
            <a:off x="3214678" y="2071678"/>
            <a:ext cx="1214446" cy="1588"/>
          </a:xfrm>
          <a:prstGeom prst="line">
            <a:avLst/>
          </a:prstGeom>
        </p:spPr>
        <p:style>
          <a:lnRef idx="3">
            <a:schemeClr val="dk1"/>
          </a:lnRef>
          <a:fillRef idx="0">
            <a:schemeClr val="dk1"/>
          </a:fillRef>
          <a:effectRef idx="2">
            <a:schemeClr val="dk1"/>
          </a:effectRef>
          <a:fontRef idx="minor">
            <a:schemeClr val="tx1"/>
          </a:fontRef>
        </p:style>
      </p:cxnSp>
      <p:cxnSp>
        <p:nvCxnSpPr>
          <p:cNvPr id="42" name="直線コネクタ 41"/>
          <p:cNvCxnSpPr/>
          <p:nvPr/>
        </p:nvCxnSpPr>
        <p:spPr>
          <a:xfrm rot="5400000" flipH="1" flipV="1">
            <a:off x="4144166" y="1785132"/>
            <a:ext cx="571504"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26" name="直線コネクタ 25"/>
          <p:cNvCxnSpPr/>
          <p:nvPr/>
        </p:nvCxnSpPr>
        <p:spPr>
          <a:xfrm>
            <a:off x="5786446" y="3071810"/>
            <a:ext cx="500066" cy="1588"/>
          </a:xfrm>
          <a:prstGeom prst="line">
            <a:avLst/>
          </a:prstGeom>
        </p:spPr>
        <p:style>
          <a:lnRef idx="3">
            <a:schemeClr val="dk1"/>
          </a:lnRef>
          <a:fillRef idx="0">
            <a:schemeClr val="dk1"/>
          </a:fillRef>
          <a:effectRef idx="2">
            <a:schemeClr val="dk1"/>
          </a:effectRef>
          <a:fontRef idx="minor">
            <a:schemeClr val="tx1"/>
          </a:fontRef>
        </p:style>
      </p:cxnSp>
      <p:cxnSp>
        <p:nvCxnSpPr>
          <p:cNvPr id="39" name="直線コネクタ 38"/>
          <p:cNvCxnSpPr/>
          <p:nvPr/>
        </p:nvCxnSpPr>
        <p:spPr>
          <a:xfrm rot="5400000">
            <a:off x="5786446" y="2571744"/>
            <a:ext cx="1000132"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37" name="直線コネクタ 36"/>
          <p:cNvCxnSpPr/>
          <p:nvPr/>
        </p:nvCxnSpPr>
        <p:spPr>
          <a:xfrm>
            <a:off x="2928926" y="4000504"/>
            <a:ext cx="285752" cy="1588"/>
          </a:xfrm>
          <a:prstGeom prst="line">
            <a:avLst/>
          </a:prstGeom>
        </p:spPr>
        <p:style>
          <a:lnRef idx="3">
            <a:schemeClr val="dk1"/>
          </a:lnRef>
          <a:fillRef idx="0">
            <a:schemeClr val="dk1"/>
          </a:fillRef>
          <a:effectRef idx="2">
            <a:schemeClr val="dk1"/>
          </a:effectRef>
          <a:fontRef idx="minor">
            <a:schemeClr val="tx1"/>
          </a:fontRef>
        </p:style>
      </p:cxnSp>
      <p:cxnSp>
        <p:nvCxnSpPr>
          <p:cNvPr id="43" name="直線コネクタ 42"/>
          <p:cNvCxnSpPr/>
          <p:nvPr/>
        </p:nvCxnSpPr>
        <p:spPr>
          <a:xfrm rot="5400000" flipH="1" flipV="1">
            <a:off x="2251059" y="3035297"/>
            <a:ext cx="1928826" cy="1588"/>
          </a:xfrm>
          <a:prstGeom prst="line">
            <a:avLst/>
          </a:prstGeom>
        </p:spPr>
        <p:style>
          <a:lnRef idx="3">
            <a:schemeClr val="dk1"/>
          </a:lnRef>
          <a:fillRef idx="0">
            <a:schemeClr val="dk1"/>
          </a:fillRef>
          <a:effectRef idx="2">
            <a:schemeClr val="dk1"/>
          </a:effectRef>
          <a:fontRef idx="minor">
            <a:schemeClr val="tx1"/>
          </a:fontRef>
        </p:style>
      </p:cxnSp>
      <p:cxnSp>
        <p:nvCxnSpPr>
          <p:cNvPr id="44" name="直線コネクタ 43"/>
          <p:cNvCxnSpPr/>
          <p:nvPr/>
        </p:nvCxnSpPr>
        <p:spPr>
          <a:xfrm>
            <a:off x="3929058" y="5000636"/>
            <a:ext cx="500066" cy="1588"/>
          </a:xfrm>
          <a:prstGeom prst="line">
            <a:avLst/>
          </a:prstGeom>
        </p:spPr>
        <p:style>
          <a:lnRef idx="3">
            <a:schemeClr val="dk1"/>
          </a:lnRef>
          <a:fillRef idx="0">
            <a:schemeClr val="dk1"/>
          </a:fillRef>
          <a:effectRef idx="2">
            <a:schemeClr val="dk1"/>
          </a:effectRef>
          <a:fontRef idx="minor">
            <a:schemeClr val="tx1"/>
          </a:fontRef>
        </p:style>
      </p:cxnSp>
      <p:cxnSp>
        <p:nvCxnSpPr>
          <p:cNvPr id="46" name="直線コネクタ 45"/>
          <p:cNvCxnSpPr/>
          <p:nvPr/>
        </p:nvCxnSpPr>
        <p:spPr>
          <a:xfrm rot="5400000" flipH="1" flipV="1">
            <a:off x="2965439" y="3535363"/>
            <a:ext cx="2928958" cy="1588"/>
          </a:xfrm>
          <a:prstGeom prst="line">
            <a:avLst/>
          </a:prstGeom>
        </p:spPr>
        <p:style>
          <a:lnRef idx="3">
            <a:schemeClr val="dk1"/>
          </a:lnRef>
          <a:fillRef idx="0">
            <a:schemeClr val="dk1"/>
          </a:fillRef>
          <a:effectRef idx="2">
            <a:schemeClr val="dk1"/>
          </a:effectRef>
          <a:fontRef idx="minor">
            <a:schemeClr val="tx1"/>
          </a:fontRef>
        </p:style>
      </p:cxnSp>
      <p:cxnSp>
        <p:nvCxnSpPr>
          <p:cNvPr id="45" name="直線コネクタ 44"/>
          <p:cNvCxnSpPr/>
          <p:nvPr/>
        </p:nvCxnSpPr>
        <p:spPr>
          <a:xfrm>
            <a:off x="4429124" y="2071678"/>
            <a:ext cx="1857388"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50" name="直線コネクタ 49"/>
          <p:cNvCxnSpPr/>
          <p:nvPr/>
        </p:nvCxnSpPr>
        <p:spPr>
          <a:xfrm>
            <a:off x="3214678" y="4000504"/>
            <a:ext cx="285752" cy="1588"/>
          </a:xfrm>
          <a:prstGeom prst="line">
            <a:avLst/>
          </a:prstGeom>
        </p:spPr>
        <p:style>
          <a:lnRef idx="3">
            <a:schemeClr val="dk1"/>
          </a:lnRef>
          <a:fillRef idx="0">
            <a:schemeClr val="dk1"/>
          </a:fillRef>
          <a:effectRef idx="2">
            <a:schemeClr val="dk1"/>
          </a:effectRef>
          <a:fontRef idx="minor">
            <a:schemeClr val="tx1"/>
          </a:fontRef>
        </p:style>
      </p:cxnSp>
      <p:sp>
        <p:nvSpPr>
          <p:cNvPr id="36" name="テキスト ボックス 35"/>
          <p:cNvSpPr txBox="1"/>
          <p:nvPr/>
        </p:nvSpPr>
        <p:spPr>
          <a:xfrm>
            <a:off x="3071802" y="3786190"/>
            <a:ext cx="301686"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rtlCol="0">
            <a:spAutoFit/>
          </a:bodyPr>
          <a:lstStyle/>
          <a:p>
            <a:r>
              <a:rPr kumimoji="1" lang="en-US" altLang="ja-JP" dirty="0" smtClean="0"/>
              <a:t>1</a:t>
            </a:r>
            <a:endParaRPr kumimoji="1" lang="ja-JP" altLang="en-US" dirty="0"/>
          </a:p>
        </p:txBody>
      </p:sp>
      <p:cxnSp>
        <p:nvCxnSpPr>
          <p:cNvPr id="54" name="直線コネクタ 53"/>
          <p:cNvCxnSpPr/>
          <p:nvPr/>
        </p:nvCxnSpPr>
        <p:spPr>
          <a:xfrm>
            <a:off x="4429124" y="5000636"/>
            <a:ext cx="500066" cy="1588"/>
          </a:xfrm>
          <a:prstGeom prst="line">
            <a:avLst/>
          </a:prstGeom>
        </p:spPr>
        <p:style>
          <a:lnRef idx="3">
            <a:schemeClr val="dk1"/>
          </a:lnRef>
          <a:fillRef idx="0">
            <a:schemeClr val="dk1"/>
          </a:fillRef>
          <a:effectRef idx="2">
            <a:schemeClr val="dk1"/>
          </a:effectRef>
          <a:fontRef idx="minor">
            <a:schemeClr val="tx1"/>
          </a:fontRef>
        </p:style>
      </p:cxnSp>
      <p:sp>
        <p:nvSpPr>
          <p:cNvPr id="38" name="テキスト ボックス 37"/>
          <p:cNvSpPr txBox="1"/>
          <p:nvPr/>
        </p:nvSpPr>
        <p:spPr>
          <a:xfrm>
            <a:off x="4286248" y="4786322"/>
            <a:ext cx="301686"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rtlCol="0">
            <a:spAutoFit/>
          </a:bodyPr>
          <a:lstStyle/>
          <a:p>
            <a:r>
              <a:rPr kumimoji="1" lang="en-US" altLang="ja-JP" dirty="0" smtClean="0"/>
              <a:t>2</a:t>
            </a:r>
            <a:endParaRPr kumimoji="1" lang="ja-JP" altLang="en-US" dirty="0"/>
          </a:p>
        </p:txBody>
      </p:sp>
      <p:cxnSp>
        <p:nvCxnSpPr>
          <p:cNvPr id="48" name="直線コネクタ 47"/>
          <p:cNvCxnSpPr/>
          <p:nvPr/>
        </p:nvCxnSpPr>
        <p:spPr>
          <a:xfrm>
            <a:off x="6286512" y="3071810"/>
            <a:ext cx="500066" cy="1588"/>
          </a:xfrm>
          <a:prstGeom prst="line">
            <a:avLst/>
          </a:prstGeom>
        </p:spPr>
        <p:style>
          <a:lnRef idx="3">
            <a:schemeClr val="accent2"/>
          </a:lnRef>
          <a:fillRef idx="0">
            <a:schemeClr val="accent2"/>
          </a:fillRef>
          <a:effectRef idx="2">
            <a:schemeClr val="accent2"/>
          </a:effectRef>
          <a:fontRef idx="minor">
            <a:schemeClr val="tx1"/>
          </a:fontRef>
        </p:style>
      </p:cxnSp>
      <p:sp>
        <p:nvSpPr>
          <p:cNvPr id="41" name="テキスト ボックス 40"/>
          <p:cNvSpPr txBox="1"/>
          <p:nvPr/>
        </p:nvSpPr>
        <p:spPr>
          <a:xfrm>
            <a:off x="6143636" y="2857496"/>
            <a:ext cx="301686"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rtlCol="0">
            <a:spAutoFit/>
          </a:bodyPr>
          <a:lstStyle/>
          <a:p>
            <a:r>
              <a:rPr kumimoji="1" lang="en-US" altLang="ja-JP" dirty="0" smtClean="0"/>
              <a:t>3</a:t>
            </a:r>
            <a:endParaRPr kumimoji="1" lang="ja-JP" altLang="en-US" dirty="0"/>
          </a:p>
        </p:txBody>
      </p:sp>
      <p:sp>
        <p:nvSpPr>
          <p:cNvPr id="62" name="テキスト ボックス 61"/>
          <p:cNvSpPr txBox="1"/>
          <p:nvPr/>
        </p:nvSpPr>
        <p:spPr>
          <a:xfrm>
            <a:off x="1428728" y="1928802"/>
            <a:ext cx="641522" cy="369332"/>
          </a:xfrm>
          <a:prstGeom prst="rect">
            <a:avLst/>
          </a:prstGeom>
          <a:noFill/>
        </p:spPr>
        <p:txBody>
          <a:bodyPr wrap="none" rtlCol="0">
            <a:spAutoFit/>
          </a:bodyPr>
          <a:lstStyle/>
          <a:p>
            <a:r>
              <a:rPr kumimoji="1" lang="en-US" altLang="ja-JP" dirty="0" smtClean="0"/>
              <a:t>1 5 6</a:t>
            </a:r>
            <a:endParaRPr kumimoji="1" lang="ja-JP" altLang="en-US" dirty="0"/>
          </a:p>
        </p:txBody>
      </p:sp>
      <p:sp>
        <p:nvSpPr>
          <p:cNvPr id="63" name="テキスト ボックス 62"/>
          <p:cNvSpPr txBox="1"/>
          <p:nvPr/>
        </p:nvSpPr>
        <p:spPr>
          <a:xfrm>
            <a:off x="1428728" y="2857496"/>
            <a:ext cx="471604" cy="369332"/>
          </a:xfrm>
          <a:prstGeom prst="rect">
            <a:avLst/>
          </a:prstGeom>
          <a:noFill/>
        </p:spPr>
        <p:txBody>
          <a:bodyPr wrap="none" rtlCol="0">
            <a:spAutoFit/>
          </a:bodyPr>
          <a:lstStyle/>
          <a:p>
            <a:r>
              <a:rPr lang="en-US" altLang="ja-JP" dirty="0" smtClean="0"/>
              <a:t>3 6</a:t>
            </a:r>
            <a:endParaRPr kumimoji="1" lang="ja-JP" altLang="en-US" dirty="0"/>
          </a:p>
        </p:txBody>
      </p:sp>
      <p:sp>
        <p:nvSpPr>
          <p:cNvPr id="64" name="テキスト ボックス 63"/>
          <p:cNvSpPr txBox="1"/>
          <p:nvPr/>
        </p:nvSpPr>
        <p:spPr>
          <a:xfrm>
            <a:off x="1428728" y="3786190"/>
            <a:ext cx="471604" cy="369332"/>
          </a:xfrm>
          <a:prstGeom prst="rect">
            <a:avLst/>
          </a:prstGeom>
          <a:noFill/>
        </p:spPr>
        <p:txBody>
          <a:bodyPr wrap="none" rtlCol="0">
            <a:spAutoFit/>
          </a:bodyPr>
          <a:lstStyle/>
          <a:p>
            <a:r>
              <a:rPr lang="en-US" altLang="ja-JP" dirty="0" smtClean="0"/>
              <a:t>1 4</a:t>
            </a:r>
            <a:endParaRPr kumimoji="1" lang="ja-JP" altLang="en-US" dirty="0"/>
          </a:p>
        </p:txBody>
      </p:sp>
      <p:sp>
        <p:nvSpPr>
          <p:cNvPr id="65" name="テキスト ボックス 64"/>
          <p:cNvSpPr txBox="1"/>
          <p:nvPr/>
        </p:nvSpPr>
        <p:spPr>
          <a:xfrm>
            <a:off x="1428728" y="4786322"/>
            <a:ext cx="471604" cy="369332"/>
          </a:xfrm>
          <a:prstGeom prst="rect">
            <a:avLst/>
          </a:prstGeom>
          <a:noFill/>
        </p:spPr>
        <p:txBody>
          <a:bodyPr wrap="none" rtlCol="0">
            <a:spAutoFit/>
          </a:bodyPr>
          <a:lstStyle/>
          <a:p>
            <a:r>
              <a:rPr lang="en-US" altLang="ja-JP" dirty="0" smtClean="0"/>
              <a:t>2 5</a:t>
            </a:r>
          </a:p>
        </p:txBody>
      </p:sp>
      <p:sp>
        <p:nvSpPr>
          <p:cNvPr id="66" name="正方形/長方形 65"/>
          <p:cNvSpPr/>
          <p:nvPr/>
        </p:nvSpPr>
        <p:spPr>
          <a:xfrm>
            <a:off x="5643570" y="5715016"/>
            <a:ext cx="285752" cy="3571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67" name="正方形/長方形 66"/>
          <p:cNvSpPr/>
          <p:nvPr/>
        </p:nvSpPr>
        <p:spPr>
          <a:xfrm>
            <a:off x="4786314" y="5715016"/>
            <a:ext cx="285752" cy="3571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68" name="正方形/長方形 67"/>
          <p:cNvSpPr/>
          <p:nvPr/>
        </p:nvSpPr>
        <p:spPr>
          <a:xfrm>
            <a:off x="3786182" y="5715016"/>
            <a:ext cx="285752" cy="3571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69" name="正方形/長方形 68"/>
          <p:cNvSpPr/>
          <p:nvPr/>
        </p:nvSpPr>
        <p:spPr>
          <a:xfrm>
            <a:off x="3357554" y="5715016"/>
            <a:ext cx="285752" cy="3571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70" name="正方形/長方形 69"/>
          <p:cNvSpPr/>
          <p:nvPr/>
        </p:nvSpPr>
        <p:spPr>
          <a:xfrm>
            <a:off x="2786050" y="5715016"/>
            <a:ext cx="285752" cy="3571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71" name="テキスト ボックス 70"/>
          <p:cNvSpPr txBox="1"/>
          <p:nvPr/>
        </p:nvSpPr>
        <p:spPr>
          <a:xfrm>
            <a:off x="2786050" y="5715016"/>
            <a:ext cx="301686" cy="369332"/>
          </a:xfrm>
          <a:prstGeom prst="rect">
            <a:avLst/>
          </a:prstGeom>
          <a:noFill/>
        </p:spPr>
        <p:txBody>
          <a:bodyPr wrap="none" rtlCol="0">
            <a:spAutoFit/>
          </a:bodyPr>
          <a:lstStyle/>
          <a:p>
            <a:r>
              <a:rPr kumimoji="1" lang="en-US" altLang="ja-JP" dirty="0" smtClean="0"/>
              <a:t>1</a:t>
            </a:r>
            <a:endParaRPr kumimoji="1" lang="ja-JP" altLang="en-US" dirty="0"/>
          </a:p>
        </p:txBody>
      </p:sp>
      <p:sp>
        <p:nvSpPr>
          <p:cNvPr id="72" name="テキスト ボックス 71"/>
          <p:cNvSpPr txBox="1"/>
          <p:nvPr/>
        </p:nvSpPr>
        <p:spPr>
          <a:xfrm>
            <a:off x="3786182" y="5715016"/>
            <a:ext cx="301686" cy="369332"/>
          </a:xfrm>
          <a:prstGeom prst="rect">
            <a:avLst/>
          </a:prstGeom>
          <a:noFill/>
        </p:spPr>
        <p:txBody>
          <a:bodyPr wrap="none" rtlCol="0">
            <a:spAutoFit/>
          </a:bodyPr>
          <a:lstStyle/>
          <a:p>
            <a:r>
              <a:rPr kumimoji="1" lang="en-US" altLang="ja-JP" dirty="0" smtClean="0"/>
              <a:t>2</a:t>
            </a:r>
            <a:endParaRPr kumimoji="1" lang="ja-JP" altLang="en-US" dirty="0"/>
          </a:p>
        </p:txBody>
      </p:sp>
      <p:sp>
        <p:nvSpPr>
          <p:cNvPr id="73" name="テキスト ボックス 72"/>
          <p:cNvSpPr txBox="1"/>
          <p:nvPr/>
        </p:nvSpPr>
        <p:spPr>
          <a:xfrm>
            <a:off x="5643570" y="5715016"/>
            <a:ext cx="301686" cy="369332"/>
          </a:xfrm>
          <a:prstGeom prst="rect">
            <a:avLst/>
          </a:prstGeom>
          <a:noFill/>
        </p:spPr>
        <p:txBody>
          <a:bodyPr wrap="none" rtlCol="0">
            <a:spAutoFit/>
          </a:bodyPr>
          <a:lstStyle/>
          <a:p>
            <a:r>
              <a:rPr kumimoji="1" lang="en-US" altLang="ja-JP" dirty="0" smtClean="0"/>
              <a:t>3</a:t>
            </a:r>
            <a:endParaRPr kumimoji="1" lang="ja-JP" altLang="en-US" dirty="0"/>
          </a:p>
        </p:txBody>
      </p:sp>
      <p:sp>
        <p:nvSpPr>
          <p:cNvPr id="74" name="テキスト ボックス 73"/>
          <p:cNvSpPr txBox="1"/>
          <p:nvPr/>
        </p:nvSpPr>
        <p:spPr>
          <a:xfrm>
            <a:off x="3357554" y="5715016"/>
            <a:ext cx="301686" cy="369332"/>
          </a:xfrm>
          <a:prstGeom prst="rect">
            <a:avLst/>
          </a:prstGeom>
          <a:noFill/>
        </p:spPr>
        <p:txBody>
          <a:bodyPr wrap="none" rtlCol="0">
            <a:spAutoFit/>
          </a:bodyPr>
          <a:lstStyle/>
          <a:p>
            <a:r>
              <a:rPr kumimoji="1" lang="en-US" altLang="ja-JP" dirty="0" smtClean="0"/>
              <a:t>4</a:t>
            </a:r>
            <a:endParaRPr kumimoji="1" lang="ja-JP" altLang="en-US" dirty="0"/>
          </a:p>
        </p:txBody>
      </p:sp>
      <p:sp>
        <p:nvSpPr>
          <p:cNvPr id="75" name="テキスト ボックス 74"/>
          <p:cNvSpPr txBox="1"/>
          <p:nvPr/>
        </p:nvSpPr>
        <p:spPr>
          <a:xfrm>
            <a:off x="4786314" y="5715016"/>
            <a:ext cx="301686" cy="369332"/>
          </a:xfrm>
          <a:prstGeom prst="rect">
            <a:avLst/>
          </a:prstGeom>
          <a:noFill/>
        </p:spPr>
        <p:txBody>
          <a:bodyPr wrap="none" rtlCol="0">
            <a:spAutoFit/>
          </a:bodyPr>
          <a:lstStyle/>
          <a:p>
            <a:r>
              <a:rPr kumimoji="1" lang="en-US" altLang="ja-JP" dirty="0" smtClean="0"/>
              <a:t>5</a:t>
            </a:r>
            <a:endParaRPr kumimoji="1" lang="ja-JP" altLang="en-US" dirty="0"/>
          </a:p>
        </p:txBody>
      </p:sp>
      <p:sp>
        <p:nvSpPr>
          <p:cNvPr id="76" name="テキスト ボックス 75"/>
          <p:cNvSpPr txBox="1"/>
          <p:nvPr/>
        </p:nvSpPr>
        <p:spPr>
          <a:xfrm>
            <a:off x="6643702" y="5715016"/>
            <a:ext cx="301686" cy="369332"/>
          </a:xfrm>
          <a:prstGeom prst="rect">
            <a:avLst/>
          </a:prstGeom>
          <a:noFill/>
        </p:spPr>
        <p:txBody>
          <a:bodyPr wrap="none" rtlCol="0">
            <a:spAutoFit/>
          </a:bodyPr>
          <a:lstStyle/>
          <a:p>
            <a:r>
              <a:rPr kumimoji="1" lang="en-US" altLang="ja-JP" dirty="0" smtClean="0"/>
              <a:t>6</a:t>
            </a:r>
            <a:endParaRPr kumimoji="1" lang="ja-JP" alt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計算量</a:t>
            </a:r>
            <a:endParaRPr kumimoji="1" lang="ja-JP" altLang="en-US" dirty="0"/>
          </a:p>
        </p:txBody>
      </p:sp>
      <p:sp>
        <p:nvSpPr>
          <p:cNvPr id="4" name="コンテンツ プレースホルダ 3"/>
          <p:cNvSpPr>
            <a:spLocks noGrp="1"/>
          </p:cNvSpPr>
          <p:nvPr>
            <p:ph idx="1"/>
          </p:nvPr>
        </p:nvSpPr>
        <p:spPr/>
        <p:txBody>
          <a:bodyPr/>
          <a:lstStyle/>
          <a:p>
            <a:r>
              <a:rPr kumimoji="1" lang="ja-JP" altLang="en-US" dirty="0" smtClean="0"/>
              <a:t>ノード情報を高さでソートする</a:t>
            </a:r>
            <a:r>
              <a:rPr lang="ja-JP" altLang="en-US" dirty="0" smtClean="0"/>
              <a:t>・・・</a:t>
            </a:r>
            <a:r>
              <a:rPr lang="en-US" altLang="ja-JP" dirty="0" smtClean="0"/>
              <a:t>O(</a:t>
            </a:r>
            <a:r>
              <a:rPr lang="en-US" altLang="ja-JP" dirty="0" err="1" smtClean="0"/>
              <a:t>NlogN</a:t>
            </a:r>
            <a:r>
              <a:rPr lang="en-US" altLang="ja-JP" dirty="0" smtClean="0"/>
              <a:t>)</a:t>
            </a:r>
          </a:p>
          <a:p>
            <a:r>
              <a:rPr kumimoji="1" lang="ja-JP" altLang="en-US" dirty="0" smtClean="0"/>
              <a:t>各ノード以下の若いノード番号の記録・・・</a:t>
            </a:r>
            <a:r>
              <a:rPr kumimoji="1" lang="en-US" altLang="ja-JP" dirty="0" smtClean="0"/>
              <a:t>O(N)</a:t>
            </a:r>
          </a:p>
          <a:p>
            <a:r>
              <a:rPr lang="ja-JP" altLang="en-US" dirty="0" smtClean="0"/>
              <a:t>各ノード以下のノードのソート・・・</a:t>
            </a:r>
            <a:r>
              <a:rPr lang="en-US" altLang="ja-JP" dirty="0" smtClean="0"/>
              <a:t>O(</a:t>
            </a:r>
            <a:r>
              <a:rPr lang="en-US" altLang="ja-JP" dirty="0" err="1" smtClean="0"/>
              <a:t>NlogN</a:t>
            </a:r>
            <a:r>
              <a:rPr lang="en-US" altLang="ja-JP" dirty="0" smtClean="0"/>
              <a:t>)</a:t>
            </a:r>
            <a:endParaRPr kumimoji="1" lang="en-US" altLang="ja-JP" dirty="0" smtClean="0"/>
          </a:p>
          <a:p>
            <a:r>
              <a:rPr lang="ja-JP" altLang="en-US" dirty="0" smtClean="0"/>
              <a:t>トポロジカルソート・・・</a:t>
            </a:r>
            <a:r>
              <a:rPr lang="en-US" altLang="ja-JP" dirty="0" smtClean="0"/>
              <a:t>O(N)</a:t>
            </a:r>
          </a:p>
          <a:p>
            <a:endParaRPr kumimoji="1" lang="en-US" altLang="ja-JP" dirty="0" smtClean="0"/>
          </a:p>
          <a:p>
            <a:r>
              <a:rPr lang="ja-JP" altLang="en-US" dirty="0" smtClean="0"/>
              <a:t>全体として</a:t>
            </a:r>
            <a:r>
              <a:rPr lang="en-US" altLang="ja-JP" dirty="0" smtClean="0"/>
              <a:t>O(</a:t>
            </a:r>
            <a:r>
              <a:rPr lang="en-US" altLang="ja-JP" dirty="0" err="1" smtClean="0"/>
              <a:t>NlogN</a:t>
            </a:r>
            <a:r>
              <a:rPr lang="en-US" altLang="ja-JP" dirty="0" smtClean="0"/>
              <a:t>)</a:t>
            </a:r>
            <a:endParaRPr kumimoji="1" lang="en-US" altLang="ja-JP" dirty="0"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lstStyle/>
          <a:p>
            <a:r>
              <a:rPr kumimoji="1" lang="ja-JP" altLang="en-US" dirty="0" smtClean="0"/>
              <a:t>注意</a:t>
            </a:r>
            <a:r>
              <a:rPr kumimoji="1" lang="en-US" altLang="ja-JP" dirty="0" smtClean="0"/>
              <a:t>(1)</a:t>
            </a:r>
            <a:endParaRPr kumimoji="1" lang="ja-JP" altLang="en-US" dirty="0"/>
          </a:p>
        </p:txBody>
      </p:sp>
      <p:sp>
        <p:nvSpPr>
          <p:cNvPr id="4" name="コンテンツ プレースホルダ 3"/>
          <p:cNvSpPr>
            <a:spLocks noGrp="1"/>
          </p:cNvSpPr>
          <p:nvPr>
            <p:ph idx="1"/>
          </p:nvPr>
        </p:nvSpPr>
        <p:spPr/>
        <p:txBody>
          <a:bodyPr/>
          <a:lstStyle/>
          <a:p>
            <a:r>
              <a:rPr kumimoji="1" lang="en-US" altLang="ja-JP" dirty="0" smtClean="0"/>
              <a:t>N=10</a:t>
            </a:r>
            <a:r>
              <a:rPr kumimoji="1" lang="ja-JP" altLang="en-US" dirty="0" smtClean="0"/>
              <a:t>万のため、計算量が</a:t>
            </a:r>
            <a:r>
              <a:rPr lang="en-US" altLang="ja-JP" dirty="0" smtClean="0"/>
              <a:t>O(N</a:t>
            </a:r>
            <a:r>
              <a:rPr lang="en-US" altLang="ja-JP" baseline="30000" dirty="0" smtClean="0"/>
              <a:t>2</a:t>
            </a:r>
            <a:r>
              <a:rPr lang="en-US" altLang="ja-JP" dirty="0" smtClean="0"/>
              <a:t>)</a:t>
            </a:r>
            <a:r>
              <a:rPr lang="ja-JP" altLang="en-US" dirty="0" smtClean="0"/>
              <a:t>となるアルゴリズムを使用することができない</a:t>
            </a:r>
            <a:endParaRPr lang="en-US" altLang="ja-JP" dirty="0" smtClean="0"/>
          </a:p>
          <a:p>
            <a:pPr lvl="1"/>
            <a:r>
              <a:rPr lang="en-US" altLang="ja-JP" dirty="0" smtClean="0"/>
              <a:t>O(</a:t>
            </a:r>
            <a:r>
              <a:rPr lang="en-US" altLang="ja-JP" dirty="0" err="1" smtClean="0"/>
              <a:t>NlogN</a:t>
            </a:r>
            <a:r>
              <a:rPr lang="en-US" altLang="ja-JP" dirty="0" smtClean="0"/>
              <a:t>)</a:t>
            </a:r>
            <a:r>
              <a:rPr lang="ja-JP" altLang="en-US" dirty="0" smtClean="0"/>
              <a:t>に抑えなければならない</a:t>
            </a:r>
            <a:endParaRPr lang="en-US" altLang="ja-JP" dirty="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357158" y="357166"/>
            <a:ext cx="8229600" cy="1143000"/>
          </a:xfrm>
        </p:spPr>
        <p:txBody>
          <a:bodyPr/>
          <a:lstStyle/>
          <a:p>
            <a:r>
              <a:rPr lang="ja-JP" altLang="en-US" dirty="0" smtClean="0"/>
              <a:t>注意</a:t>
            </a:r>
            <a:r>
              <a:rPr lang="en-US" altLang="ja-JP" dirty="0" smtClean="0"/>
              <a:t>(2)</a:t>
            </a:r>
            <a:endParaRPr kumimoji="1" lang="ja-JP" altLang="en-US" dirty="0"/>
          </a:p>
        </p:txBody>
      </p:sp>
      <p:sp>
        <p:nvSpPr>
          <p:cNvPr id="3" name="コンテンツ プレースホルダ 2"/>
          <p:cNvSpPr>
            <a:spLocks noGrp="1"/>
          </p:cNvSpPr>
          <p:nvPr>
            <p:ph idx="1"/>
          </p:nvPr>
        </p:nvSpPr>
        <p:spPr/>
        <p:txBody>
          <a:bodyPr/>
          <a:lstStyle/>
          <a:p>
            <a:r>
              <a:rPr lang="ja-JP" altLang="en-US" dirty="0" smtClean="0"/>
              <a:t>再帰関数は</a:t>
            </a:r>
            <a:r>
              <a:rPr lang="en-US" altLang="ja-JP" dirty="0" smtClean="0"/>
              <a:t>10</a:t>
            </a:r>
            <a:r>
              <a:rPr lang="ja-JP" altLang="en-US" dirty="0" smtClean="0"/>
              <a:t>万回再帰することができない</a:t>
            </a:r>
            <a:endParaRPr lang="en-US" altLang="ja-JP" dirty="0" smtClean="0"/>
          </a:p>
          <a:p>
            <a:pPr lvl="1"/>
            <a:r>
              <a:rPr lang="ja-JP" altLang="en-US" dirty="0" smtClean="0"/>
              <a:t>スタックオーバーフローを引き起こす</a:t>
            </a:r>
            <a:endParaRPr lang="en-US" altLang="ja-JP" dirty="0" smtClean="0"/>
          </a:p>
          <a:p>
            <a:pPr lvl="2"/>
            <a:r>
              <a:rPr lang="en-US" altLang="ja-JP" dirty="0" err="1" smtClean="0"/>
              <a:t>RuntimeError</a:t>
            </a:r>
            <a:endParaRPr lang="en-US" altLang="ja-JP" dirty="0" smtClean="0"/>
          </a:p>
          <a:p>
            <a:pPr lvl="1"/>
            <a:r>
              <a:rPr lang="ja-JP" altLang="en-US" dirty="0" smtClean="0"/>
              <a:t>ループとスタックデータ構造で代用する</a:t>
            </a:r>
            <a:endParaRPr lang="en-US" altLang="ja-JP" dirty="0" smtClean="0"/>
          </a:p>
          <a:p>
            <a:endParaRPr kumimoji="1" lang="ja-JP" alt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注意</a:t>
            </a:r>
            <a:r>
              <a:rPr kumimoji="1" lang="en-US" altLang="ja-JP" dirty="0" smtClean="0"/>
              <a:t>(3)</a:t>
            </a:r>
            <a:endParaRPr kumimoji="1" lang="ja-JP" altLang="en-US" dirty="0"/>
          </a:p>
        </p:txBody>
      </p:sp>
      <p:sp>
        <p:nvSpPr>
          <p:cNvPr id="3" name="コンテンツ プレースホルダ 2"/>
          <p:cNvSpPr>
            <a:spLocks noGrp="1"/>
          </p:cNvSpPr>
          <p:nvPr>
            <p:ph idx="1"/>
          </p:nvPr>
        </p:nvSpPr>
        <p:spPr/>
        <p:txBody>
          <a:bodyPr/>
          <a:lstStyle/>
          <a:p>
            <a:r>
              <a:rPr kumimoji="1" lang="en-US" altLang="ja-JP" dirty="0" smtClean="0"/>
              <a:t>DFS</a:t>
            </a:r>
            <a:r>
              <a:rPr lang="ja-JP" altLang="en-US" dirty="0" smtClean="0"/>
              <a:t>でたどる順番を間違えないようにする</a:t>
            </a:r>
            <a:endParaRPr lang="en-US" altLang="ja-JP" dirty="0" smtClean="0"/>
          </a:p>
          <a:p>
            <a:pPr lvl="1"/>
            <a:r>
              <a:rPr kumimoji="1" lang="ja-JP" altLang="en-US" dirty="0" smtClean="0"/>
              <a:t>枝を正しくソートしてからたどる</a:t>
            </a:r>
            <a:endParaRPr kumimoji="1" lang="en-US" altLang="ja-JP" dirty="0" smtClean="0"/>
          </a:p>
          <a:p>
            <a:pPr lvl="2"/>
            <a:r>
              <a:rPr lang="ja-JP" altLang="en-US" dirty="0" smtClean="0"/>
              <a:t>模範解答作成者二名のうち両方ともこれではまりました</a:t>
            </a:r>
            <a:endParaRPr kumimoji="1" lang="ja-JP" alt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模範解答</a:t>
            </a:r>
            <a:endParaRPr kumimoji="1" lang="ja-JP" altLang="en-US" dirty="0"/>
          </a:p>
        </p:txBody>
      </p:sp>
      <p:sp>
        <p:nvSpPr>
          <p:cNvPr id="3" name="コンテンツ プレースホルダ 2"/>
          <p:cNvSpPr>
            <a:spLocks noGrp="1"/>
          </p:cNvSpPr>
          <p:nvPr>
            <p:ph idx="1"/>
          </p:nvPr>
        </p:nvSpPr>
        <p:spPr/>
        <p:txBody>
          <a:bodyPr/>
          <a:lstStyle/>
          <a:p>
            <a:r>
              <a:rPr kumimoji="1" lang="ja-JP" altLang="en-US" dirty="0" smtClean="0"/>
              <a:t>野田</a:t>
            </a:r>
            <a:endParaRPr kumimoji="1" lang="en-US" altLang="ja-JP" dirty="0" smtClean="0"/>
          </a:p>
          <a:p>
            <a:pPr lvl="1"/>
            <a:r>
              <a:rPr lang="en-US" altLang="ja-JP" dirty="0" smtClean="0"/>
              <a:t>C++</a:t>
            </a:r>
          </a:p>
          <a:p>
            <a:pPr lvl="1"/>
            <a:r>
              <a:rPr lang="en-US" altLang="ja-JP" dirty="0" smtClean="0"/>
              <a:t>143</a:t>
            </a:r>
            <a:r>
              <a:rPr lang="ja-JP" altLang="en-US" dirty="0" smtClean="0"/>
              <a:t>行</a:t>
            </a:r>
            <a:endParaRPr lang="en-US" altLang="ja-JP" dirty="0" smtClean="0"/>
          </a:p>
          <a:p>
            <a:r>
              <a:rPr kumimoji="1" lang="ja-JP" altLang="en-US" dirty="0" smtClean="0"/>
              <a:t>福澤</a:t>
            </a:r>
            <a:endParaRPr kumimoji="1" lang="en-US" altLang="ja-JP" dirty="0" smtClean="0"/>
          </a:p>
          <a:p>
            <a:pPr lvl="1"/>
            <a:r>
              <a:rPr lang="en-US" altLang="ja-JP" dirty="0" smtClean="0"/>
              <a:t>Java</a:t>
            </a:r>
          </a:p>
          <a:p>
            <a:pPr lvl="1"/>
            <a:r>
              <a:rPr kumimoji="1" lang="en-US" altLang="ja-JP" dirty="0" smtClean="0"/>
              <a:t>90</a:t>
            </a:r>
            <a:r>
              <a:rPr kumimoji="1" lang="ja-JP" altLang="en-US" dirty="0" smtClean="0"/>
              <a:t>行</a:t>
            </a:r>
            <a:endParaRPr kumimoji="1" lang="en-US" altLang="ja-JP" dirty="0" smtClean="0"/>
          </a:p>
          <a:p>
            <a:endParaRPr kumimoji="1" lang="ja-JP" alt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結果</a:t>
            </a:r>
            <a:endParaRPr kumimoji="1" lang="ja-JP" altLang="en-US" dirty="0"/>
          </a:p>
        </p:txBody>
      </p:sp>
      <p:sp>
        <p:nvSpPr>
          <p:cNvPr id="3" name="コンテンツ プレースホルダ 2"/>
          <p:cNvSpPr>
            <a:spLocks noGrp="1"/>
          </p:cNvSpPr>
          <p:nvPr>
            <p:ph idx="1"/>
          </p:nvPr>
        </p:nvSpPr>
        <p:spPr/>
        <p:txBody>
          <a:bodyPr/>
          <a:lstStyle/>
          <a:p>
            <a:r>
              <a:rPr kumimoji="1" lang="en-US" altLang="ja-JP" dirty="0" smtClean="0"/>
              <a:t>First Submit : </a:t>
            </a:r>
            <a:r>
              <a:rPr kumimoji="1" lang="en-US" altLang="ja-JP" dirty="0" smtClean="0"/>
              <a:t>- (-)</a:t>
            </a:r>
            <a:endParaRPr kumimoji="1" lang="en-US" altLang="ja-JP" dirty="0" smtClean="0"/>
          </a:p>
          <a:p>
            <a:r>
              <a:rPr lang="en-US" altLang="ja-JP" dirty="0" smtClean="0"/>
              <a:t>First Accepted : </a:t>
            </a:r>
            <a:r>
              <a:rPr lang="en-US" altLang="ja-JP" dirty="0" smtClean="0"/>
              <a:t>- (-)</a:t>
            </a:r>
            <a:endParaRPr lang="en-US" altLang="ja-JP" dirty="0" smtClean="0"/>
          </a:p>
          <a:p>
            <a:r>
              <a:rPr kumimoji="1" lang="en-US" altLang="ja-JP" dirty="0" err="1" smtClean="0"/>
              <a:t>Reulst</a:t>
            </a:r>
            <a:r>
              <a:rPr kumimoji="1" lang="en-US" altLang="ja-JP" dirty="0" smtClean="0"/>
              <a:t> </a:t>
            </a:r>
            <a:r>
              <a:rPr kumimoji="1" lang="en-US" altLang="ja-JP" smtClean="0"/>
              <a:t>: </a:t>
            </a:r>
            <a:r>
              <a:rPr kumimoji="1" lang="en-US" altLang="ja-JP" smtClean="0"/>
              <a:t>0/0</a:t>
            </a:r>
            <a:endParaRPr kumimoji="1" lang="ja-JP" alt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ジャッジより</a:t>
            </a:r>
            <a:endParaRPr kumimoji="1" lang="ja-JP" altLang="en-US" dirty="0"/>
          </a:p>
        </p:txBody>
      </p:sp>
      <p:sp>
        <p:nvSpPr>
          <p:cNvPr id="3" name="コンテンツ プレースホルダ 2"/>
          <p:cNvSpPr>
            <a:spLocks noGrp="1"/>
          </p:cNvSpPr>
          <p:nvPr>
            <p:ph idx="1"/>
          </p:nvPr>
        </p:nvSpPr>
        <p:spPr/>
        <p:txBody>
          <a:bodyPr/>
          <a:lstStyle/>
          <a:p>
            <a:r>
              <a:rPr lang="ja-JP" altLang="en-US" dirty="0" smtClean="0"/>
              <a:t>きちんと整理してからプログラムを書き始めないと間違い無く嵌ります</a:t>
            </a:r>
            <a:endParaRPr kumimoji="1" lang="ja-JP" alt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p:txBody>
          <a:bodyPr/>
          <a:lstStyle/>
          <a:p>
            <a:endParaRPr kumimoji="1" lang="ja-JP" altLang="en-US" dirty="0"/>
          </a:p>
        </p:txBody>
      </p:sp>
      <p:sp>
        <p:nvSpPr>
          <p:cNvPr id="3" name="コンテンツ プレースホルダ 2"/>
          <p:cNvSpPr>
            <a:spLocks noGrp="1"/>
          </p:cNvSpPr>
          <p:nvPr>
            <p:ph type="body" idx="1"/>
          </p:nvPr>
        </p:nvSpPr>
        <p:spPr/>
        <p:txBody>
          <a:bodyPr/>
          <a:lstStyle/>
          <a:p>
            <a:r>
              <a:rPr lang="ja-JP" altLang="en-US" dirty="0" smtClean="0"/>
              <a:t>御清聴有難うございました</a:t>
            </a:r>
          </a:p>
          <a:p>
            <a:endParaRPr kumimoji="1" lang="ja-JP" altLang="en-US" dirty="0"/>
          </a:p>
        </p:txBody>
      </p:sp>
    </p:spTree>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360</TotalTime>
  <Words>673</Words>
  <PresentationFormat>画面に合わせる (4:3)</PresentationFormat>
  <Paragraphs>239</Paragraphs>
  <Slides>27</Slides>
  <Notes>7</Notes>
  <HiddenSlides>0</HiddenSlides>
  <MMClips>0</MMClips>
  <ScaleCrop>false</ScaleCrop>
  <HeadingPairs>
    <vt:vector size="4" baseType="variant">
      <vt:variant>
        <vt:lpstr>テーマ</vt:lpstr>
      </vt:variant>
      <vt:variant>
        <vt:i4>1</vt:i4>
      </vt:variant>
      <vt:variant>
        <vt:lpstr>スライド タイトル</vt:lpstr>
      </vt:variant>
      <vt:variant>
        <vt:i4>27</vt:i4>
      </vt:variant>
    </vt:vector>
  </HeadingPairs>
  <TitlesOfParts>
    <vt:vector size="28" baseType="lpstr">
      <vt:lpstr>Office テーマ</vt:lpstr>
      <vt:lpstr>Problem G : Entangled Tree</vt:lpstr>
      <vt:lpstr>問題 (1)</vt:lpstr>
      <vt:lpstr>問題(2)</vt:lpstr>
      <vt:lpstr>解法</vt:lpstr>
      <vt:lpstr>木の構築</vt:lpstr>
      <vt:lpstr>木構造(例)</vt:lpstr>
      <vt:lpstr>木の構築</vt:lpstr>
      <vt:lpstr>木の構築</vt:lpstr>
      <vt:lpstr>木の構築</vt:lpstr>
      <vt:lpstr>木の構築</vt:lpstr>
      <vt:lpstr>木の構築</vt:lpstr>
      <vt:lpstr>木の構築</vt:lpstr>
      <vt:lpstr>トポロジカルソート</vt:lpstr>
      <vt:lpstr>トポロジカルソート</vt:lpstr>
      <vt:lpstr>トポロジカルソート</vt:lpstr>
      <vt:lpstr>トポロジカルソート</vt:lpstr>
      <vt:lpstr>トポロジカルソート</vt:lpstr>
      <vt:lpstr>トポロジカルソート</vt:lpstr>
      <vt:lpstr>トポロジカルソート</vt:lpstr>
      <vt:lpstr>計算量</vt:lpstr>
      <vt:lpstr>注意(1)</vt:lpstr>
      <vt:lpstr>注意(2)</vt:lpstr>
      <vt:lpstr>注意(3)</vt:lpstr>
      <vt:lpstr>模範解答</vt:lpstr>
      <vt:lpstr>結果</vt:lpstr>
      <vt:lpstr>ジャッジより</vt:lpstr>
      <vt:lpstr>スライド 27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Entangled Tree</dc:title>
  <dc:creator>hisayori</dc:creator>
  <cp:lastModifiedBy>hisayori</cp:lastModifiedBy>
  <cp:revision>30</cp:revision>
  <dcterms:created xsi:type="dcterms:W3CDTF">2008-10-11T08:41:14Z</dcterms:created>
  <dcterms:modified xsi:type="dcterms:W3CDTF">2008-10-19T07:08:19Z</dcterms:modified>
</cp:coreProperties>
</file>