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184" r:id="rId1"/>
  </p:sldMasterIdLst>
  <p:sldIdLst>
    <p:sldId id="256" r:id="rId2"/>
    <p:sldId id="257" r:id="rId3"/>
    <p:sldId id="258" r:id="rId4"/>
    <p:sldId id="259" r:id="rId5"/>
    <p:sldId id="260" r:id="rId6"/>
    <p:sldId id="262" r:id="rId7"/>
    <p:sldId id="261" r:id="rId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36" d="100"/>
          <a:sy n="136" d="100"/>
        </p:scale>
        <p:origin x="-1664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viewProps" Target="viewProps.xml"/><Relationship Id="rId12" Type="http://schemas.openxmlformats.org/officeDocument/2006/relationships/theme" Target="theme/theme1.xml"/><Relationship Id="rId13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printerSettings" Target="printerSettings/printerSettings1.bin"/><Relationship Id="rId10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328166" y="1295400"/>
            <a:ext cx="6487668" cy="3152887"/>
          </a:xfrm>
          <a:prstGeom prst="rect">
            <a:avLst/>
          </a:prstGeom>
          <a:ln w="3175">
            <a:solidFill>
              <a:schemeClr val="bg1"/>
            </a:solidFill>
          </a:ln>
          <a:effectLst>
            <a:outerShdw blurRad="63500" sx="100500" sy="100500" algn="ctr" rotWithShape="0">
              <a:prstClr val="black">
                <a:alpha val="50000"/>
              </a:prstClr>
            </a:outerShdw>
          </a:effectLst>
        </p:spPr>
        <p:txBody>
          <a:bodyPr vert="horz" lIns="91440" tIns="45720" rIns="91440" bIns="45720" rtlCol="0">
            <a:normAutofit/>
          </a:bodyPr>
          <a:lstStyle/>
          <a:p>
            <a:pPr marL="0" indent="0" algn="l" defTabSz="914400" rtl="0" eaLnBrk="1" latinLnBrk="0" hangingPunct="1">
              <a:spcBef>
                <a:spcPts val="2000"/>
              </a:spcBef>
              <a:buClr>
                <a:schemeClr val="accent1">
                  <a:lumMod val="60000"/>
                  <a:lumOff val="40000"/>
                </a:schemeClr>
              </a:buClr>
              <a:buSzPct val="110000"/>
              <a:buFont typeface="Wingdings 2" pitchFamily="18" charset="2"/>
              <a:buNone/>
            </a:pPr>
            <a:endParaRPr sz="3200" kern="120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22921" y="1523999"/>
            <a:ext cx="6498158" cy="1724867"/>
          </a:xfrm>
        </p:spPr>
        <p:txBody>
          <a:bodyPr vert="horz" lIns="91440" tIns="45720" rIns="91440" bIns="45720" rtlCol="0" anchor="b" anchorCtr="0">
            <a:noAutofit/>
          </a:bodyPr>
          <a:lstStyle>
            <a:lvl1pPr marL="0" indent="0" algn="ctr" defTabSz="914400" rtl="0" eaLnBrk="1" latinLnBrk="0" hangingPunct="1">
              <a:spcBef>
                <a:spcPct val="0"/>
              </a:spcBef>
              <a:buClr>
                <a:schemeClr val="accent1">
                  <a:lumMod val="60000"/>
                  <a:lumOff val="40000"/>
                </a:schemeClr>
              </a:buClr>
              <a:buSzPct val="110000"/>
              <a:buFont typeface="Wingdings 2" pitchFamily="18" charset="2"/>
              <a:buNone/>
              <a:defRPr sz="4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ja-JP" altLang="en-US" smtClean="0"/>
              <a:t>マスター タイトルの書式設定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22921" y="3299012"/>
            <a:ext cx="6498159" cy="916641"/>
          </a:xfr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ts val="300"/>
              </a:spcBef>
              <a:buClr>
                <a:schemeClr val="accent1">
                  <a:lumMod val="60000"/>
                  <a:lumOff val="40000"/>
                </a:schemeClr>
              </a:buClr>
              <a:buSzPct val="110000"/>
              <a:buFont typeface="Wingdings 2" pitchFamily="18" charset="2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ja-JP" altLang="en-US" smtClean="0"/>
              <a:t>マスター サブタイトルの書式設定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432C8-69A7-458B-9684-2BFA64B31948}" type="datetime2">
              <a:rPr lang="en-US" smtClean="0"/>
              <a:t>2014年 9月 19日 金曜日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マスター タイトルの書式設定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D9D02-426E-46C9-9EE9-0DE1EF8B2838}" type="datetime1">
              <a:rPr lang="en-US" smtClean="0"/>
              <a:pPr/>
              <a:t>14/09/19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D7A59-36E2-48B9-B146-C1E59501F63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図付き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63538" y="3352801"/>
            <a:ext cx="8416925" cy="1470025"/>
          </a:xfrm>
        </p:spPr>
        <p:txBody>
          <a:bodyPr/>
          <a:lstStyle/>
          <a:p>
            <a:r>
              <a:rPr lang="ja-JP" altLang="en-US" smtClean="0"/>
              <a:t>マスター タイトルの書式設定</a:t>
            </a:r>
            <a:endParaRPr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63538" y="4771029"/>
            <a:ext cx="8416925" cy="972671"/>
          </a:xfrm>
        </p:spPr>
        <p:txBody>
          <a:bodyPr>
            <a:normAutofit/>
          </a:bodyPr>
          <a:lstStyle>
            <a:lvl1pPr marL="0" indent="0" algn="ctr">
              <a:spcBef>
                <a:spcPts val="300"/>
              </a:spcBef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ja-JP" altLang="en-US" smtClean="0"/>
              <a:t>マスター サブタイトルの書式設定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1D110F-3F4E-48D9-B8AA-5D0E825AFDBA}" type="datetime1">
              <a:rPr lang="en-US" smtClean="0"/>
              <a:pPr/>
              <a:t>14/09/19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D7A59-36E2-48B9-B146-C1E59501F63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Picture Placeholder 2"/>
          <p:cNvSpPr>
            <a:spLocks noGrp="1"/>
          </p:cNvSpPr>
          <p:nvPr>
            <p:ph type="pic" idx="13"/>
          </p:nvPr>
        </p:nvSpPr>
        <p:spPr>
          <a:xfrm>
            <a:off x="370980" y="363538"/>
            <a:ext cx="8402040" cy="2836862"/>
          </a:xfrm>
          <a:ln w="3175">
            <a:solidFill>
              <a:schemeClr val="bg1"/>
            </a:solidFill>
          </a:ln>
          <a:effectLst>
            <a:outerShdw blurRad="63500" sx="100500" sy="100500" algn="ctr" rotWithShape="0">
              <a:prstClr val="black">
                <a:alpha val="50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ja-JP" altLang="en-US" smtClean="0"/>
              <a:t>プレースホルダーまでドラッグするかアイコンをクリックして図を追加</a:t>
            </a:r>
            <a:endParaRPr/>
          </a:p>
        </p:txBody>
      </p:sp>
    </p:spTree>
  </p:cSld>
  <p:clrMapOvr>
    <a:masterClrMapping/>
  </p:clrMapOvr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9275" y="2403144"/>
            <a:ext cx="8056563" cy="1362075"/>
          </a:xfrm>
        </p:spPr>
        <p:txBody>
          <a:bodyPr anchor="b" anchorCtr="0"/>
          <a:lstStyle>
            <a:lvl1pPr algn="ctr">
              <a:defRPr sz="4600" b="0" cap="none" baseline="0"/>
            </a:lvl1pPr>
          </a:lstStyle>
          <a:p>
            <a:r>
              <a:rPr lang="ja-JP" altLang="en-US" smtClean="0"/>
              <a:t>マスター タイトルの書式設定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9275" y="3736005"/>
            <a:ext cx="8056563" cy="1500187"/>
          </a:xfrm>
        </p:spPr>
        <p:txBody>
          <a:bodyPr anchor="t" anchorCtr="0">
            <a:normAutofit/>
          </a:bodyPr>
          <a:lstStyle>
            <a:lvl1pPr marL="0" indent="0" algn="ctr">
              <a:spcBef>
                <a:spcPts val="300"/>
              </a:spcBef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33D019-A32C-4EAD-B8E6-DBDA699692FD}" type="datetime2">
              <a:rPr lang="en-US" smtClean="0"/>
              <a:t>2014年 9月 19日 金曜日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9275" y="107576"/>
            <a:ext cx="8042276" cy="1336956"/>
          </a:xfrm>
        </p:spPr>
        <p:txBody>
          <a:bodyPr/>
          <a:lstStyle/>
          <a:p>
            <a:r>
              <a:rPr lang="ja-JP" altLang="en-US" smtClean="0"/>
              <a:t>マスター タイトルの書式設定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49275" y="1600201"/>
            <a:ext cx="3840480" cy="4343400"/>
          </a:xfrm>
        </p:spPr>
        <p:txBody>
          <a:bodyPr>
            <a:normAutofit/>
          </a:bodyPr>
          <a:lstStyle>
            <a:lvl1pPr>
              <a:spcBef>
                <a:spcPts val="1600"/>
              </a:spcBef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51071" y="1600201"/>
            <a:ext cx="3840480" cy="4343400"/>
          </a:xfrm>
        </p:spPr>
        <p:txBody>
          <a:bodyPr>
            <a:normAutofit/>
          </a:bodyPr>
          <a:lstStyle>
            <a:lvl1pPr>
              <a:spcBef>
                <a:spcPts val="1600"/>
              </a:spcBef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FAA6B6-10E5-4810-BC9F-DA72D8452E73}" type="datetime1">
              <a:rPr lang="en-US" smtClean="0"/>
              <a:pPr/>
              <a:t>14/09/19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D7A59-36E2-48B9-B146-C1E59501F63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9274" y="107576"/>
            <a:ext cx="8042276" cy="1336956"/>
          </a:xfrm>
        </p:spPr>
        <p:txBody>
          <a:bodyPr/>
          <a:lstStyle>
            <a:lvl1pPr>
              <a:defRPr/>
            </a:lvl1pPr>
          </a:lstStyle>
          <a:p>
            <a:r>
              <a:rPr lang="ja-JP" altLang="en-US" smtClean="0"/>
              <a:t>マスター タイトルの書式設定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9274" y="1453224"/>
            <a:ext cx="3840480" cy="750887"/>
          </a:xfrm>
        </p:spPr>
        <p:txBody>
          <a:bodyPr anchor="b">
            <a:noAutofit/>
          </a:bodyPr>
          <a:lstStyle>
            <a:lvl1pPr marL="0" indent="0" algn="ctr">
              <a:spcBef>
                <a:spcPts val="0"/>
              </a:spcBef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9274" y="2347415"/>
            <a:ext cx="3840480" cy="3596185"/>
          </a:xfrm>
        </p:spPr>
        <p:txBody>
          <a:bodyPr>
            <a:normAutofit/>
          </a:bodyPr>
          <a:lstStyle>
            <a:lvl1pPr>
              <a:spcBef>
                <a:spcPts val="1600"/>
              </a:spcBef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51070" y="1453224"/>
            <a:ext cx="3840480" cy="750887"/>
          </a:xfrm>
        </p:spPr>
        <p:txBody>
          <a:bodyPr anchor="b">
            <a:noAutofit/>
          </a:bodyPr>
          <a:lstStyle>
            <a:lvl1pPr marL="0" indent="0" algn="ctr">
              <a:spcBef>
                <a:spcPts val="0"/>
              </a:spcBef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51070" y="2347415"/>
            <a:ext cx="3840480" cy="3596185"/>
          </a:xfrm>
        </p:spPr>
        <p:txBody>
          <a:bodyPr>
            <a:normAutofit/>
          </a:bodyPr>
          <a:lstStyle>
            <a:lvl1pPr>
              <a:spcBef>
                <a:spcPts val="1600"/>
              </a:spcBef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18D072-EF12-4AA2-BD71-ABC68B06D0E2}" type="datetime1">
              <a:rPr lang="en-US" smtClean="0"/>
              <a:pPr/>
              <a:t>14/09/19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D7A59-36E2-48B9-B146-C1E59501F63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マスター タイトルの書式設定</a:t>
            </a:r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CDBF60-6CC3-4B74-A60D-3486985E4346}" type="datetime1">
              <a:rPr lang="en-US" smtClean="0"/>
              <a:pPr/>
              <a:t>14/09/19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D7A59-36E2-48B9-B146-C1E59501F63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714818-984F-4759-BF72-A33BDC1963BD}" type="datetime1">
              <a:rPr lang="en-US" smtClean="0"/>
              <a:pPr/>
              <a:t>14/09/19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D7A59-36E2-48B9-B146-C1E59501F63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399" y="611872"/>
            <a:ext cx="3840480" cy="1162050"/>
          </a:xfrm>
        </p:spPr>
        <p:txBody>
          <a:bodyPr anchor="b"/>
          <a:lstStyle>
            <a:lvl1pPr algn="ctr">
              <a:defRPr sz="3600" b="0"/>
            </a:lvl1pPr>
          </a:lstStyle>
          <a:p>
            <a:r>
              <a:rPr lang="ja-JP" altLang="en-US" smtClean="0"/>
              <a:t>マスター タイトルの書式設定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2824" y="368300"/>
            <a:ext cx="3840480" cy="5575300"/>
          </a:xfrm>
        </p:spPr>
        <p:txBody>
          <a:bodyPr>
            <a:normAutofit/>
          </a:bodyPr>
          <a:lstStyle>
            <a:lvl1pPr>
              <a:spcBef>
                <a:spcPts val="2000"/>
              </a:spcBef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3399" y="1787856"/>
            <a:ext cx="3840480" cy="3720152"/>
          </a:xfrm>
        </p:spPr>
        <p:txBody>
          <a:bodyPr>
            <a:normAutofit/>
          </a:bodyPr>
          <a:lstStyle>
            <a:lvl1pPr marL="0" indent="0" algn="ctr">
              <a:spcBef>
                <a:spcPts val="600"/>
              </a:spcBef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A7E191-5F94-4FC1-B823-BD7CABF7FA06}" type="datetime1">
              <a:rPr lang="en-US" smtClean="0"/>
              <a:pPr/>
              <a:t>14/09/19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D7A59-36E2-48B9-B146-C1E59501F63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398" y="611872"/>
            <a:ext cx="4079545" cy="1162050"/>
          </a:xfrm>
        </p:spPr>
        <p:txBody>
          <a:bodyPr anchor="b"/>
          <a:lstStyle>
            <a:lvl1pPr algn="ctr">
              <a:defRPr sz="3600" b="0"/>
            </a:lvl1pPr>
          </a:lstStyle>
          <a:p>
            <a:r>
              <a:rPr lang="ja-JP" altLang="en-US" smtClean="0"/>
              <a:t>マスター タイトルの書式設定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3398" y="1787856"/>
            <a:ext cx="4079545" cy="3720152"/>
          </a:xfrm>
        </p:spPr>
        <p:txBody>
          <a:bodyPr>
            <a:normAutofit/>
          </a:bodyPr>
          <a:lstStyle>
            <a:lvl1pPr marL="0" indent="0" algn="ctr">
              <a:spcBef>
                <a:spcPts val="600"/>
              </a:spcBef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856D55-EFBE-4F9B-8A5F-09D42CA22A9B}" type="datetime1">
              <a:rPr lang="en-US" smtClean="0"/>
              <a:pPr/>
              <a:t>14/09/19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D7A59-36E2-48B9-B146-C1E59501F63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Picture Placeholder 2"/>
          <p:cNvSpPr>
            <a:spLocks noGrp="1"/>
          </p:cNvSpPr>
          <p:nvPr>
            <p:ph type="pic" idx="1"/>
          </p:nvPr>
        </p:nvSpPr>
        <p:spPr>
          <a:xfrm>
            <a:off x="5090617" y="359392"/>
            <a:ext cx="3657600" cy="5318077"/>
          </a:xfrm>
          <a:ln w="3175">
            <a:solidFill>
              <a:schemeClr val="bg1"/>
            </a:solidFill>
          </a:ln>
          <a:effectLst>
            <a:outerShdw blurRad="63500" sx="100500" sy="100500" algn="ctr" rotWithShape="0">
              <a:prstClr val="black">
                <a:alpha val="50000"/>
              </a:prstClr>
            </a:outerShdw>
          </a:effectLst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spcBef>
                <a:spcPts val="2000"/>
              </a:spcBef>
              <a:buClr>
                <a:schemeClr val="accent1">
                  <a:lumMod val="60000"/>
                  <a:lumOff val="40000"/>
                </a:schemeClr>
              </a:buClr>
              <a:buSzPct val="110000"/>
              <a:buFont typeface="Wingdings 2" pitchFamily="18" charset="2"/>
              <a:buNone/>
              <a:defRPr sz="32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ja-JP" altLang="en-US" smtClean="0"/>
              <a:t>プレースホルダーまでドラッグするかアイコンをクリックして図を追加</a:t>
            </a:r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マスター タイトルの書式設定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5pPr>
              <a:defRPr/>
            </a:lvl5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CFCF5A-EA79-452C-A52C-1A2668C2E7DF}" type="datetime1">
              <a:rPr lang="en-US" smtClean="0"/>
              <a:pPr/>
              <a:t>14/09/19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D7A59-36E2-48B9-B146-C1E59501F63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369792" y="368301"/>
            <a:ext cx="1524000" cy="5575300"/>
          </a:xfrm>
        </p:spPr>
        <p:txBody>
          <a:bodyPr vert="eaVert"/>
          <a:lstStyle/>
          <a:p>
            <a:r>
              <a:rPr lang="ja-JP" altLang="en-US" smtClean="0"/>
              <a:t>マスター タイトルの書式設定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49274" y="368301"/>
            <a:ext cx="6689726" cy="5575300"/>
          </a:xfrm>
        </p:spPr>
        <p:txBody>
          <a:bodyPr vert="eaVert"/>
          <a:lstStyle>
            <a:lvl5pPr>
              <a:defRPr/>
            </a:lvl5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C4C28-BD4B-4892-9A2D-6E19BD753A9A}" type="datetime1">
              <a:rPr lang="en-US" smtClean="0"/>
              <a:pPr/>
              <a:t>14/09/19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D7A59-36E2-48B9-B146-C1E59501F63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49275" y="107576"/>
            <a:ext cx="8042276" cy="1336956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Autofit/>
          </a:bodyPr>
          <a:lstStyle/>
          <a:p>
            <a:r>
              <a:rPr lang="ja-JP" altLang="en-US" smtClean="0"/>
              <a:t>マスター タイトルの書式設定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9275" y="1600201"/>
            <a:ext cx="8042276" cy="434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629835" y="627566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9D1D110F-3F4E-48D9-B8AA-5D0E825AFDBA}" type="datetime1">
              <a:rPr lang="en-US" smtClean="0"/>
              <a:pPr/>
              <a:t>14/09/19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64458" y="6275668"/>
            <a:ext cx="484094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897906" y="6275668"/>
            <a:ext cx="990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3600">
                <a:solidFill>
                  <a:schemeClr val="bg1"/>
                </a:solidFill>
              </a:defRPr>
            </a:lvl1pPr>
          </a:lstStyle>
          <a:p>
            <a:fld id="{687D7A59-36E2-48B9-B146-C1E59501F63F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85" r:id="rId1"/>
    <p:sldLayoutId id="2147484186" r:id="rId2"/>
    <p:sldLayoutId id="2147484187" r:id="rId3"/>
    <p:sldLayoutId id="2147484188" r:id="rId4"/>
    <p:sldLayoutId id="2147484189" r:id="rId5"/>
    <p:sldLayoutId id="2147484190" r:id="rId6"/>
    <p:sldLayoutId id="2147484191" r:id="rId7"/>
    <p:sldLayoutId id="2147484192" r:id="rId8"/>
    <p:sldLayoutId id="2147484193" r:id="rId9"/>
    <p:sldLayoutId id="2147484194" r:id="rId10"/>
    <p:sldLayoutId id="2147484195" r:id="rId11"/>
    <p:sldLayoutId id="2147484196" r:id="rId12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1" sz="460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349250" indent="-349250" algn="l" defTabSz="914400" rtl="0" eaLnBrk="1" latinLnBrk="0" hangingPunct="1">
        <a:spcBef>
          <a:spcPts val="2000"/>
        </a:spcBef>
        <a:buClr>
          <a:schemeClr val="accent1">
            <a:lumMod val="60000"/>
            <a:lumOff val="40000"/>
          </a:schemeClr>
        </a:buClr>
        <a:buSzPct val="110000"/>
        <a:buFont typeface="Wingdings 2" pitchFamily="18" charset="2"/>
        <a:buChar char=""/>
        <a:defRPr kumimoji="1" sz="2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685800" indent="-336550" algn="l" defTabSz="914400" rtl="0" eaLnBrk="1" latinLnBrk="0" hangingPunct="1">
        <a:spcBef>
          <a:spcPts val="600"/>
        </a:spcBef>
        <a:buClr>
          <a:schemeClr val="accent1">
            <a:lumMod val="75000"/>
          </a:schemeClr>
        </a:buClr>
        <a:buSzPct val="110000"/>
        <a:buFont typeface="Wingdings 2" pitchFamily="18" charset="2"/>
        <a:buChar char=""/>
        <a:defRPr kumimoji="1" sz="22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968375" indent="-282575" algn="l" defTabSz="914400" rtl="0" eaLnBrk="1" latinLnBrk="0" hangingPunct="1">
        <a:spcBef>
          <a:spcPts val="600"/>
        </a:spcBef>
        <a:buClr>
          <a:schemeClr val="accent1">
            <a:lumMod val="60000"/>
            <a:lumOff val="40000"/>
          </a:schemeClr>
        </a:buClr>
        <a:buSzPct val="110000"/>
        <a:buFont typeface="Wingdings 2" pitchFamily="18" charset="2"/>
        <a:buChar char=""/>
        <a:defRPr kumimoji="1"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263650" indent="-295275" algn="l" defTabSz="914400" rtl="0" eaLnBrk="1" latinLnBrk="0" hangingPunct="1">
        <a:spcBef>
          <a:spcPts val="600"/>
        </a:spcBef>
        <a:buClr>
          <a:schemeClr val="accent1">
            <a:lumMod val="75000"/>
          </a:schemeClr>
        </a:buClr>
        <a:buSzPct val="110000"/>
        <a:buFont typeface="Wingdings 2" pitchFamily="18" charset="2"/>
        <a:buChar char=""/>
        <a:defRPr kumimoji="1"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1546225" indent="-282575" algn="l" defTabSz="914400" rtl="0" eaLnBrk="1" latinLnBrk="0" hangingPunct="1">
        <a:spcBef>
          <a:spcPts val="600"/>
        </a:spcBef>
        <a:buClr>
          <a:schemeClr val="accent1">
            <a:lumMod val="60000"/>
            <a:lumOff val="40000"/>
          </a:schemeClr>
        </a:buClr>
        <a:buSzPct val="110000"/>
        <a:buFont typeface="Wingdings 2" pitchFamily="18" charset="2"/>
        <a:buChar char=""/>
        <a:defRPr kumimoji="1"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1828800" indent="-282575" algn="l" defTabSz="914400" rtl="0" eaLnBrk="1" latinLnBrk="0" hangingPunct="1">
        <a:spcBef>
          <a:spcPct val="20000"/>
        </a:spcBef>
        <a:buClr>
          <a:schemeClr val="accent2"/>
        </a:buClr>
        <a:buSzPct val="110000"/>
        <a:buFont typeface="Wingdings 2" pitchFamily="18" charset="2"/>
        <a:buChar char=""/>
        <a:defRPr kumimoji="1" lang="en-US" sz="1800" kern="1200" dirty="0" smtClean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2117725" indent="-282575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SzPct val="110000"/>
        <a:buFont typeface="Wingdings 2" pitchFamily="18" charset="2"/>
        <a:buChar char=""/>
        <a:defRPr kumimoji="1" lang="en-US" sz="1800" kern="1200" dirty="0" smtClean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2398713" indent="-282575" algn="l" defTabSz="914400" rtl="0" eaLnBrk="1" latinLnBrk="0" hangingPunct="1">
        <a:spcBef>
          <a:spcPct val="20000"/>
        </a:spcBef>
        <a:buClr>
          <a:schemeClr val="accent2"/>
        </a:buClr>
        <a:buSzPct val="110000"/>
        <a:buFont typeface="Wingdings 2" pitchFamily="18" charset="2"/>
        <a:buChar char=""/>
        <a:defRPr kumimoji="1" lang="en-US" sz="1800" kern="1200" dirty="0" smtClean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2689225" indent="-282575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SzPct val="110000"/>
        <a:buFont typeface="Wingdings 2" pitchFamily="18" charset="2"/>
        <a:buChar char=""/>
        <a:defRPr kumimoji="1" lang="en-US" sz="1800" kern="1200" dirty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kumimoji="1" lang="en-US" altLang="ja-JP" dirty="0" smtClean="0"/>
              <a:t>A : </a:t>
            </a:r>
            <a:r>
              <a:rPr kumimoji="1" lang="ja-JP" altLang="en-US" dirty="0" smtClean="0"/>
              <a:t>山手線</a:t>
            </a:r>
            <a:endParaRPr kumimoji="1" lang="ja-JP" altLang="en-US" dirty="0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4547488" y="4846709"/>
            <a:ext cx="3224912" cy="1391446"/>
          </a:xfrm>
        </p:spPr>
        <p:txBody>
          <a:bodyPr>
            <a:normAutofit/>
          </a:bodyPr>
          <a:lstStyle/>
          <a:p>
            <a:r>
              <a:rPr kumimoji="1" lang="ja-JP" altLang="en-US" dirty="0" smtClean="0"/>
              <a:t>原案</a:t>
            </a:r>
            <a:r>
              <a:rPr lang="en-US" altLang="ja-JP" dirty="0"/>
              <a:t> </a:t>
            </a:r>
            <a:r>
              <a:rPr lang="en-US" altLang="ja-JP" dirty="0" smtClean="0"/>
              <a:t>: </a:t>
            </a:r>
            <a:r>
              <a:rPr lang="ja-JP" altLang="en-US" dirty="0" smtClean="0"/>
              <a:t>岸本</a:t>
            </a:r>
            <a:endParaRPr lang="en-US" altLang="ja-JP" dirty="0" smtClean="0"/>
          </a:p>
          <a:p>
            <a:r>
              <a:rPr kumimoji="1" lang="ja-JP" altLang="en-US" dirty="0" smtClean="0"/>
              <a:t>担当</a:t>
            </a:r>
            <a:r>
              <a:rPr kumimoji="1" lang="en-US" altLang="ja-JP" dirty="0" smtClean="0"/>
              <a:t> : </a:t>
            </a:r>
            <a:r>
              <a:rPr kumimoji="1" lang="ja-JP" altLang="en-US" dirty="0" smtClean="0"/>
              <a:t>岸本</a:t>
            </a:r>
            <a:r>
              <a:rPr kumimoji="1" lang="en-US" altLang="ja-JP" dirty="0" smtClean="0"/>
              <a:t>, </a:t>
            </a:r>
            <a:r>
              <a:rPr kumimoji="1" lang="ja-JP" altLang="en-US" dirty="0" smtClean="0"/>
              <a:t>安藤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3434868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タイトル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dirty="0" smtClean="0"/>
              <a:t>概要</a:t>
            </a:r>
            <a:endParaRPr kumimoji="1" lang="ja-JP" altLang="en-US" dirty="0"/>
          </a:p>
        </p:txBody>
      </p:sp>
      <p:sp>
        <p:nvSpPr>
          <p:cNvPr id="2" name="コンテンツ プレースホルダー 1"/>
          <p:cNvSpPr>
            <a:spLocks noGrp="1"/>
          </p:cNvSpPr>
          <p:nvPr>
            <p:ph idx="1"/>
          </p:nvPr>
        </p:nvSpPr>
        <p:spPr>
          <a:xfrm>
            <a:off x="933775" y="1793001"/>
            <a:ext cx="7274115" cy="4150599"/>
          </a:xfrm>
        </p:spPr>
        <p:txBody>
          <a:bodyPr>
            <a:normAutofit/>
          </a:bodyPr>
          <a:lstStyle/>
          <a:p>
            <a:r>
              <a:rPr lang="en-US" altLang="ja-JP" sz="2800" dirty="0" smtClean="0"/>
              <a:t>a </a:t>
            </a:r>
            <a:r>
              <a:rPr lang="ja-JP" altLang="en-US" sz="2800" dirty="0" smtClean="0"/>
              <a:t>分寝て</a:t>
            </a:r>
            <a:r>
              <a:rPr lang="en-US" altLang="ja-JP" sz="2800" dirty="0" smtClean="0"/>
              <a:t> b</a:t>
            </a:r>
            <a:r>
              <a:rPr lang="ja-JP" altLang="en-US" sz="2800" dirty="0" smtClean="0"/>
              <a:t>分起きてる状態を繰り返す</a:t>
            </a:r>
            <a:endParaRPr lang="en-US" altLang="ja-JP" sz="2800" dirty="0" smtClean="0"/>
          </a:p>
          <a:p>
            <a:r>
              <a:rPr lang="en-US" altLang="ja-JP" sz="2800" dirty="0"/>
              <a:t>c</a:t>
            </a:r>
            <a:r>
              <a:rPr lang="ja-JP" altLang="en-US" sz="2800" dirty="0" smtClean="0"/>
              <a:t>分後に目的地に到着する</a:t>
            </a:r>
            <a:endParaRPr lang="en-US" altLang="ja-JP" sz="2800" dirty="0" smtClean="0"/>
          </a:p>
          <a:p>
            <a:r>
              <a:rPr kumimoji="1" lang="ja-JP" altLang="en-US" sz="2800" dirty="0" smtClean="0"/>
              <a:t>寝ていると乗り過ごす</a:t>
            </a:r>
            <a:endParaRPr kumimoji="1" lang="en-US" altLang="ja-JP" sz="2800" dirty="0" smtClean="0"/>
          </a:p>
          <a:p>
            <a:r>
              <a:rPr lang="ja-JP" altLang="en-US" sz="2800" dirty="0" smtClean="0"/>
              <a:t>何分後に目的地に到着する？</a:t>
            </a:r>
            <a:endParaRPr lang="en-US" altLang="ja-JP" sz="2800" dirty="0" smtClean="0"/>
          </a:p>
          <a:p>
            <a:endParaRPr kumimoji="1" lang="en-US" altLang="ja-JP" sz="2800" dirty="0"/>
          </a:p>
          <a:p>
            <a:r>
              <a:rPr lang="en-US" altLang="ja-JP" sz="2800" dirty="0" smtClean="0"/>
              <a:t>0&lt;</a:t>
            </a:r>
            <a:r>
              <a:rPr lang="en-US" altLang="ja-JP" sz="2800" dirty="0" err="1" smtClean="0"/>
              <a:t>a,b,c</a:t>
            </a:r>
            <a:r>
              <a:rPr lang="en-US" altLang="ja-JP" sz="2800" dirty="0" smtClean="0"/>
              <a:t>&lt;60</a:t>
            </a:r>
            <a:endParaRPr kumimoji="1" lang="ja-JP" altLang="en-US" sz="2800" dirty="0"/>
          </a:p>
        </p:txBody>
      </p:sp>
    </p:spTree>
    <p:extLst>
      <p:ext uri="{BB962C8B-B14F-4D97-AF65-F5344CB8AC3E}">
        <p14:creationId xmlns:p14="http://schemas.microsoft.com/office/powerpoint/2010/main" val="1519423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タイトル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dirty="0" smtClean="0"/>
              <a:t>解法</a:t>
            </a:r>
            <a:endParaRPr kumimoji="1" lang="ja-JP" altLang="en-US" dirty="0"/>
          </a:p>
        </p:txBody>
      </p:sp>
      <p:sp>
        <p:nvSpPr>
          <p:cNvPr id="2" name="コンテンツ プレースホルダー 1"/>
          <p:cNvSpPr>
            <a:spLocks noGrp="1"/>
          </p:cNvSpPr>
          <p:nvPr>
            <p:ph idx="1"/>
          </p:nvPr>
        </p:nvSpPr>
        <p:spPr>
          <a:xfrm>
            <a:off x="793710" y="2073159"/>
            <a:ext cx="7535572" cy="4053004"/>
          </a:xfrm>
        </p:spPr>
        <p:txBody>
          <a:bodyPr>
            <a:normAutofit fontScale="92500"/>
          </a:bodyPr>
          <a:lstStyle/>
          <a:p>
            <a:r>
              <a:rPr lang="ja-JP" altLang="en-US" sz="2800" dirty="0" smtClean="0"/>
              <a:t>永久に目的地にたどり着けない場合がやっかい</a:t>
            </a:r>
            <a:endParaRPr lang="en-US" altLang="ja-JP" sz="2800" dirty="0" smtClean="0"/>
          </a:p>
          <a:p>
            <a:r>
              <a:rPr lang="ja-JP" altLang="en-US" sz="2800" dirty="0" smtClean="0"/>
              <a:t>シミュレーション</a:t>
            </a:r>
            <a:r>
              <a:rPr lang="ja-JP" altLang="en-US" sz="2800" dirty="0" smtClean="0"/>
              <a:t>して</a:t>
            </a:r>
            <a:r>
              <a:rPr lang="ja-JP" altLang="en-US" sz="2800" dirty="0" smtClean="0"/>
              <a:t>到着場所</a:t>
            </a:r>
            <a:r>
              <a:rPr lang="ja-JP" altLang="en-US" sz="2800" dirty="0" smtClean="0"/>
              <a:t>で降りれず</a:t>
            </a:r>
            <a:r>
              <a:rPr lang="ja-JP" altLang="en-US" sz="2800" dirty="0" smtClean="0"/>
              <a:t>に</a:t>
            </a:r>
            <a:r>
              <a:rPr lang="en-US" altLang="ja-JP" sz="2800" dirty="0" smtClean="0"/>
              <a:t>0</a:t>
            </a:r>
            <a:r>
              <a:rPr lang="ja-JP" altLang="en-US" sz="2800" dirty="0" smtClean="0"/>
              <a:t>分の地点でちょうど起きれば</a:t>
            </a:r>
            <a:r>
              <a:rPr lang="en-US" altLang="ja-JP" sz="2800" dirty="0" smtClean="0"/>
              <a:t> “-1”</a:t>
            </a:r>
          </a:p>
          <a:p>
            <a:r>
              <a:rPr lang="en-US" altLang="ja-JP" sz="2800" dirty="0" smtClean="0"/>
              <a:t>0</a:t>
            </a:r>
            <a:r>
              <a:rPr lang="ja-JP" altLang="en-US" sz="2800" dirty="0" smtClean="0"/>
              <a:t>分の地点でちょうど起きる状況は乗りはじめ以外に存在するか？</a:t>
            </a:r>
            <a:endParaRPr lang="en-US" altLang="ja-JP" sz="2800" dirty="0" smtClean="0"/>
          </a:p>
          <a:p>
            <a:r>
              <a:rPr lang="en-US" altLang="ja-JP" sz="2800" dirty="0" smtClean="0"/>
              <a:t>Ans. </a:t>
            </a:r>
            <a:r>
              <a:rPr lang="ja-JP" altLang="en-US" sz="2800" dirty="0" smtClean="0"/>
              <a:t>存在する</a:t>
            </a:r>
            <a:endParaRPr lang="en-US" altLang="ja-JP" sz="2800" dirty="0" smtClean="0"/>
          </a:p>
          <a:p>
            <a:pPr lvl="1"/>
            <a:r>
              <a:rPr lang="en-US" altLang="ja-JP" sz="2600" dirty="0" smtClean="0"/>
              <a:t>lcm(60, </a:t>
            </a:r>
            <a:r>
              <a:rPr lang="en-US" altLang="ja-JP" sz="2600" dirty="0" err="1" smtClean="0"/>
              <a:t>a+b</a:t>
            </a:r>
            <a:r>
              <a:rPr lang="en-US" altLang="ja-JP" sz="2600" dirty="0" smtClean="0"/>
              <a:t>)</a:t>
            </a:r>
            <a:r>
              <a:rPr lang="ja-JP" altLang="en-US" sz="2600" dirty="0" smtClean="0"/>
              <a:t>分後に発生する</a:t>
            </a:r>
            <a:r>
              <a:rPr lang="en-US" altLang="ja-JP" sz="2600" dirty="0" smtClean="0"/>
              <a:t>(lcm</a:t>
            </a:r>
            <a:r>
              <a:rPr lang="ja-JP" altLang="en-US" sz="2600" dirty="0" smtClean="0"/>
              <a:t>は最小公倍数</a:t>
            </a:r>
            <a:r>
              <a:rPr lang="en-US" altLang="ja-JP" sz="2600" dirty="0" smtClean="0"/>
              <a:t>)</a:t>
            </a:r>
          </a:p>
          <a:p>
            <a:endParaRPr kumimoji="1" lang="ja-JP" altLang="en-US" sz="2800" dirty="0"/>
          </a:p>
        </p:txBody>
      </p:sp>
    </p:spTree>
    <p:extLst>
      <p:ext uri="{BB962C8B-B14F-4D97-AF65-F5344CB8AC3E}">
        <p14:creationId xmlns:p14="http://schemas.microsoft.com/office/powerpoint/2010/main" val="1078102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タイトル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解法</a:t>
            </a:r>
            <a:endParaRPr kumimoji="1" lang="ja-JP" altLang="en-US" dirty="0"/>
          </a:p>
        </p:txBody>
      </p:sp>
      <p:sp>
        <p:nvSpPr>
          <p:cNvPr id="2" name="コンテンツ プレースホルダー 1"/>
          <p:cNvSpPr>
            <a:spLocks noGrp="1"/>
          </p:cNvSpPr>
          <p:nvPr>
            <p:ph idx="1"/>
          </p:nvPr>
        </p:nvSpPr>
        <p:spPr>
          <a:xfrm>
            <a:off x="872067" y="2175883"/>
            <a:ext cx="7408333" cy="3950280"/>
          </a:xfrm>
        </p:spPr>
        <p:txBody>
          <a:bodyPr/>
          <a:lstStyle/>
          <a:p>
            <a:r>
              <a:rPr kumimoji="1" lang="ja-JP" altLang="en-US" sz="2800" dirty="0" smtClean="0"/>
              <a:t>以上をまとめて次の解法を得る</a:t>
            </a:r>
            <a:endParaRPr kumimoji="1" lang="en-US" altLang="ja-JP" sz="2800" dirty="0" smtClean="0"/>
          </a:p>
          <a:p>
            <a:r>
              <a:rPr lang="en-US" altLang="ja-JP" sz="2800" dirty="0" smtClean="0"/>
              <a:t>1. </a:t>
            </a:r>
            <a:r>
              <a:rPr lang="ja-JP" altLang="en-US" sz="2800" dirty="0" smtClean="0"/>
              <a:t>シミュレーションをする</a:t>
            </a:r>
            <a:endParaRPr lang="en-US" altLang="ja-JP" sz="2800" dirty="0" smtClean="0"/>
          </a:p>
          <a:p>
            <a:pPr lvl="1"/>
            <a:r>
              <a:rPr kumimoji="1" lang="ja-JP" altLang="en-US" sz="2800" dirty="0" smtClean="0"/>
              <a:t>起きているときに</a:t>
            </a:r>
            <a:r>
              <a:rPr kumimoji="1" lang="en-US" altLang="ja-JP" sz="2800" dirty="0" smtClean="0"/>
              <a:t>60+c</a:t>
            </a:r>
            <a:r>
              <a:rPr kumimoji="1" lang="ja-JP" altLang="en-US" sz="2800" dirty="0" smtClean="0"/>
              <a:t>を含めば降りてその時刻を出力</a:t>
            </a:r>
            <a:endParaRPr lang="en-US" altLang="ja-JP" sz="2800" dirty="0"/>
          </a:p>
          <a:p>
            <a:r>
              <a:rPr lang="en-US" altLang="ja-JP" sz="2800" dirty="0" smtClean="0"/>
              <a:t>2. 3600</a:t>
            </a:r>
            <a:r>
              <a:rPr lang="ja-JP" altLang="en-US" sz="2800" dirty="0" smtClean="0"/>
              <a:t>分経過しても電車に乗っていれば到達不可能</a:t>
            </a:r>
            <a:endParaRPr lang="en-US" altLang="ja-JP" sz="2800" dirty="0"/>
          </a:p>
          <a:p>
            <a:pPr lvl="1"/>
            <a:endParaRPr kumimoji="1" lang="en-US" altLang="ja-JP" dirty="0" smtClean="0"/>
          </a:p>
        </p:txBody>
      </p:sp>
    </p:spTree>
    <p:extLst>
      <p:ext uri="{BB962C8B-B14F-4D97-AF65-F5344CB8AC3E}">
        <p14:creationId xmlns:p14="http://schemas.microsoft.com/office/powerpoint/2010/main" val="34894454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タイトル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反省</a:t>
            </a:r>
            <a:endParaRPr kumimoji="1" lang="ja-JP" altLang="en-US" dirty="0"/>
          </a:p>
        </p:txBody>
      </p:sp>
      <p:sp>
        <p:nvSpPr>
          <p:cNvPr id="2" name="コンテンツ プレースホルダー 1"/>
          <p:cNvSpPr>
            <a:spLocks noGrp="1"/>
          </p:cNvSpPr>
          <p:nvPr>
            <p:ph idx="1"/>
          </p:nvPr>
        </p:nvSpPr>
        <p:spPr>
          <a:xfrm>
            <a:off x="872067" y="2017128"/>
            <a:ext cx="7408333" cy="4109036"/>
          </a:xfrm>
        </p:spPr>
        <p:txBody>
          <a:bodyPr>
            <a:normAutofit/>
          </a:bodyPr>
          <a:lstStyle/>
          <a:p>
            <a:r>
              <a:rPr kumimoji="1" lang="ja-JP" altLang="en-US" sz="2800" dirty="0" smtClean="0"/>
              <a:t>これくらい簡単だろうと思って出題した</a:t>
            </a:r>
            <a:endParaRPr lang="en-US" altLang="ja-JP" dirty="0"/>
          </a:p>
          <a:p>
            <a:pPr lvl="1"/>
            <a:r>
              <a:rPr lang="ja-JP" altLang="en-US" sz="2400" dirty="0" smtClean="0"/>
              <a:t>さらにオンサイトでの一言メモでは“簡単”としか言わなかった</a:t>
            </a:r>
            <a:endParaRPr kumimoji="1" lang="en-US" altLang="ja-JP" sz="2400" dirty="0" smtClean="0"/>
          </a:p>
          <a:p>
            <a:r>
              <a:rPr lang="ja-JP" altLang="en-US" sz="2800" dirty="0" smtClean="0"/>
              <a:t>しかし</a:t>
            </a:r>
            <a:r>
              <a:rPr lang="en-US" altLang="ja-JP" sz="2800" dirty="0" smtClean="0"/>
              <a:t>A</a:t>
            </a:r>
            <a:r>
              <a:rPr lang="ja-JP" altLang="en-US" sz="2800" dirty="0" smtClean="0"/>
              <a:t>問題は問題文にあることを愚直に実装する訳ではなかった</a:t>
            </a:r>
            <a:endParaRPr lang="en-US" altLang="ja-JP" sz="2800" dirty="0" smtClean="0"/>
          </a:p>
          <a:p>
            <a:r>
              <a:rPr lang="ja-JP" altLang="en-US" sz="2800" dirty="0" smtClean="0"/>
              <a:t>実際模擬地区の</a:t>
            </a:r>
            <a:r>
              <a:rPr lang="en-US" altLang="ja-JP" sz="2800" dirty="0" smtClean="0"/>
              <a:t>A</a:t>
            </a:r>
            <a:r>
              <a:rPr lang="ja-JP" altLang="en-US" sz="2800" dirty="0" smtClean="0"/>
              <a:t>は愚直実装だったはず</a:t>
            </a:r>
            <a:endParaRPr lang="en-US" altLang="ja-JP" sz="2800" dirty="0" smtClean="0"/>
          </a:p>
          <a:p>
            <a:r>
              <a:rPr lang="ja-JP" altLang="en-US" sz="2800" dirty="0" smtClean="0"/>
              <a:t>反省してます</a:t>
            </a:r>
            <a:endParaRPr kumimoji="1" lang="ja-JP" altLang="en-US" sz="2800" dirty="0"/>
          </a:p>
        </p:txBody>
      </p:sp>
    </p:spTree>
    <p:extLst>
      <p:ext uri="{BB962C8B-B14F-4D97-AF65-F5344CB8AC3E}">
        <p14:creationId xmlns:p14="http://schemas.microsoft.com/office/powerpoint/2010/main" val="24197734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タイトル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ジャッジ解</a:t>
            </a:r>
            <a:endParaRPr kumimoji="1" lang="ja-JP" altLang="en-US" dirty="0"/>
          </a:p>
        </p:txBody>
      </p:sp>
      <p:sp>
        <p:nvSpPr>
          <p:cNvPr id="2" name="コンテンツ プレースホルダー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ja-JP" altLang="en-US" dirty="0" smtClean="0"/>
              <a:t>岸本</a:t>
            </a:r>
            <a:r>
              <a:rPr kumimoji="1" lang="en-US" altLang="ja-JP" dirty="0" smtClean="0"/>
              <a:t> 39</a:t>
            </a:r>
            <a:r>
              <a:rPr kumimoji="1" lang="ja-JP" altLang="en-US" dirty="0" smtClean="0"/>
              <a:t>行</a:t>
            </a:r>
            <a:r>
              <a:rPr kumimoji="1" lang="en-US" altLang="ja-JP" dirty="0" smtClean="0"/>
              <a:t> 674Byte</a:t>
            </a:r>
          </a:p>
          <a:p>
            <a:r>
              <a:rPr lang="ja-JP" altLang="en-US" dirty="0" smtClean="0"/>
              <a:t>安藤</a:t>
            </a:r>
            <a:r>
              <a:rPr lang="en-US" altLang="ja-JP" dirty="0" smtClean="0"/>
              <a:t> 59</a:t>
            </a:r>
            <a:r>
              <a:rPr lang="ja-JP" altLang="en-US" dirty="0" smtClean="0"/>
              <a:t>行</a:t>
            </a:r>
            <a:r>
              <a:rPr lang="en-US" altLang="ja-JP" dirty="0" smtClean="0"/>
              <a:t> 1265Byte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17654009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タイトル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 smtClean="0"/>
              <a:t>結果</a:t>
            </a:r>
            <a:endParaRPr kumimoji="1" lang="ja-JP" altLang="en-US" dirty="0"/>
          </a:p>
        </p:txBody>
      </p:sp>
      <p:sp>
        <p:nvSpPr>
          <p:cNvPr id="2" name="コンテンツ プレースホルダー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en-US" altLang="ja-JP" dirty="0" smtClean="0"/>
              <a:t>FA : </a:t>
            </a:r>
            <a:r>
              <a:rPr kumimoji="1" lang="en-US" altLang="ja-JP" dirty="0" err="1" smtClean="0"/>
              <a:t>Operasan</a:t>
            </a:r>
            <a:r>
              <a:rPr lang="en-US" altLang="ja-JP" dirty="0" smtClean="0"/>
              <a:t>(01:32)</a:t>
            </a:r>
          </a:p>
          <a:p>
            <a:r>
              <a:rPr kumimoji="1" lang="en-US" altLang="ja-JP" dirty="0" smtClean="0"/>
              <a:t>46AC /  52 teams / 95Submissions</a:t>
            </a:r>
          </a:p>
          <a:p>
            <a:endParaRPr lang="en-US" altLang="ja-JP" dirty="0"/>
          </a:p>
          <a:p>
            <a:r>
              <a:rPr kumimoji="1" lang="en-US" altLang="ja-JP" dirty="0" smtClean="0"/>
              <a:t>AC</a:t>
            </a:r>
            <a:r>
              <a:rPr kumimoji="1" lang="ja-JP" altLang="en-US" dirty="0" smtClean="0"/>
              <a:t>数はかなり多いが</a:t>
            </a:r>
            <a:r>
              <a:rPr lang="ja-JP" altLang="en-US" dirty="0" smtClean="0"/>
              <a:t>、</a:t>
            </a:r>
            <a:r>
              <a:rPr lang="en-US" altLang="ja-JP" dirty="0" smtClean="0"/>
              <a:t>9</a:t>
            </a:r>
            <a:r>
              <a:rPr lang="ja-JP" altLang="en-US" dirty="0" smtClean="0"/>
              <a:t>割には届かなかった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32906561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そよ風">
  <a:themeElements>
    <a:clrScheme name="そよ風">
      <a:dk1>
        <a:sysClr val="windowText" lastClr="000000"/>
      </a:dk1>
      <a:lt1>
        <a:sysClr val="window" lastClr="FFFFFF"/>
      </a:lt1>
      <a:dk2>
        <a:srgbClr val="09213B"/>
      </a:dk2>
      <a:lt2>
        <a:srgbClr val="D5EDF4"/>
      </a:lt2>
      <a:accent1>
        <a:srgbClr val="2C7C9F"/>
      </a:accent1>
      <a:accent2>
        <a:srgbClr val="244A58"/>
      </a:accent2>
      <a:accent3>
        <a:srgbClr val="E2751D"/>
      </a:accent3>
      <a:accent4>
        <a:srgbClr val="FFB400"/>
      </a:accent4>
      <a:accent5>
        <a:srgbClr val="7EB606"/>
      </a:accent5>
      <a:accent6>
        <a:srgbClr val="C00000"/>
      </a:accent6>
      <a:hlink>
        <a:srgbClr val="7030A0"/>
      </a:hlink>
      <a:folHlink>
        <a:srgbClr val="00B0F0"/>
      </a:folHlink>
    </a:clrScheme>
    <a:fontScheme name="そよ風">
      <a:majorFont>
        <a:latin typeface="News Gothic MT"/>
        <a:ea typeface=""/>
        <a:cs typeface=""/>
        <a:font script="Jpan" typeface="ＭＳ Ｐゴシック"/>
      </a:majorFont>
      <a:minorFont>
        <a:latin typeface="News Gothic MT"/>
        <a:ea typeface=""/>
        <a:cs typeface=""/>
        <a:font script="Jpan" typeface="ＭＳ Ｐゴシック"/>
      </a:minorFont>
    </a:fontScheme>
    <a:fmtScheme name="そよ風">
      <a:fillStyleLst>
        <a:solidFill>
          <a:schemeClr val="phClr"/>
        </a:solidFill>
        <a:gradFill rotWithShape="1">
          <a:gsLst>
            <a:gs pos="31000">
              <a:schemeClr val="phClr">
                <a:tint val="100000"/>
                <a:shade val="100000"/>
                <a:satMod val="120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shade val="100000"/>
                <a:satMod val="120000"/>
              </a:schemeClr>
            </a:gs>
            <a:gs pos="69000">
              <a:schemeClr val="phClr">
                <a:tint val="80000"/>
                <a:shade val="100000"/>
                <a:satMod val="150000"/>
              </a:schemeClr>
            </a:gs>
            <a:gs pos="100000">
              <a:schemeClr val="phClr">
                <a:tint val="50000"/>
                <a:shade val="100000"/>
                <a:satMod val="15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dbl" algn="ctr">
          <a:solidFill>
            <a:schemeClr val="phClr"/>
          </a:solidFill>
          <a:prstDash val="solid"/>
        </a:ln>
        <a:ln w="31750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63500" dist="25400" dir="5400000" sx="101000" sy="101000" rotWithShape="0">
              <a:srgbClr val="000000">
                <a:alpha val="40000"/>
              </a:srgbClr>
            </a:outerShdw>
          </a:effectLst>
        </a:effectStyle>
        <a:effectStyle>
          <a:effectLst>
            <a:innerShdw blurRad="127000" dist="25400" dir="13500000">
              <a:srgbClr val="C0C0C0">
                <a:alpha val="75000"/>
              </a:srgbClr>
            </a:innerShdw>
            <a:outerShdw blurRad="88900" dist="25400" dir="5400000" sx="102000" sy="102000" algn="ctr" rotWithShape="0">
              <a:srgbClr val="C0C0C0">
                <a:alpha val="40000"/>
              </a:srgbClr>
            </a:outerShdw>
          </a:effectLst>
          <a:scene3d>
            <a:camera prst="perspectiveLeft" fov="300000"/>
            <a:lightRig rig="soft" dir="l">
              <a:rot lat="0" lon="0" rev="4200000"/>
            </a:lightRig>
          </a:scene3d>
          <a:sp3d extrusionH="38100" prstMaterial="powder">
            <a:bevelT w="50800" h="88900" prst="convex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40000"/>
                <a:satMod val="400000"/>
              </a:schemeClr>
              <a:schemeClr val="phClr">
                <a:tint val="10000"/>
                <a:satMod val="200000"/>
              </a:schemeClr>
            </a:duotone>
          </a:blip>
          <a:stretch/>
        </a:blip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そよ風.thmx</Template>
  <TotalTime>192</TotalTime>
  <Words>247</Words>
  <Application>Microsoft Macintosh PowerPoint</Application>
  <PresentationFormat>画面に合わせる (4:3)</PresentationFormat>
  <Paragraphs>35</Paragraphs>
  <Slides>7</Slides>
  <Notes>0</Notes>
  <HiddenSlides>0</HiddenSlides>
  <MMClips>0</MMClips>
  <ScaleCrop>false</ScaleCrop>
  <HeadingPairs>
    <vt:vector size="4" baseType="variant">
      <vt:variant>
        <vt:lpstr>テーマ</vt:lpstr>
      </vt:variant>
      <vt:variant>
        <vt:i4>1</vt:i4>
      </vt:variant>
      <vt:variant>
        <vt:lpstr>スライド タイトル</vt:lpstr>
      </vt:variant>
      <vt:variant>
        <vt:i4>7</vt:i4>
      </vt:variant>
    </vt:vector>
  </HeadingPairs>
  <TitlesOfParts>
    <vt:vector size="8" baseType="lpstr">
      <vt:lpstr>そよ風</vt:lpstr>
      <vt:lpstr>A : 山手線</vt:lpstr>
      <vt:lpstr>概要</vt:lpstr>
      <vt:lpstr>解法</vt:lpstr>
      <vt:lpstr>解法</vt:lpstr>
      <vt:lpstr>反省</vt:lpstr>
      <vt:lpstr>ジャッジ解</vt:lpstr>
      <vt:lpstr>結果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 : 山手線</dc:title>
  <dc:creator>Kishimoto Shogo</dc:creator>
  <cp:lastModifiedBy>Kishimoto Shogo</cp:lastModifiedBy>
  <cp:revision>11</cp:revision>
  <dcterms:created xsi:type="dcterms:W3CDTF">2014-09-16T13:03:26Z</dcterms:created>
  <dcterms:modified xsi:type="dcterms:W3CDTF">2014-09-19T10:06:15Z</dcterms:modified>
</cp:coreProperties>
</file>