
<file path=[Content_Types].xml><?xml version="1.0" encoding="utf-8"?>
<Types xmlns="http://schemas.openxmlformats.org/package/2006/content-types">
  <Default Extension="rels" ContentType="application/vnd.openxmlformats-package.relationships+xml"/>
  <Default Extension="xml" ContentType="application/xml"/>
  <Override ContentType="application/vnd.openxmlformats-officedocument.presentationml.slideLayout+xml" PartName="/ppt/slideLayouts/slideLayout1.xml"/>
  <Override ContentType="application/vnd.openxmlformats-officedocument.presentationml.slideLayout+xml" PartName="/ppt/slideLayouts/slideLayout3.xml"/>
  <Override ContentType="application/vnd.openxmlformats-officedocument.presentationml.slideLayout+xml" PartName="/ppt/slideLayouts/slideLayout6.xml"/>
  <Override ContentType="application/vnd.openxmlformats-officedocument.presentationml.slideLayout+xml" PartName="/ppt/slideLayouts/slideLayout2.xml"/>
  <Override ContentType="application/vnd.openxmlformats-officedocument.presentationml.slideLayout+xml" PartName="/ppt/slideLayouts/slideLayout5.xml"/>
  <Override ContentType="application/vnd.openxmlformats-officedocument.presentationml.slideLayout+xml" PartName="/ppt/slideLayouts/slideLayout4.xml"/>
  <Override ContentType="application/vnd.openxmlformats-officedocument.presentationml.notesSlide+xml" PartName="/ppt/notesSlides/notesSlide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3.xml"/>
  <Override ContentType="application/vnd.openxmlformats-officedocument.theme+xml" PartName="/ppt/theme/theme2.xml"/>
  <Override ContentType="application/vnd.openxmlformats-officedocument.theme+xml" PartName="/ppt/theme/theme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Types>
</file>

<file path=_rels/.rels><?xml version="1.0" encoding="UTF-8" standalone="yes"?><Relationships xmlns="http://schemas.openxmlformats.org/package/2006/relationships"><Relationship Type="http://schemas.openxmlformats.org/officeDocument/2006/relationships/officeDocument" Id="rId1"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c:Ignorable="mv" autoCompressPictures="0" mc:PreserveAttributes="mv:*" saveSubsetFonts="1">
  <p:sldMasterIdLst>
    <p:sldMasterId id="2147483654" r:id="rId4"/>
  </p:sldMasterIdLst>
  <p:notesMasterIdLst>
    <p:notesMasterId r:id="rId5"/>
  </p:notesMasterIdLst>
  <p:sldIdLst>
    <p:sldId id="256" r:id="rId6"/>
    <p:sldId id="257" r:id="rId7"/>
    <p:sldId id="258" r:id="rId8"/>
  </p:sldIdLst>
  <p:sldSz cy="6858000" cx="9144000"/>
  <p:notesSz cy="9144000" cx="6858000"/>
  <p:defaultTextStyle>
    <a:defPPr marR="0" algn="l" rtl="0">
      <a:lnSpc>
        <a:spcPct val="100.00%"/>
      </a:lnSpc>
      <a:spcBef>
        <a:spcPts val="0"/>
      </a:spcBef>
      <a:spcAft>
        <a:spcPts val="0"/>
      </a:spcAft>
    </a:defPPr>
    <a:lvl1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1pPr>
    <a:lvl2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2pPr>
    <a:lvl3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3pPr>
    <a:lvl4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4pPr>
    <a:lvl5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5pPr>
    <a:lvl6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6pPr>
    <a:lvl7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7pPr>
    <a:lvl8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8pPr>
    <a:lvl9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90651C3A-4460-11DB-9652-00E08161165F}"/>
</file>

<file path=ppt/_rels/presentation.xml.rels><?xml version="1.0" encoding="UTF-8" standalone="yes"?><Relationships xmlns="http://schemas.openxmlformats.org/package/2006/relationships"><Relationship Type="http://schemas.openxmlformats.org/officeDocument/2006/relationships/presProps" Id="rId2" Target="presProps.xml"/><Relationship Type="http://schemas.openxmlformats.org/officeDocument/2006/relationships/theme" Id="rId1" Target="theme/theme1.xml"/><Relationship Type="http://schemas.openxmlformats.org/officeDocument/2006/relationships/slideMaster" Id="rId4" Target="slideMasters/slideMaster1.xml"/><Relationship Type="http://schemas.openxmlformats.org/officeDocument/2006/relationships/tableStyles" Id="rId3" Target="tableStyles.xml"/><Relationship Type="http://schemas.openxmlformats.org/officeDocument/2006/relationships/slide" Id="rId6" Target="slides/slide1.xml"/><Relationship Type="http://schemas.openxmlformats.org/officeDocument/2006/relationships/notesMaster" Id="rId5" Target="notesMasters/notesMaster1.xml"/><Relationship Type="http://schemas.openxmlformats.org/officeDocument/2006/relationships/slide" Id="rId8" Target="slides/slide3.xml"/><Relationship Type="http://schemas.openxmlformats.org/officeDocument/2006/relationships/slide" Id="rId7" Target="slides/slide2.xml"/></Relationships>
</file>

<file path=ppt/notesMasters/_rels/notesMaster1.xml.rels><?xml version="1.0" encoding="UTF-8" standalone="yes"?><Relationships xmlns="http://schemas.openxmlformats.org/package/2006/relationships"><Relationship Type="http://schemas.openxmlformats.org/officeDocument/2006/relationships/theme" Id="rId1"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name="Shape 1" id="1"/>
        <p:cNvGrpSpPr/>
        <p:nvPr/>
      </p:nvGrpSpPr>
      <p:grpSpPr>
        <a:xfrm>
          <a:off x="0" y="0"/>
          <a:ext cx="0" cy="0"/>
          <a:chOff x="0" y="0"/>
          <a:chExt cx="0" cy="0"/>
        </a:xfrm>
      </p:grpSpPr>
      <p:sp>
        <p:nvSpPr>
          <p:cNvPr name="Shape 2" id="2"/>
          <p:cNvSpPr/>
          <p:nvPr>
            <p:ph idx="2" type="sldImg"/>
          </p:nvPr>
        </p:nvSpPr>
        <p:spPr>
          <a:xfrm>
            <a:off x="1143225" y="685800"/>
            <a:ext cx="4572225" cy="3429000"/>
          </a:xfrm>
          <a:custGeom>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len="sm" w="sm" type="none"/>
            <a:tailEnd len="sm" w="sm" type="none"/>
          </a:ln>
        </p:spPr>
      </p:sp>
      <p:sp>
        <p:nvSpPr>
          <p:cNvPr name="Shape 3" id="3"/>
          <p:cNvSpPr/>
          <p:nvPr>
            <p:ph idx="1" type="body"/>
          </p:nvPr>
        </p:nvSpPr>
        <p:spPr>
          <a:xfrm>
            <a:off x="685800" y="4343400"/>
            <a:ext cx="5486399" cy="4114800"/>
          </a:xfrm>
          <a:prstGeom prst="rect">
            <a:avLst/>
          </a:prstGeom>
          <a:noFill/>
          <a:ln>
            <a:noFill/>
          </a:ln>
        </p:spPr>
        <p:txBody>
          <a:bodyPr anchorCtr="0" bIns="91425" tIns="91425" anchor="t" lIns="91425" rIns="91425">
            <a:spAutoFit/>
          </a:bodyPr>
          <a:lstStyle/>
          <a:p>
            <a:pPr indent="-317500" lvl="1" marL="914400">
              <a:buClr>
                <a:srgbClr val="000000"/>
              </a:buClr>
              <a:buSzPct val="127272"/>
              <a:buFont panose="00000000000000000000" typeface="Courier New"/>
              <a:buChar char="o"/>
            </a:pPr>
            <a:r>
              <a:rPr sz="1100"/>
              <a:t>
</a:t>
            </a:r>
          </a:p>
          <a:p>
            <a:r>
              <a:t/>
            </a:r>
          </a:p>
          <a:p>
            <a:r>
              <a:t/>
            </a:r>
          </a:p>
          <a:p>
            <a:r>
              <a:t/>
            </a:r>
          </a:p>
          <a:p>
            <a:r>
              <a:t/>
            </a:r>
          </a:p>
          <a:p>
            <a:r>
              <a:t/>
            </a:r>
          </a:p>
          <a:p>
            <a:r>
              <a:t/>
            </a:r>
          </a:p>
          <a:p>
            <a:r>
              <a:t/>
            </a:r>
          </a:p>
        </p:txBody>
      </p:sp>
    </p:spTree>
  </p:cSld>
  <p:clrMap accent6="accent6" tx2="lt2" accent5="accent5" bg2="dk2" tx1="dk1" accent4="accent4" bg1="lt1" accent3="accent3" accent2="accent2" accent1="accent1" folHlink="folHlink" hlink="hlink"/>
</p:notesMaster>
</file>

<file path=ppt/notesSlides/_rels/notesSlide1.xml.rels><?xml version="1.0" encoding="UTF-8" standalone="yes"?><Relationships xmlns="http://schemas.openxmlformats.org/package/2006/relationships"><Relationship Type="http://schemas.openxmlformats.org/officeDocument/2006/relationships/notesMaster" Id="rId1" Target="../notesMasters/notesMaster1.xml"/></Relationships>
</file>

<file path=ppt/notesSlides/_rels/notesSlide2.xml.rels><?xml version="1.0" encoding="UTF-8" standalone="yes"?><Relationships xmlns="http://schemas.openxmlformats.org/package/2006/relationships"><Relationship Type="http://schemas.openxmlformats.org/officeDocument/2006/relationships/notesMaster" Id="rId1" Target="../notesMasters/notesMaster1.xml"/></Relationships>
</file>

<file path=ppt/notesSlides/_rels/notesSlide3.xml.rels><?xml version="1.0" encoding="UTF-8" standalone="yes"?><Relationships xmlns="http://schemas.openxmlformats.org/package/2006/relationships"><Relationship Type="http://schemas.openxmlformats.org/officeDocument/2006/relationships/notesMaster" Id="rId1"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name="Shape 25" id="25"/>
        <p:cNvGrpSpPr/>
        <p:nvPr/>
      </p:nvGrpSpPr>
      <p:grpSpPr>
        <a:xfrm>
          <a:off y="0" x="0"/>
          <a:ext cy="0" cx="0"/>
          <a:chOff y="0" x="0"/>
          <a:chExt cy="0" cx="0"/>
        </a:xfrm>
      </p:grpSpPr>
      <p:sp>
        <p:nvSpPr>
          <p:cNvPr name="Shape 26" id="26"/>
          <p:cNvSpPr/>
          <p:nvPr>
            <p:ph type="sldImg" idx="2"/>
          </p:nvPr>
        </p:nvSpPr>
        <p:spPr>
          <a:xfrm>
            <a:off y="685800" x="1143225"/>
            <a:ext cy="3429000" cx="4572225"/>
          </a:xfrm>
          <a:custGeom>
            <a:pathLst>
              <a:path extrusionOk="0" h="120000" w="120000">
                <a:moveTo>
                  <a:pt y="0" x="0"/>
                </a:moveTo>
                <a:lnTo>
                  <a:pt y="0" x="120000"/>
                </a:lnTo>
                <a:lnTo>
                  <a:pt y="120000" x="120000"/>
                </a:lnTo>
                <a:lnTo>
                  <a:pt y="120000" x="0"/>
                </a:lnTo>
                <a:close/>
              </a:path>
            </a:pathLst>
          </a:custGeom>
          <a:noFill/>
          <a:ln w="9525" cap="flat">
            <a:solidFill>
              <a:srgbClr val="000000"/>
            </a:solidFill>
            <a:prstDash val="solid"/>
            <a:round/>
            <a:headEnd len="sm" type="none" w="sm"/>
            <a:tailEnd len="sm" type="none" w="sm"/>
          </a:ln>
        </p:spPr>
      </p:sp>
      <p:sp>
        <p:nvSpPr>
          <p:cNvPr name="Shape 27" id="27"/>
          <p:cNvSpPr/>
          <p:nvPr>
            <p:ph type="body" idx="1"/>
          </p:nvPr>
        </p:nvSpPr>
        <p:spPr>
          <a:xfrm>
            <a:off y="4343400" x="685800"/>
            <a:ext cy="4114800" cx="5486399"/>
          </a:xfrm>
          <a:prstGeom prst="rect">
            <a:avLst/>
          </a:prstGeom>
          <a:noFill/>
          <a:ln>
            <a:noFill/>
          </a:ln>
        </p:spPr>
        <p:txBody>
          <a:bodyPr bIns="91425" tIns="91425" lIns="91425" anchor="t" anchorCtr="0" rIns="91425">
            <a:spAutoFit/>
          </a:bodyPr>
          <a:lstStyle/>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name="Shape 31" id="31"/>
        <p:cNvGrpSpPr/>
        <p:nvPr/>
      </p:nvGrpSpPr>
      <p:grpSpPr>
        <a:xfrm>
          <a:off y="0" x="0"/>
          <a:ext cy="0" cx="0"/>
          <a:chOff y="0" x="0"/>
          <a:chExt cy="0" cx="0"/>
        </a:xfrm>
      </p:grpSpPr>
      <p:sp>
        <p:nvSpPr>
          <p:cNvPr name="Shape 32" id="32"/>
          <p:cNvSpPr/>
          <p:nvPr>
            <p:ph type="sldImg" idx="2"/>
          </p:nvPr>
        </p:nvSpPr>
        <p:spPr>
          <a:xfrm>
            <a:off y="685800" x="1143225"/>
            <a:ext cy="3429000" cx="4572299"/>
          </a:xfrm>
          <a:custGeom>
            <a:pathLst>
              <a:path extrusionOk="0" h="120000" w="120000">
                <a:moveTo>
                  <a:pt y="0" x="0"/>
                </a:moveTo>
                <a:lnTo>
                  <a:pt y="0" x="120000"/>
                </a:lnTo>
                <a:lnTo>
                  <a:pt y="120000" x="120000"/>
                </a:lnTo>
                <a:lnTo>
                  <a:pt y="120000" x="0"/>
                </a:lnTo>
                <a:close/>
              </a:path>
            </a:pathLst>
          </a:custGeom>
          <a:noFill/>
          <a:ln w="9525" cap="flat">
            <a:solidFill>
              <a:srgbClr val="000000"/>
            </a:solidFill>
            <a:prstDash val="solid"/>
            <a:round/>
            <a:headEnd len="sm" type="none" w="sm"/>
            <a:tailEnd len="sm" type="none" w="sm"/>
          </a:ln>
        </p:spPr>
      </p:sp>
      <p:sp>
        <p:nvSpPr>
          <p:cNvPr name="Shape 33" id="33"/>
          <p:cNvSpPr/>
          <p:nvPr>
            <p:ph type="body" idx="1"/>
          </p:nvPr>
        </p:nvSpPr>
        <p:spPr>
          <a:xfrm>
            <a:off y="4343400" x="685800"/>
            <a:ext cy="4114800" cx="5486399"/>
          </a:xfrm>
          <a:prstGeom prst="rect">
            <a:avLst/>
          </a:prstGeom>
          <a:noFill/>
          <a:ln>
            <a:noFill/>
          </a:ln>
        </p:spPr>
        <p:txBody>
          <a:bodyPr bIns="91425" tIns="91425" lIns="91425" anchor="t" anchorCtr="0" rIns="91425">
            <a:spAutoFit/>
          </a:bodyPr>
          <a:lstStyle/>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Sp="0" showMasterPhAnim="0">
  <p:cSld>
    <p:spTree>
      <p:nvGrpSpPr>
        <p:cNvPr name="Shape 37" id="37"/>
        <p:cNvGrpSpPr/>
        <p:nvPr/>
      </p:nvGrpSpPr>
      <p:grpSpPr>
        <a:xfrm>
          <a:off y="0" x="0"/>
          <a:ext cy="0" cx="0"/>
          <a:chOff y="0" x="0"/>
          <a:chExt cy="0" cx="0"/>
        </a:xfrm>
      </p:grpSpPr>
      <p:sp>
        <p:nvSpPr>
          <p:cNvPr name="Shape 38" id="38"/>
          <p:cNvSpPr/>
          <p:nvPr>
            <p:ph type="sldImg" idx="2"/>
          </p:nvPr>
        </p:nvSpPr>
        <p:spPr>
          <a:xfrm>
            <a:off y="685800" x="1143225"/>
            <a:ext cy="3429000" cx="4572299"/>
          </a:xfrm>
          <a:custGeom>
            <a:pathLst>
              <a:path extrusionOk="0" h="120000" w="120000">
                <a:moveTo>
                  <a:pt y="0" x="0"/>
                </a:moveTo>
                <a:lnTo>
                  <a:pt y="0" x="120000"/>
                </a:lnTo>
                <a:lnTo>
                  <a:pt y="120000" x="120000"/>
                </a:lnTo>
                <a:lnTo>
                  <a:pt y="120000" x="0"/>
                </a:lnTo>
                <a:close/>
              </a:path>
            </a:pathLst>
          </a:custGeom>
          <a:noFill/>
          <a:ln w="9525" cap="flat">
            <a:solidFill>
              <a:srgbClr val="000000"/>
            </a:solidFill>
            <a:prstDash val="solid"/>
            <a:round/>
            <a:headEnd len="sm" type="none" w="sm"/>
            <a:tailEnd len="sm" type="none" w="sm"/>
          </a:ln>
        </p:spPr>
      </p:sp>
      <p:sp>
        <p:nvSpPr>
          <p:cNvPr name="Shape 39" id="39"/>
          <p:cNvSpPr/>
          <p:nvPr>
            <p:ph type="body" idx="1"/>
          </p:nvPr>
        </p:nvSpPr>
        <p:spPr>
          <a:xfrm>
            <a:off y="4343400" x="685800"/>
            <a:ext cy="4114800" cx="5486399"/>
          </a:xfrm>
          <a:prstGeom prst="rect">
            <a:avLst/>
          </a:prstGeom>
          <a:noFill/>
          <a:ln>
            <a:noFill/>
          </a:ln>
        </p:spPr>
        <p:txBody>
          <a:bodyPr bIns="91425" tIns="91425" lIns="91425" anchor="t" anchorCtr="0" rIns="91425">
            <a:spAutoFit/>
          </a:bodyPr>
          <a:lstStyle/>
          <a:p/>
        </p:txBody>
      </p:sp>
    </p:spTree>
  </p:cSld>
  <p:clrMapOvr>
    <a:masterClrMapping/>
  </p:clrMapOvr>
</p:notes>
</file>

<file path=ppt/slideLayouts/_rels/slideLayout1.xml.rels><?xml version="1.0" encoding="UTF-8" standalone="yes"?><Relationships xmlns="http://schemas.openxmlformats.org/package/2006/relationships"><Relationship Type="http://schemas.openxmlformats.org/officeDocument/2006/relationships/slideMaster" Id="rId1" Target="../slideMasters/slideMaster1.xml"/></Relationships>
</file>

<file path=ppt/slideLayouts/_rels/slideLayout2.xml.rels><?xml version="1.0" encoding="UTF-8" standalone="yes"?><Relationships xmlns="http://schemas.openxmlformats.org/package/2006/relationships"><Relationship Type="http://schemas.openxmlformats.org/officeDocument/2006/relationships/slideMaster" Id="rId1" Target="../slideMasters/slideMaster1.xml"/></Relationships>
</file>

<file path=ppt/slideLayouts/_rels/slideLayout3.xml.rels><?xml version="1.0" encoding="UTF-8" standalone="yes"?><Relationships xmlns="http://schemas.openxmlformats.org/package/2006/relationships"><Relationship Type="http://schemas.openxmlformats.org/officeDocument/2006/relationships/slideMaster" Id="rId1" Target="../slideMasters/slideMaster1.xml"/></Relationships>
</file>

<file path=ppt/slideLayouts/_rels/slideLayout4.xml.rels><?xml version="1.0" encoding="UTF-8" standalone="yes"?><Relationships xmlns="http://schemas.openxmlformats.org/package/2006/relationships"><Relationship Type="http://schemas.openxmlformats.org/officeDocument/2006/relationships/slideMaster" Id="rId1" Target="../slideMasters/slideMaster1.xml"/></Relationships>
</file>

<file path=ppt/slideLayouts/_rels/slideLayout5.xml.rels><?xml version="1.0" encoding="UTF-8" standalone="yes"?><Relationships xmlns="http://schemas.openxmlformats.org/package/2006/relationships"><Relationship Type="http://schemas.openxmlformats.org/officeDocument/2006/relationships/slideMaster" Id="rId1" Target="../slideMasters/slideMaster1.xml"/></Relationships>
</file>

<file path=ppt/slideLayouts/_rels/slideLayout6.xml.rels><?xml version="1.0" encoding="UTF-8" standalone="yes"?><Relationships xmlns="http://schemas.openxmlformats.org/package/2006/relationships"><Relationship Type="http://schemas.openxmlformats.org/officeDocument/2006/relationships/slideMaster" Id="rId1"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itle" type="title">
  <p:cSld name="title">
    <p:spTree>
      <p:nvGrpSpPr>
        <p:cNvPr name="Shape 7" id="7"/>
        <p:cNvGrpSpPr/>
        <p:nvPr/>
      </p:nvGrpSpPr>
      <p:grpSpPr>
        <a:xfrm>
          <a:off y="0" x="0"/>
          <a:ext cy="0" cx="0"/>
          <a:chOff y="0" x="0"/>
          <a:chExt cy="0" cx="0"/>
        </a:xfrm>
      </p:grpSpPr>
      <p:sp>
        <p:nvSpPr>
          <p:cNvPr name="Shape 8" id="8"/>
          <p:cNvSpPr/>
          <p:nvPr>
            <p:ph type="ctrTitle"/>
          </p:nvPr>
        </p:nvSpPr>
        <p:spPr>
          <a:xfrm>
            <a:off y="2111123" x="685800"/>
            <a:ext cy="1546474" cx="7772400"/>
          </a:xfrm>
          <a:prstGeom prst="rect">
            <a:avLst/>
          </a:prstGeom>
          <a:noFill/>
          <a:ln>
            <a:noFill/>
          </a:ln>
        </p:spPr>
        <p:txBody>
          <a:bodyPr bIns="91425" tIns="91425" lIns="91425" anchor="b" anchorCtr="0" rIns="91425"/>
          <a:lstStyle>
            <a:lvl1pPr indent="304800" algn="ctr" marL="0" rtl="0">
              <a:spcBef>
                <a:spcPts val="0"/>
              </a:spcBef>
              <a:buClr>
                <a:schemeClr val="dk1"/>
              </a:buClr>
              <a:buSzPct val="100000"/>
              <a:buFont panose="00000000000000000000" typeface="Arial"/>
              <a:buNone/>
              <a:defRPr i="0" baseline="0" strike="noStrike" sz="4800" b="1" cap="none" u="none">
                <a:solidFill>
                  <a:schemeClr val="dk1"/>
                </a:solidFill>
                <a:latin panose="00000000000000000000" typeface="Arial"/>
                <a:ea panose="00000000000000000000" typeface="Arial"/>
                <a:cs panose="00000000000000000000" typeface="Arial"/>
                <a:sym panose="00000000000000000000" typeface="Arial"/>
              </a:defRPr>
            </a:lvl1pPr>
            <a:lvl2pPr indent="304800" algn="ctr" marL="0" rtl="0">
              <a:spcBef>
                <a:spcPts val="0"/>
              </a:spcBef>
              <a:buClr>
                <a:schemeClr val="dk1"/>
              </a:buClr>
              <a:buSzPct val="100000"/>
              <a:buFont panose="00000000000000000000" typeface="Arial"/>
              <a:buNone/>
              <a:defRPr i="0" baseline="0" strike="noStrike" sz="4800" b="1" cap="none" u="none">
                <a:solidFill>
                  <a:schemeClr val="dk1"/>
                </a:solidFill>
                <a:latin panose="00000000000000000000" typeface="Arial"/>
                <a:ea panose="00000000000000000000" typeface="Arial"/>
                <a:cs panose="00000000000000000000" typeface="Arial"/>
                <a:sym panose="00000000000000000000" typeface="Arial"/>
              </a:defRPr>
            </a:lvl2pPr>
            <a:lvl3pPr indent="304800" algn="ctr" marL="0" rtl="0">
              <a:spcBef>
                <a:spcPts val="0"/>
              </a:spcBef>
              <a:buClr>
                <a:schemeClr val="dk1"/>
              </a:buClr>
              <a:buSzPct val="100000"/>
              <a:buFont panose="00000000000000000000" typeface="Arial"/>
              <a:buNone/>
              <a:defRPr i="0" baseline="0" strike="noStrike" sz="4800" b="1" cap="none" u="none">
                <a:solidFill>
                  <a:schemeClr val="dk1"/>
                </a:solidFill>
                <a:latin panose="00000000000000000000" typeface="Arial"/>
                <a:ea panose="00000000000000000000" typeface="Arial"/>
                <a:cs panose="00000000000000000000" typeface="Arial"/>
                <a:sym panose="00000000000000000000" typeface="Arial"/>
              </a:defRPr>
            </a:lvl3pPr>
            <a:lvl4pPr indent="304800" algn="ctr" marL="0" rtl="0">
              <a:spcBef>
                <a:spcPts val="0"/>
              </a:spcBef>
              <a:buClr>
                <a:schemeClr val="dk1"/>
              </a:buClr>
              <a:buSzPct val="100000"/>
              <a:buFont panose="00000000000000000000" typeface="Arial"/>
              <a:buNone/>
              <a:defRPr i="0" baseline="0" strike="noStrike" sz="4800" b="1" cap="none" u="none">
                <a:solidFill>
                  <a:schemeClr val="dk1"/>
                </a:solidFill>
                <a:latin panose="00000000000000000000" typeface="Arial"/>
                <a:ea panose="00000000000000000000" typeface="Arial"/>
                <a:cs panose="00000000000000000000" typeface="Arial"/>
                <a:sym panose="00000000000000000000" typeface="Arial"/>
              </a:defRPr>
            </a:lvl4pPr>
            <a:lvl5pPr indent="304800" algn="ctr" marL="0" rtl="0">
              <a:spcBef>
                <a:spcPts val="0"/>
              </a:spcBef>
              <a:buClr>
                <a:schemeClr val="dk1"/>
              </a:buClr>
              <a:buSzPct val="100000"/>
              <a:buFont panose="00000000000000000000" typeface="Arial"/>
              <a:buNone/>
              <a:defRPr i="0" baseline="0" strike="noStrike" sz="4800" b="1" cap="none" u="none">
                <a:solidFill>
                  <a:schemeClr val="dk1"/>
                </a:solidFill>
                <a:latin panose="00000000000000000000" typeface="Arial"/>
                <a:ea panose="00000000000000000000" typeface="Arial"/>
                <a:cs panose="00000000000000000000" typeface="Arial"/>
                <a:sym panose="00000000000000000000" typeface="Arial"/>
              </a:defRPr>
            </a:lvl5pPr>
            <a:lvl6pPr indent="304800" algn="ctr" marL="0" rtl="0">
              <a:spcBef>
                <a:spcPts val="0"/>
              </a:spcBef>
              <a:buClr>
                <a:schemeClr val="dk1"/>
              </a:buClr>
              <a:buSzPct val="100000"/>
              <a:buFont panose="00000000000000000000" typeface="Arial"/>
              <a:buNone/>
              <a:defRPr i="0" baseline="0" strike="noStrike" sz="4800" b="1" cap="none" u="none">
                <a:solidFill>
                  <a:schemeClr val="dk1"/>
                </a:solidFill>
                <a:latin panose="00000000000000000000" typeface="Arial"/>
                <a:ea panose="00000000000000000000" typeface="Arial"/>
                <a:cs panose="00000000000000000000" typeface="Arial"/>
                <a:sym panose="00000000000000000000" typeface="Arial"/>
              </a:defRPr>
            </a:lvl6pPr>
            <a:lvl7pPr indent="304800" algn="ctr" marL="0" rtl="0">
              <a:spcBef>
                <a:spcPts val="0"/>
              </a:spcBef>
              <a:buClr>
                <a:schemeClr val="dk1"/>
              </a:buClr>
              <a:buSzPct val="100000"/>
              <a:buFont panose="00000000000000000000" typeface="Arial"/>
              <a:buNone/>
              <a:defRPr i="0" baseline="0" strike="noStrike" sz="4800" b="1" cap="none" u="none">
                <a:solidFill>
                  <a:schemeClr val="dk1"/>
                </a:solidFill>
                <a:latin panose="00000000000000000000" typeface="Arial"/>
                <a:ea panose="00000000000000000000" typeface="Arial"/>
                <a:cs panose="00000000000000000000" typeface="Arial"/>
                <a:sym panose="00000000000000000000" typeface="Arial"/>
              </a:defRPr>
            </a:lvl7pPr>
            <a:lvl8pPr indent="304800" algn="ctr" marL="0" rtl="0">
              <a:spcBef>
                <a:spcPts val="0"/>
              </a:spcBef>
              <a:buClr>
                <a:schemeClr val="dk1"/>
              </a:buClr>
              <a:buSzPct val="100000"/>
              <a:buFont panose="00000000000000000000" typeface="Arial"/>
              <a:buNone/>
              <a:defRPr i="0" baseline="0" strike="noStrike" sz="4800" b="1" cap="none" u="none">
                <a:solidFill>
                  <a:schemeClr val="dk1"/>
                </a:solidFill>
                <a:latin panose="00000000000000000000" typeface="Arial"/>
                <a:ea panose="00000000000000000000" typeface="Arial"/>
                <a:cs panose="00000000000000000000" typeface="Arial"/>
                <a:sym panose="00000000000000000000" typeface="Arial"/>
              </a:defRPr>
            </a:lvl8pPr>
            <a:lvl9pPr indent="304800" algn="ctr" marL="0" rtl="0">
              <a:spcBef>
                <a:spcPts val="0"/>
              </a:spcBef>
              <a:buClr>
                <a:schemeClr val="dk1"/>
              </a:buClr>
              <a:buSzPct val="100000"/>
              <a:buFont panose="00000000000000000000" typeface="Arial"/>
              <a:buNone/>
              <a:defRPr i="0" baseline="0" strike="noStrike" sz="4800" b="1" cap="none" u="none">
                <a:solidFill>
                  <a:schemeClr val="dk1"/>
                </a:solidFill>
                <a:latin panose="00000000000000000000" typeface="Arial"/>
                <a:ea panose="00000000000000000000" typeface="Arial"/>
                <a:cs panose="00000000000000000000" typeface="Arial"/>
                <a:sym panose="00000000000000000000" typeface="Arial"/>
              </a:defRPr>
            </a:lvl9pPr>
          </a:lstStyle>
          <a:p/>
        </p:txBody>
      </p:sp>
      <p:sp>
        <p:nvSpPr>
          <p:cNvPr name="Shape 9" id="9"/>
          <p:cNvSpPr/>
          <p:nvPr>
            <p:ph type="subTitle" idx="1"/>
          </p:nvPr>
        </p:nvSpPr>
        <p:spPr>
          <a:xfrm>
            <a:off y="3786737" x="685800"/>
            <a:ext cy="1046317" cx="7772400"/>
          </a:xfrm>
          <a:prstGeom prst="rect">
            <a:avLst/>
          </a:prstGeom>
          <a:noFill/>
          <a:ln>
            <a:noFill/>
          </a:ln>
        </p:spPr>
        <p:txBody>
          <a:bodyPr bIns="91425" tIns="91425" lIns="91425" anchor="t" anchorCtr="0" rIns="91425"/>
          <a:lstStyle>
            <a:lvl1pPr indent="190500" algn="ctr" marL="0" rtl="0">
              <a:lnSpc>
                <a:spcPct val="100.00%"/>
              </a:lnSpc>
              <a:spcBef>
                <a:spcPts val="0"/>
              </a:spcBef>
              <a:spcAft>
                <a:spcPts val="0"/>
              </a:spcAft>
              <a:buClr>
                <a:schemeClr val="dk2"/>
              </a:buClr>
              <a:buSzPct val="100000"/>
              <a:buFont panose="00000000000000000000" typeface="Arial"/>
              <a:buNone/>
              <a:defRPr i="0" baseline="0" strike="noStrike" sz="3000" b="0" cap="none" u="none">
                <a:solidFill>
                  <a:schemeClr val="dk2"/>
                </a:solidFill>
                <a:latin panose="00000000000000000000" typeface="Arial"/>
                <a:ea panose="00000000000000000000" typeface="Arial"/>
                <a:cs panose="00000000000000000000" typeface="Arial"/>
                <a:sym panose="00000000000000000000" typeface="Arial"/>
              </a:defRPr>
            </a:lvl1pPr>
            <a:lvl2pPr indent="190500" algn="ctr" marL="0" rtl="0">
              <a:lnSpc>
                <a:spcPct val="100.00%"/>
              </a:lnSpc>
              <a:spcBef>
                <a:spcPts val="0"/>
              </a:spcBef>
              <a:spcAft>
                <a:spcPts val="0"/>
              </a:spcAft>
              <a:buClr>
                <a:schemeClr val="dk2"/>
              </a:buClr>
              <a:buSzPct val="100000"/>
              <a:buFont panose="00000000000000000000" typeface="Arial"/>
              <a:buNone/>
              <a:defRPr i="0" baseline="0" strike="noStrike" sz="3000" b="0" cap="none" u="none">
                <a:solidFill>
                  <a:schemeClr val="dk2"/>
                </a:solidFill>
                <a:latin panose="00000000000000000000" typeface="Arial"/>
                <a:ea panose="00000000000000000000" typeface="Arial"/>
                <a:cs panose="00000000000000000000" typeface="Arial"/>
                <a:sym panose="00000000000000000000" typeface="Arial"/>
              </a:defRPr>
            </a:lvl2pPr>
            <a:lvl3pPr indent="190500" algn="ctr" marL="0" rtl="0">
              <a:lnSpc>
                <a:spcPct val="100.00%"/>
              </a:lnSpc>
              <a:spcBef>
                <a:spcPts val="0"/>
              </a:spcBef>
              <a:spcAft>
                <a:spcPts val="0"/>
              </a:spcAft>
              <a:buClr>
                <a:schemeClr val="dk2"/>
              </a:buClr>
              <a:buSzPct val="100000"/>
              <a:buFont panose="00000000000000000000" typeface="Arial"/>
              <a:buNone/>
              <a:defRPr i="0" baseline="0" strike="noStrike" sz="3000" b="0" cap="none" u="none">
                <a:solidFill>
                  <a:schemeClr val="dk2"/>
                </a:solidFill>
                <a:latin panose="00000000000000000000" typeface="Arial"/>
                <a:ea panose="00000000000000000000" typeface="Arial"/>
                <a:cs panose="00000000000000000000" typeface="Arial"/>
                <a:sym panose="00000000000000000000" typeface="Arial"/>
              </a:defRPr>
            </a:lvl3pPr>
            <a:lvl4pPr indent="190500" algn="ctr" marL="0" rtl="0">
              <a:lnSpc>
                <a:spcPct val="100.00%"/>
              </a:lnSpc>
              <a:spcBef>
                <a:spcPts val="0"/>
              </a:spcBef>
              <a:spcAft>
                <a:spcPts val="0"/>
              </a:spcAft>
              <a:buClr>
                <a:schemeClr val="dk2"/>
              </a:buClr>
              <a:buSzPct val="100000"/>
              <a:buFont panose="00000000000000000000" typeface="Arial"/>
              <a:buNone/>
              <a:defRPr i="0" baseline="0" strike="noStrike" sz="3000" b="0" cap="none" u="none">
                <a:solidFill>
                  <a:schemeClr val="dk2"/>
                </a:solidFill>
                <a:latin panose="00000000000000000000" typeface="Arial"/>
                <a:ea panose="00000000000000000000" typeface="Arial"/>
                <a:cs panose="00000000000000000000" typeface="Arial"/>
                <a:sym panose="00000000000000000000" typeface="Arial"/>
              </a:defRPr>
            </a:lvl4pPr>
            <a:lvl5pPr indent="190500" algn="ctr" marL="0" rtl="0">
              <a:lnSpc>
                <a:spcPct val="100.00%"/>
              </a:lnSpc>
              <a:spcBef>
                <a:spcPts val="0"/>
              </a:spcBef>
              <a:spcAft>
                <a:spcPts val="0"/>
              </a:spcAft>
              <a:buClr>
                <a:schemeClr val="dk2"/>
              </a:buClr>
              <a:buSzPct val="100000"/>
              <a:buFont panose="00000000000000000000" typeface="Arial"/>
              <a:buNone/>
              <a:defRPr i="0" baseline="0" strike="noStrike" sz="3000" b="0" cap="none" u="none">
                <a:solidFill>
                  <a:schemeClr val="dk2"/>
                </a:solidFill>
                <a:latin panose="00000000000000000000" typeface="Arial"/>
                <a:ea panose="00000000000000000000" typeface="Arial"/>
                <a:cs panose="00000000000000000000" typeface="Arial"/>
                <a:sym panose="00000000000000000000" typeface="Arial"/>
              </a:defRPr>
            </a:lvl5pPr>
            <a:lvl6pPr indent="190500" algn="ctr" marL="0" rtl="0">
              <a:lnSpc>
                <a:spcPct val="100.00%"/>
              </a:lnSpc>
              <a:spcBef>
                <a:spcPts val="0"/>
              </a:spcBef>
              <a:spcAft>
                <a:spcPts val="0"/>
              </a:spcAft>
              <a:buClr>
                <a:schemeClr val="dk2"/>
              </a:buClr>
              <a:buSzPct val="100000"/>
              <a:buFont panose="00000000000000000000" typeface="Arial"/>
              <a:buNone/>
              <a:defRPr i="0" baseline="0" strike="noStrike" sz="3000" b="0" cap="none" u="none">
                <a:solidFill>
                  <a:schemeClr val="dk2"/>
                </a:solidFill>
                <a:latin panose="00000000000000000000" typeface="Arial"/>
                <a:ea panose="00000000000000000000" typeface="Arial"/>
                <a:cs panose="00000000000000000000" typeface="Arial"/>
                <a:sym panose="00000000000000000000" typeface="Arial"/>
              </a:defRPr>
            </a:lvl6pPr>
            <a:lvl7pPr indent="190500" algn="ctr" marL="0" rtl="0">
              <a:lnSpc>
                <a:spcPct val="100.00%"/>
              </a:lnSpc>
              <a:spcBef>
                <a:spcPts val="0"/>
              </a:spcBef>
              <a:spcAft>
                <a:spcPts val="0"/>
              </a:spcAft>
              <a:buClr>
                <a:schemeClr val="dk2"/>
              </a:buClr>
              <a:buSzPct val="100000"/>
              <a:buFont panose="00000000000000000000" typeface="Arial"/>
              <a:buNone/>
              <a:defRPr i="0" baseline="0" strike="noStrike" sz="3000" b="0" cap="none" u="none">
                <a:solidFill>
                  <a:schemeClr val="dk2"/>
                </a:solidFill>
                <a:latin panose="00000000000000000000" typeface="Arial"/>
                <a:ea panose="00000000000000000000" typeface="Arial"/>
                <a:cs panose="00000000000000000000" typeface="Arial"/>
                <a:sym panose="00000000000000000000" typeface="Arial"/>
              </a:defRPr>
            </a:lvl7pPr>
            <a:lvl8pPr indent="190500" algn="ctr" marL="0" rtl="0">
              <a:lnSpc>
                <a:spcPct val="100.00%"/>
              </a:lnSpc>
              <a:spcBef>
                <a:spcPts val="0"/>
              </a:spcBef>
              <a:spcAft>
                <a:spcPts val="0"/>
              </a:spcAft>
              <a:buClr>
                <a:schemeClr val="dk2"/>
              </a:buClr>
              <a:buSzPct val="100000"/>
              <a:buFont panose="00000000000000000000" typeface="Arial"/>
              <a:buNone/>
              <a:defRPr i="0" baseline="0" strike="noStrike" sz="3000" b="0" cap="none" u="none">
                <a:solidFill>
                  <a:schemeClr val="dk2"/>
                </a:solidFill>
                <a:latin panose="00000000000000000000" typeface="Arial"/>
                <a:ea panose="00000000000000000000" typeface="Arial"/>
                <a:cs panose="00000000000000000000" typeface="Arial"/>
                <a:sym panose="00000000000000000000" typeface="Arial"/>
              </a:defRPr>
            </a:lvl8pPr>
            <a:lvl9pPr indent="190500" algn="ctr" marL="0" rtl="0">
              <a:lnSpc>
                <a:spcPct val="100.00%"/>
              </a:lnSpc>
              <a:spcBef>
                <a:spcPts val="0"/>
              </a:spcBef>
              <a:spcAft>
                <a:spcPts val="0"/>
              </a:spcAft>
              <a:buClr>
                <a:schemeClr val="dk2"/>
              </a:buClr>
              <a:buSzPct val="100000"/>
              <a:buFont panose="00000000000000000000" typeface="Arial"/>
              <a:buNone/>
              <a:defRPr i="0" baseline="0" strike="noStrike" sz="3000" b="0" cap="none" u="none">
                <a:solidFill>
                  <a:schemeClr val="dk2"/>
                </a:solidFill>
                <a:latin panose="00000000000000000000" typeface="Arial"/>
                <a:ea panose="00000000000000000000" typeface="Arial"/>
                <a:cs panose="00000000000000000000" typeface="Arial"/>
                <a:sym panose="00000000000000000000"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x" type="tx">
  <p:cSld name="tx">
    <p:spTree>
      <p:nvGrpSpPr>
        <p:cNvPr name="Shape 10" id="10"/>
        <p:cNvGrpSpPr/>
        <p:nvPr/>
      </p:nvGrpSpPr>
      <p:grpSpPr>
        <a:xfrm>
          <a:off y="0" x="0"/>
          <a:ext cy="0" cx="0"/>
          <a:chOff y="0" x="0"/>
          <a:chExt cy="0" cx="0"/>
        </a:xfrm>
      </p:grpSpPr>
      <p:sp>
        <p:nvSpPr>
          <p:cNvPr name="Shape 11" id="11"/>
          <p:cNvSpPr/>
          <p:nvPr>
            <p:ph type="title"/>
          </p:nvPr>
        </p:nvSpPr>
        <p:spPr>
          <a:xfrm>
            <a:off y="274637" x="457200"/>
            <a:ext cy="1143000" cx="8229600"/>
          </a:xfrm>
          <a:prstGeom prst="rect">
            <a:avLst/>
          </a:prstGeom>
          <a:noFill/>
          <a:ln>
            <a:noFill/>
          </a:ln>
        </p:spPr>
        <p:txBody>
          <a:bodyPr bIns="91425" tIns="91425" lIns="91425" anchor="b" anchorCtr="0" rIns="91425"/>
          <a:lstStyle>
            <a:lvl1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1pPr>
            <a:lvl2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2pPr>
            <a:lvl3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3pPr>
            <a:lvl4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4pPr>
            <a:lvl5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5pPr>
            <a:lvl6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6pPr>
            <a:lvl7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7pPr>
            <a:lvl8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8pPr>
            <a:lvl9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9pPr>
          </a:lstStyle>
          <a:p/>
        </p:txBody>
      </p:sp>
      <p:sp>
        <p:nvSpPr>
          <p:cNvPr name="Shape 12" id="12"/>
          <p:cNvSpPr/>
          <p:nvPr>
            <p:ph type="body" idx="1"/>
          </p:nvPr>
        </p:nvSpPr>
        <p:spPr>
          <a:xfrm>
            <a:off y="1600200" x="457200"/>
            <a:ext cy="4967574" cx="8229600"/>
          </a:xfrm>
          <a:prstGeom prst="rect">
            <a:avLst/>
          </a:prstGeom>
          <a:noFill/>
          <a:ln>
            <a:noFill/>
          </a:ln>
        </p:spPr>
        <p:txBody>
          <a:bodyPr bIns="91425" tIns="91425" lIns="91425" anchor="t" anchorCtr="0" rIns="91425"/>
          <a:lstStyle>
            <a:lvl1pPr rtl="0">
              <a:defRPr/>
            </a:lvl1pPr>
            <a:lvl2pPr indent="-285750" marL="742950" rtl="0">
              <a:defRPr/>
            </a:lvl2pPr>
            <a:lvl3pPr indent="-228600" marL="1143000" rtl="0">
              <a:defRPr/>
            </a:lvl3pPr>
            <a:lvl4pPr indent="-228600" marL="1600200" rtl="0">
              <a:defRPr/>
            </a:lvl4pPr>
            <a:lvl5pPr rtl="0">
              <a:defRPr sz="1800"/>
            </a:lvl5pPr>
            <a:lvl6pPr rtl="0">
              <a:defRPr sz="1800"/>
            </a:lvl6pPr>
            <a:lvl7pPr rtl="0">
              <a:defRPr sz="1800"/>
            </a:lvl7pPr>
            <a:lvl8pPr rtl="0">
              <a:defRPr sz="1800"/>
            </a:lvl8pPr>
            <a:lvl9pPr rtl="0">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woColTx" type="twoColTx">
  <p:cSld name="twoColTx">
    <p:spTree>
      <p:nvGrpSpPr>
        <p:cNvPr name="Shape 13" id="13"/>
        <p:cNvGrpSpPr/>
        <p:nvPr/>
      </p:nvGrpSpPr>
      <p:grpSpPr>
        <a:xfrm>
          <a:off y="0" x="0"/>
          <a:ext cy="0" cx="0"/>
          <a:chOff y="0" x="0"/>
          <a:chExt cy="0" cx="0"/>
        </a:xfrm>
      </p:grpSpPr>
      <p:sp>
        <p:nvSpPr>
          <p:cNvPr name="Shape 14" id="14"/>
          <p:cNvSpPr/>
          <p:nvPr>
            <p:ph type="title"/>
          </p:nvPr>
        </p:nvSpPr>
        <p:spPr>
          <a:xfrm>
            <a:off y="274637" x="457200"/>
            <a:ext cy="1143000" cx="8229600"/>
          </a:xfrm>
          <a:prstGeom prst="rect">
            <a:avLst/>
          </a:prstGeom>
          <a:noFill/>
          <a:ln>
            <a:noFill/>
          </a:ln>
        </p:spPr>
        <p:txBody>
          <a:bodyPr bIns="91425" tIns="91425" lIns="91425" anchor="b" anchorCtr="0" rIns="91425"/>
          <a:lstStyle>
            <a:lvl1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1pPr>
            <a:lvl2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2pPr>
            <a:lvl3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3pPr>
            <a:lvl4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4pPr>
            <a:lvl5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5pPr>
            <a:lvl6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6pPr>
            <a:lvl7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7pPr>
            <a:lvl8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8pPr>
            <a:lvl9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9pPr>
          </a:lstStyle>
          <a:p/>
        </p:txBody>
      </p:sp>
      <p:sp>
        <p:nvSpPr>
          <p:cNvPr name="Shape 15" id="15"/>
          <p:cNvSpPr/>
          <p:nvPr>
            <p:ph type="body" idx="1"/>
          </p:nvPr>
        </p:nvSpPr>
        <p:spPr>
          <a:xfrm>
            <a:off y="1600200" x="457200"/>
            <a:ext cy="4967574" cx="3994525"/>
          </a:xfrm>
          <a:prstGeom prst="rect">
            <a:avLst/>
          </a:prstGeom>
          <a:noFill/>
          <a:ln>
            <a:noFill/>
          </a:ln>
        </p:spPr>
        <p:txBody>
          <a:bodyPr bIns="91425" tIns="91425" lIns="91425" anchor="t" anchorCtr="0" rIns="91425"/>
          <a:lstStyle>
            <a:lvl1pPr rtl="0">
              <a:defRPr/>
            </a:lvl1pPr>
            <a:lvl2pPr rtl="0">
              <a:defRPr/>
            </a:lvl2pPr>
            <a:lvl3pPr rtl="0">
              <a:defRPr/>
            </a:lvl3pPr>
            <a:lvl4pPr rtl="0">
              <a:defRPr/>
            </a:lvl4pPr>
            <a:lvl5pPr rtl="0">
              <a:defRPr sz="1800"/>
            </a:lvl5pPr>
            <a:lvl6pPr rtl="0">
              <a:defRPr sz="1800"/>
            </a:lvl6pPr>
            <a:lvl7pPr rtl="0">
              <a:defRPr sz="1800"/>
            </a:lvl7pPr>
            <a:lvl8pPr rtl="0">
              <a:defRPr sz="1800"/>
            </a:lvl8pPr>
            <a:lvl9pPr rtl="0">
              <a:defRPr sz="1800"/>
            </a:lvl9pPr>
          </a:lstStyle>
          <a:p/>
        </p:txBody>
      </p:sp>
      <p:sp>
        <p:nvSpPr>
          <p:cNvPr name="Shape 16" id="16"/>
          <p:cNvSpPr/>
          <p:nvPr>
            <p:ph type="body" idx="2"/>
          </p:nvPr>
        </p:nvSpPr>
        <p:spPr>
          <a:xfrm>
            <a:off y="1600200" x="4692273"/>
            <a:ext cy="4967574" cx="3994525"/>
          </a:xfrm>
          <a:prstGeom prst="rect">
            <a:avLst/>
          </a:prstGeom>
          <a:noFill/>
          <a:ln>
            <a:noFill/>
          </a:ln>
        </p:spPr>
        <p:txBody>
          <a:bodyPr bIns="91425" tIns="91425" lIns="91425" anchor="t" anchorCtr="0" rIns="91425"/>
          <a:lstStyle>
            <a:lvl1pPr rtl="0">
              <a:defRPr/>
            </a:lvl1pPr>
            <a:lvl2pPr rtl="0">
              <a:defRPr/>
            </a:lvl2pPr>
            <a:lvl3pPr rtl="0">
              <a:defRPr/>
            </a:lvl3pPr>
            <a:lvl4pPr rtl="0">
              <a:defRPr/>
            </a:lvl4pPr>
            <a:lvl5pPr rtl="0">
              <a:defRPr sz="1800"/>
            </a:lvl5pPr>
            <a:lvl6pPr rtl="0">
              <a:defRPr sz="1800"/>
            </a:lvl6pPr>
            <a:lvl7pPr rtl="0">
              <a:defRPr sz="1800"/>
            </a:lvl7pPr>
            <a:lvl8pPr rtl="0">
              <a:defRPr sz="1800"/>
            </a:lvl8pPr>
            <a:lvl9pPr rtl="0">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titleOnly" type="titleOnly">
  <p:cSld name="titleOnly">
    <p:spTree>
      <p:nvGrpSpPr>
        <p:cNvPr name="Shape 17" id="17"/>
        <p:cNvGrpSpPr/>
        <p:nvPr/>
      </p:nvGrpSpPr>
      <p:grpSpPr>
        <a:xfrm>
          <a:off y="0" x="0"/>
          <a:ext cy="0" cx="0"/>
          <a:chOff y="0" x="0"/>
          <a:chExt cy="0" cx="0"/>
        </a:xfrm>
      </p:grpSpPr>
      <p:sp>
        <p:nvSpPr>
          <p:cNvPr name="Shape 18" id="18"/>
          <p:cNvSpPr/>
          <p:nvPr>
            <p:ph type="title"/>
          </p:nvPr>
        </p:nvSpPr>
        <p:spPr>
          <a:xfrm>
            <a:off y="274637" x="457200"/>
            <a:ext cy="1143000" cx="8229600"/>
          </a:xfrm>
          <a:prstGeom prst="rect">
            <a:avLst/>
          </a:prstGeom>
          <a:noFill/>
          <a:ln>
            <a:noFill/>
          </a:ln>
        </p:spPr>
        <p:txBody>
          <a:bodyPr bIns="91425" tIns="91425" lIns="91425" anchor="b" anchorCtr="0" rIns="91425"/>
          <a:lstStyle>
            <a:lvl1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1pPr>
            <a:lvl2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2pPr>
            <a:lvl3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3pPr>
            <a:lvl4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4pPr>
            <a:lvl5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5pPr>
            <a:lvl6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6pPr>
            <a:lvl7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7pPr>
            <a:lvl8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8pPr>
            <a:lvl9pPr algn="l" rtl="0">
              <a:spcBef>
                <a:spcPts val="0"/>
              </a:spcBef>
              <a:buSzPct val="100000"/>
              <a:buFont panose="00000000000000000000" typeface="Arial"/>
              <a:buNone/>
              <a:defRPr sz="3600" b="1">
                <a:solidFill>
                  <a:schemeClr val="dk1"/>
                </a:solidFill>
                <a:latin panose="00000000000000000000" typeface="Arial"/>
                <a:ea panose="00000000000000000000" typeface="Arial"/>
                <a:cs panose="00000000000000000000" typeface="Arial"/>
                <a:sym panose="00000000000000000000"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CAPTION_ONLY">
  <p:cSld name="CAPTION_ONLY">
    <p:spTree>
      <p:nvGrpSpPr>
        <p:cNvPr name="Shape 19" id="19"/>
        <p:cNvGrpSpPr/>
        <p:nvPr/>
      </p:nvGrpSpPr>
      <p:grpSpPr>
        <a:xfrm>
          <a:off y="0" x="0"/>
          <a:ext cy="0" cx="0"/>
          <a:chOff y="0" x="0"/>
          <a:chExt cy="0" cx="0"/>
        </a:xfrm>
      </p:grpSpPr>
      <p:sp>
        <p:nvSpPr>
          <p:cNvPr name="Shape 20" id="20"/>
          <p:cNvSpPr/>
          <p:nvPr>
            <p:ph type="body" idx="1"/>
          </p:nvPr>
        </p:nvSpPr>
        <p:spPr>
          <a:xfrm>
            <a:off y="5875078" x="457200"/>
            <a:ext cy="692693" cx="8229600"/>
          </a:xfrm>
          <a:prstGeom prst="rect">
            <a:avLst/>
          </a:prstGeom>
          <a:noFill/>
          <a:ln>
            <a:noFill/>
          </a:ln>
        </p:spPr>
        <p:txBody>
          <a:bodyPr bIns="91425" tIns="91425" lIns="91425" anchor="t" anchorCtr="0" rIns="91425"/>
          <a:lstStyle>
            <a:lvl1pPr indent="-285750" algn="ctr" marL="285750" rtl="0">
              <a:lnSpc>
                <a:spcPct val="100.00%"/>
              </a:lnSpc>
              <a:spcBef>
                <a:spcPts val="360"/>
              </a:spcBef>
              <a:spcAft>
                <a:spcPts val="0"/>
              </a:spcAft>
              <a:buClr>
                <a:schemeClr val="dk1"/>
              </a:buClr>
              <a:buSzPct val="166666"/>
              <a:buFont panose="00000000000000000000" typeface="Arial"/>
              <a:buChar char="•"/>
              <a:defRPr sz="1800">
                <a:solidFill>
                  <a:schemeClr val="dk1"/>
                </a:solidFill>
              </a:defRPr>
            </a:lvl1pPr>
            <a:lvl2pPr indent="-285750" algn="ctr" marL="285750" rtl="0">
              <a:lnSpc>
                <a:spcPct val="100.00%"/>
              </a:lnSpc>
              <a:spcBef>
                <a:spcPts val="360"/>
              </a:spcBef>
              <a:spcAft>
                <a:spcPts val="0"/>
              </a:spcAft>
              <a:buClr>
                <a:schemeClr val="dk1"/>
              </a:buClr>
              <a:buSzPct val="100000"/>
              <a:buFont panose="00000000000000000000" typeface="Courier New"/>
              <a:buChar char="o"/>
              <a:defRPr sz="1800">
                <a:solidFill>
                  <a:schemeClr val="dk1"/>
                </a:solidFill>
              </a:defRPr>
            </a:lvl2pPr>
            <a:lvl3pPr indent="-285750" algn="ctr" marL="285750" rtl="0">
              <a:lnSpc>
                <a:spcPct val="100.00%"/>
              </a:lnSpc>
              <a:spcBef>
                <a:spcPts val="360"/>
              </a:spcBef>
              <a:spcAft>
                <a:spcPts val="0"/>
              </a:spcAft>
              <a:buClr>
                <a:schemeClr val="dk1"/>
              </a:buClr>
              <a:buSzPct val="100000"/>
              <a:buFont panose="00000000000000000000" typeface="Wingdings"/>
              <a:buChar char="§"/>
              <a:defRPr sz="1800">
                <a:solidFill>
                  <a:schemeClr val="dk1"/>
                </a:solidFill>
              </a:defRPr>
            </a:lvl3pPr>
            <a:lvl4pPr indent="-285750" algn="ctr" marL="285750" rtl="0">
              <a:lnSpc>
                <a:spcPct val="100.00%"/>
              </a:lnSpc>
              <a:spcBef>
                <a:spcPts val="360"/>
              </a:spcBef>
              <a:spcAft>
                <a:spcPts val="0"/>
              </a:spcAft>
              <a:buClr>
                <a:schemeClr val="dk1"/>
              </a:buClr>
              <a:buSzPct val="166666"/>
              <a:buFont panose="00000000000000000000" typeface="Arial"/>
              <a:buChar char="•"/>
              <a:defRPr sz="1800">
                <a:solidFill>
                  <a:schemeClr val="dk1"/>
                </a:solidFill>
              </a:defRPr>
            </a:lvl4pPr>
            <a:lvl5pPr indent="-285750" algn="ctr" marL="285750" rtl="0">
              <a:lnSpc>
                <a:spcPct val="100.00%"/>
              </a:lnSpc>
              <a:spcBef>
                <a:spcPts val="360"/>
              </a:spcBef>
              <a:spcAft>
                <a:spcPts val="0"/>
              </a:spcAft>
              <a:buClr>
                <a:schemeClr val="dk1"/>
              </a:buClr>
              <a:buSzPct val="100000"/>
              <a:buFont panose="00000000000000000000" typeface="Courier New"/>
              <a:buChar char="o"/>
              <a:defRPr sz="1800">
                <a:solidFill>
                  <a:schemeClr val="dk1"/>
                </a:solidFill>
              </a:defRPr>
            </a:lvl5pPr>
            <a:lvl6pPr indent="-285750" algn="ctr" marL="285750" rtl="0">
              <a:lnSpc>
                <a:spcPct val="100.00%"/>
              </a:lnSpc>
              <a:spcBef>
                <a:spcPts val="360"/>
              </a:spcBef>
              <a:spcAft>
                <a:spcPts val="0"/>
              </a:spcAft>
              <a:buClr>
                <a:schemeClr val="dk1"/>
              </a:buClr>
              <a:buSzPct val="100000"/>
              <a:buFont panose="00000000000000000000" typeface="Wingdings"/>
              <a:buChar char="§"/>
              <a:defRPr sz="1800">
                <a:solidFill>
                  <a:schemeClr val="dk1"/>
                </a:solidFill>
              </a:defRPr>
            </a:lvl6pPr>
            <a:lvl7pPr indent="-285750" algn="ctr" marL="285750" rtl="0">
              <a:lnSpc>
                <a:spcPct val="100.00%"/>
              </a:lnSpc>
              <a:spcBef>
                <a:spcPts val="360"/>
              </a:spcBef>
              <a:spcAft>
                <a:spcPts val="0"/>
              </a:spcAft>
              <a:buClr>
                <a:schemeClr val="dk1"/>
              </a:buClr>
              <a:buSzPct val="166666"/>
              <a:buFont panose="00000000000000000000" typeface="Arial"/>
              <a:buChar char="•"/>
              <a:defRPr sz="1800">
                <a:solidFill>
                  <a:schemeClr val="dk1"/>
                </a:solidFill>
              </a:defRPr>
            </a:lvl7pPr>
            <a:lvl8pPr indent="-285750" algn="ctr" marL="285750" rtl="0">
              <a:lnSpc>
                <a:spcPct val="100.00%"/>
              </a:lnSpc>
              <a:spcBef>
                <a:spcPts val="360"/>
              </a:spcBef>
              <a:spcAft>
                <a:spcPts val="0"/>
              </a:spcAft>
              <a:buClr>
                <a:schemeClr val="dk1"/>
              </a:buClr>
              <a:buSzPct val="100000"/>
              <a:buFont panose="00000000000000000000" typeface="Courier New"/>
              <a:buChar char="o"/>
              <a:defRPr sz="1800">
                <a:solidFill>
                  <a:schemeClr val="dk1"/>
                </a:solidFill>
              </a:defRPr>
            </a:lvl8pPr>
            <a:lvl9pPr indent="-285750" algn="ctr" marL="285750" rtl="0">
              <a:lnSpc>
                <a:spcPct val="100.00%"/>
              </a:lnSpc>
              <a:spcBef>
                <a:spcPts val="360"/>
              </a:spcBef>
              <a:spcAft>
                <a:spcPts val="0"/>
              </a:spcAft>
              <a:buClr>
                <a:schemeClr val="dk1"/>
              </a:buClr>
              <a:buSzPct val="100000"/>
              <a:buFont panose="00000000000000000000" typeface="Wingdings"/>
              <a:buChar char="§"/>
              <a:defRPr sz="1800">
                <a:solidFill>
                  <a:schemeClr val="dk1"/>
                </a:solidFill>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matchingName="blank" type="blank">
  <p:cSld name="blank">
    <p:spTree>
      <p:nvGrpSpPr>
        <p:cNvPr name="Shape 21" id="21"/>
        <p:cNvGrpSpPr/>
        <p:nvPr/>
      </p:nvGrpSpPr>
      <p:grpSpPr>
        <a:xfrm>
          <a:off y="0" x="0"/>
          <a:ext cy="0" cx="0"/>
          <a:chOff y="0" x="0"/>
          <a:chExt cy="0" cx="0"/>
        </a:xfrm>
      </p:grpSpPr>
    </p:spTree>
  </p:cSld>
  <p:clrMapOvr>
    <a:masterClrMapping/>
  </p:clrMapOvr>
</p:sldLayout>
</file>

<file path=ppt/slideMasters/_rels/slideMaster1.xml.rels><?xml version="1.0" encoding="UTF-8" standalone="yes"?><Relationships xmlns="http://schemas.openxmlformats.org/package/2006/relationships"><Relationship Type="http://schemas.openxmlformats.org/officeDocument/2006/relationships/slideLayout" Id="rId2" Target="../slideLayouts/slideLayout2.xml"/><Relationship Type="http://schemas.openxmlformats.org/officeDocument/2006/relationships/slideLayout" Id="rId1" Target="../slideLayouts/slideLayout1.xml"/><Relationship Type="http://schemas.openxmlformats.org/officeDocument/2006/relationships/slideLayout" Id="rId4" Target="../slideLayouts/slideLayout4.xml"/><Relationship Type="http://schemas.openxmlformats.org/officeDocument/2006/relationships/slideLayout" Id="rId3" Target="../slideLayouts/slideLayout3.xml"/><Relationship Type="http://schemas.openxmlformats.org/officeDocument/2006/relationships/slideLayout" Id="rId6" Target="../slideLayouts/slideLayout6.xml"/><Relationship Type="http://schemas.openxmlformats.org/officeDocument/2006/relationships/slideLayout" Id="rId5" Target="../slideLayouts/slideLayout5.xml"/><Relationship Type="http://schemas.openxmlformats.org/officeDocument/2006/relationships/theme" Id="rId7"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1"/>
        </a:solidFill>
      </p:bgPr>
    </p:bg>
    <p:spTree>
      <p:nvGrpSpPr>
        <p:cNvPr name="Shape 4" id="4"/>
        <p:cNvGrpSpPr/>
        <p:nvPr/>
      </p:nvGrpSpPr>
      <p:grpSpPr>
        <a:xfrm>
          <a:off y="0" x="0"/>
          <a:ext cy="0" cx="0"/>
          <a:chOff y="0" x="0"/>
          <a:chExt cy="0" cx="0"/>
        </a:xfrm>
      </p:grpSpPr>
      <p:sp>
        <p:nvSpPr>
          <p:cNvPr name="Shape 5" id="5"/>
          <p:cNvSpPr/>
          <p:nvPr>
            <p:ph type="title"/>
          </p:nvPr>
        </p:nvSpPr>
        <p:spPr>
          <a:xfrm>
            <a:off y="274637" x="457200"/>
            <a:ext cy="1143000" cx="8229600"/>
          </a:xfrm>
          <a:prstGeom prst="rect">
            <a:avLst/>
          </a:prstGeom>
          <a:noFill/>
          <a:ln>
            <a:noFill/>
          </a:ln>
        </p:spPr>
        <p:txBody>
          <a:bodyPr bIns="91425" tIns="91425" lIns="91425" anchor="b" anchorCtr="0" rIns="91425"/>
          <a:lstStyle>
            <a:lvl1pPr indent="228600" algn="l" marL="0" rtl="0">
              <a:spcBef>
                <a:spcPts val="0"/>
              </a:spcBef>
              <a:buClr>
                <a:schemeClr val="dk1"/>
              </a:buClr>
              <a:buSzPct val="100000"/>
              <a:buFont panose="00000000000000000000" typeface="Arial"/>
              <a:buNone/>
              <a:defRPr i="0" baseline="0" strike="noStrike" sz="3600" b="1" cap="none" u="none">
                <a:solidFill>
                  <a:schemeClr val="dk1"/>
                </a:solidFill>
                <a:latin panose="00000000000000000000" typeface="Arial"/>
                <a:ea panose="00000000000000000000" typeface="Arial"/>
                <a:cs panose="00000000000000000000" typeface="Arial"/>
                <a:sym panose="00000000000000000000" typeface="Arial"/>
              </a:defRPr>
            </a:lvl1pPr>
            <a:lvl2pPr indent="228600" algn="l" marL="0" rtl="0">
              <a:spcBef>
                <a:spcPts val="0"/>
              </a:spcBef>
              <a:buClr>
                <a:schemeClr val="dk1"/>
              </a:buClr>
              <a:buSzPct val="100000"/>
              <a:buFont panose="00000000000000000000" typeface="Arial"/>
              <a:buNone/>
              <a:defRPr i="0" baseline="0" strike="noStrike" sz="3600" b="1" cap="none" u="none">
                <a:solidFill>
                  <a:schemeClr val="dk1"/>
                </a:solidFill>
                <a:latin panose="00000000000000000000" typeface="Arial"/>
                <a:ea panose="00000000000000000000" typeface="Arial"/>
                <a:cs panose="00000000000000000000" typeface="Arial"/>
                <a:sym panose="00000000000000000000" typeface="Arial"/>
              </a:defRPr>
            </a:lvl2pPr>
            <a:lvl3pPr indent="228600" algn="l" marL="0" rtl="0">
              <a:spcBef>
                <a:spcPts val="0"/>
              </a:spcBef>
              <a:buClr>
                <a:schemeClr val="dk1"/>
              </a:buClr>
              <a:buSzPct val="100000"/>
              <a:buFont panose="00000000000000000000" typeface="Arial"/>
              <a:buNone/>
              <a:defRPr i="0" baseline="0" strike="noStrike" sz="3600" b="1" cap="none" u="none">
                <a:solidFill>
                  <a:schemeClr val="dk1"/>
                </a:solidFill>
                <a:latin panose="00000000000000000000" typeface="Arial"/>
                <a:ea panose="00000000000000000000" typeface="Arial"/>
                <a:cs panose="00000000000000000000" typeface="Arial"/>
                <a:sym panose="00000000000000000000" typeface="Arial"/>
              </a:defRPr>
            </a:lvl3pPr>
            <a:lvl4pPr indent="228600" algn="l" marL="0" rtl="0">
              <a:spcBef>
                <a:spcPts val="0"/>
              </a:spcBef>
              <a:buClr>
                <a:schemeClr val="dk1"/>
              </a:buClr>
              <a:buSzPct val="100000"/>
              <a:buFont panose="00000000000000000000" typeface="Arial"/>
              <a:buNone/>
              <a:defRPr i="0" baseline="0" strike="noStrike" sz="3600" b="1" cap="none" u="none">
                <a:solidFill>
                  <a:schemeClr val="dk1"/>
                </a:solidFill>
                <a:latin panose="00000000000000000000" typeface="Arial"/>
                <a:ea panose="00000000000000000000" typeface="Arial"/>
                <a:cs panose="00000000000000000000" typeface="Arial"/>
                <a:sym panose="00000000000000000000" typeface="Arial"/>
              </a:defRPr>
            </a:lvl4pPr>
            <a:lvl5pPr indent="228600" algn="l" marL="0" rtl="0">
              <a:spcBef>
                <a:spcPts val="0"/>
              </a:spcBef>
              <a:buClr>
                <a:schemeClr val="dk1"/>
              </a:buClr>
              <a:buSzPct val="100000"/>
              <a:buFont panose="00000000000000000000" typeface="Arial"/>
              <a:buNone/>
              <a:defRPr i="0" baseline="0" strike="noStrike" sz="3600" b="1" cap="none" u="none">
                <a:solidFill>
                  <a:schemeClr val="dk1"/>
                </a:solidFill>
                <a:latin panose="00000000000000000000" typeface="Arial"/>
                <a:ea panose="00000000000000000000" typeface="Arial"/>
                <a:cs panose="00000000000000000000" typeface="Arial"/>
                <a:sym panose="00000000000000000000" typeface="Arial"/>
              </a:defRPr>
            </a:lvl5pPr>
            <a:lvl6pPr indent="228600" algn="l" marL="0" rtl="0">
              <a:spcBef>
                <a:spcPts val="0"/>
              </a:spcBef>
              <a:buClr>
                <a:schemeClr val="dk1"/>
              </a:buClr>
              <a:buSzPct val="100000"/>
              <a:buFont panose="00000000000000000000" typeface="Arial"/>
              <a:buNone/>
              <a:defRPr i="0" baseline="0" strike="noStrike" sz="3600" b="1" cap="none" u="none">
                <a:solidFill>
                  <a:schemeClr val="dk1"/>
                </a:solidFill>
                <a:latin panose="00000000000000000000" typeface="Arial"/>
                <a:ea panose="00000000000000000000" typeface="Arial"/>
                <a:cs panose="00000000000000000000" typeface="Arial"/>
                <a:sym panose="00000000000000000000" typeface="Arial"/>
              </a:defRPr>
            </a:lvl6pPr>
            <a:lvl7pPr indent="228600" algn="l" marL="0" rtl="0">
              <a:spcBef>
                <a:spcPts val="0"/>
              </a:spcBef>
              <a:buClr>
                <a:schemeClr val="dk1"/>
              </a:buClr>
              <a:buSzPct val="100000"/>
              <a:buFont panose="00000000000000000000" typeface="Arial"/>
              <a:buNone/>
              <a:defRPr i="0" baseline="0" strike="noStrike" sz="3600" b="1" cap="none" u="none">
                <a:solidFill>
                  <a:schemeClr val="dk1"/>
                </a:solidFill>
                <a:latin panose="00000000000000000000" typeface="Arial"/>
                <a:ea panose="00000000000000000000" typeface="Arial"/>
                <a:cs panose="00000000000000000000" typeface="Arial"/>
                <a:sym panose="00000000000000000000" typeface="Arial"/>
              </a:defRPr>
            </a:lvl7pPr>
            <a:lvl8pPr indent="228600" algn="l" marL="0" rtl="0">
              <a:spcBef>
                <a:spcPts val="0"/>
              </a:spcBef>
              <a:buClr>
                <a:schemeClr val="dk1"/>
              </a:buClr>
              <a:buSzPct val="100000"/>
              <a:buFont panose="00000000000000000000" typeface="Arial"/>
              <a:buNone/>
              <a:defRPr i="0" baseline="0" strike="noStrike" sz="3600" b="1" cap="none" u="none">
                <a:solidFill>
                  <a:schemeClr val="dk1"/>
                </a:solidFill>
                <a:latin panose="00000000000000000000" typeface="Arial"/>
                <a:ea panose="00000000000000000000" typeface="Arial"/>
                <a:cs panose="00000000000000000000" typeface="Arial"/>
                <a:sym panose="00000000000000000000" typeface="Arial"/>
              </a:defRPr>
            </a:lvl8pPr>
            <a:lvl9pPr indent="228600" algn="l" marL="0" rtl="0">
              <a:spcBef>
                <a:spcPts val="0"/>
              </a:spcBef>
              <a:buClr>
                <a:schemeClr val="dk1"/>
              </a:buClr>
              <a:buSzPct val="100000"/>
              <a:buFont panose="00000000000000000000" typeface="Arial"/>
              <a:buNone/>
              <a:defRPr i="0" baseline="0" strike="noStrike" sz="3600" b="1" cap="none" u="none">
                <a:solidFill>
                  <a:schemeClr val="dk1"/>
                </a:solidFill>
                <a:latin panose="00000000000000000000" typeface="Arial"/>
                <a:ea panose="00000000000000000000" typeface="Arial"/>
                <a:cs panose="00000000000000000000" typeface="Arial"/>
                <a:sym panose="00000000000000000000" typeface="Arial"/>
              </a:defRPr>
            </a:lvl9pPr>
          </a:lstStyle>
          <a:p/>
        </p:txBody>
      </p:sp>
      <p:sp>
        <p:nvSpPr>
          <p:cNvPr name="Shape 6" id="6"/>
          <p:cNvSpPr/>
          <p:nvPr>
            <p:ph type="body" idx="1"/>
          </p:nvPr>
        </p:nvSpPr>
        <p:spPr>
          <a:xfrm>
            <a:off y="1600200" x="457200"/>
            <a:ext cy="4967574" cx="8229600"/>
          </a:xfrm>
          <a:prstGeom prst="rect">
            <a:avLst/>
          </a:prstGeom>
          <a:noFill/>
          <a:ln>
            <a:noFill/>
          </a:ln>
        </p:spPr>
        <p:txBody>
          <a:bodyPr bIns="91425" tIns="91425" lIns="91425" anchor="t" anchorCtr="0" rIns="91425"/>
          <a:lstStyle>
            <a:lvl1pPr indent="-342900" algn="l" marL="342900" rtl="0">
              <a:spcBef>
                <a:spcPts val="600"/>
              </a:spcBef>
              <a:buClr>
                <a:schemeClr val="dk1"/>
              </a:buClr>
              <a:buSzPct val="166666"/>
              <a:buFont panose="00000000000000000000" typeface="Arial"/>
              <a:buChar char="•"/>
              <a:defRPr i="0" baseline="0" strike="noStrike" sz="3000" b="0" cap="none" u="none">
                <a:solidFill>
                  <a:schemeClr val="dk1"/>
                </a:solidFill>
                <a:latin panose="00000000000000000000" typeface="Arial"/>
                <a:ea panose="00000000000000000000" typeface="Arial"/>
                <a:cs panose="00000000000000000000" typeface="Arial"/>
                <a:sym panose="00000000000000000000" typeface="Arial"/>
              </a:defRPr>
            </a:lvl1pPr>
            <a:lvl2pPr indent="-285750" algn="l" marL="742950" rtl="0">
              <a:spcBef>
                <a:spcPts val="480"/>
              </a:spcBef>
              <a:buClr>
                <a:schemeClr val="dk1"/>
              </a:buClr>
              <a:buSzPct val="100000"/>
              <a:buFont panose="00000000000000000000" typeface="Courier New"/>
              <a:buChar char="o"/>
              <a:defRPr i="0" baseline="0" strike="noStrike" sz="2400" b="0" cap="none" u="none">
                <a:solidFill>
                  <a:schemeClr val="dk1"/>
                </a:solidFill>
                <a:latin panose="00000000000000000000" typeface="Arial"/>
                <a:ea panose="00000000000000000000" typeface="Arial"/>
                <a:cs panose="00000000000000000000" typeface="Arial"/>
                <a:sym panose="00000000000000000000" typeface="Arial"/>
              </a:defRPr>
            </a:lvl2pPr>
            <a:lvl3pPr indent="-228600" algn="l" marL="1143000" rtl="0">
              <a:spcBef>
                <a:spcPts val="480"/>
              </a:spcBef>
              <a:buClr>
                <a:schemeClr val="dk1"/>
              </a:buClr>
              <a:buSzPct val="100000"/>
              <a:buFont panose="00000000000000000000" typeface="Wingdings"/>
              <a:buChar char="§"/>
              <a:defRPr i="0" baseline="0" strike="noStrike" sz="2400" b="0" cap="none" u="none">
                <a:solidFill>
                  <a:schemeClr val="dk1"/>
                </a:solidFill>
                <a:latin panose="00000000000000000000" typeface="Arial"/>
                <a:ea panose="00000000000000000000" typeface="Arial"/>
                <a:cs panose="00000000000000000000" typeface="Arial"/>
                <a:sym panose="00000000000000000000" typeface="Arial"/>
              </a:defRPr>
            </a:lvl3pPr>
            <a:lvl4pPr indent="-228600" algn="l" marL="1600200" rtl="0">
              <a:spcBef>
                <a:spcPts val="360"/>
              </a:spcBef>
              <a:buClr>
                <a:schemeClr val="dk1"/>
              </a:buClr>
              <a:buSzPct val="166666"/>
              <a:buFont panose="00000000000000000000" typeface="Arial"/>
              <a:buChar char="•"/>
              <a:defRPr i="0" baseline="0" strike="noStrike" sz="1800" b="0" cap="none" u="none">
                <a:solidFill>
                  <a:schemeClr val="dk1"/>
                </a:solidFill>
                <a:latin panose="00000000000000000000" typeface="Arial"/>
                <a:ea panose="00000000000000000000" typeface="Arial"/>
                <a:cs panose="00000000000000000000" typeface="Arial"/>
                <a:sym panose="00000000000000000000" typeface="Arial"/>
              </a:defRPr>
            </a:lvl4pPr>
            <a:lvl5pPr indent="-228600" algn="l" marL="2057400" rtl="0">
              <a:spcBef>
                <a:spcPts val="360"/>
              </a:spcBef>
              <a:buClr>
                <a:schemeClr val="dk1"/>
              </a:buClr>
              <a:buSzPct val="100000"/>
              <a:buFont panose="00000000000000000000" typeface="Courier New"/>
              <a:buChar char="o"/>
              <a:defRPr i="0" baseline="0" strike="noStrike" sz="1800" b="0" cap="none" u="none">
                <a:solidFill>
                  <a:schemeClr val="dk1"/>
                </a:solidFill>
                <a:latin panose="00000000000000000000" typeface="Arial"/>
                <a:ea panose="00000000000000000000" typeface="Arial"/>
                <a:cs panose="00000000000000000000" typeface="Arial"/>
                <a:sym panose="00000000000000000000" typeface="Arial"/>
              </a:defRPr>
            </a:lvl5pPr>
            <a:lvl6pPr indent="-228600" algn="l" marL="2514600" rtl="0">
              <a:spcBef>
                <a:spcPts val="360"/>
              </a:spcBef>
              <a:buClr>
                <a:schemeClr val="dk1"/>
              </a:buClr>
              <a:buSzPct val="100000"/>
              <a:buFont panose="00000000000000000000" typeface="Wingdings"/>
              <a:buChar char="§"/>
              <a:defRPr i="0" baseline="0" strike="noStrike" sz="1800" b="0" cap="none" u="none">
                <a:solidFill>
                  <a:schemeClr val="dk1"/>
                </a:solidFill>
                <a:latin panose="00000000000000000000" typeface="Arial"/>
                <a:ea panose="00000000000000000000" typeface="Arial"/>
                <a:cs panose="00000000000000000000" typeface="Arial"/>
                <a:sym panose="00000000000000000000" typeface="Arial"/>
              </a:defRPr>
            </a:lvl6pPr>
            <a:lvl7pPr indent="-228600" algn="l" marL="2971800" rtl="0">
              <a:spcBef>
                <a:spcPts val="360"/>
              </a:spcBef>
              <a:buClr>
                <a:schemeClr val="dk1"/>
              </a:buClr>
              <a:buSzPct val="166666"/>
              <a:buFont panose="00000000000000000000" typeface="Arial"/>
              <a:buChar char="•"/>
              <a:defRPr i="0" baseline="0" strike="noStrike" sz="1800" b="0" cap="none" u="none">
                <a:solidFill>
                  <a:schemeClr val="dk1"/>
                </a:solidFill>
                <a:latin panose="00000000000000000000" typeface="Arial"/>
                <a:ea panose="00000000000000000000" typeface="Arial"/>
                <a:cs panose="00000000000000000000" typeface="Arial"/>
                <a:sym panose="00000000000000000000" typeface="Arial"/>
              </a:defRPr>
            </a:lvl7pPr>
            <a:lvl8pPr indent="-228600" algn="l" marL="3429000" rtl="0">
              <a:spcBef>
                <a:spcPts val="360"/>
              </a:spcBef>
              <a:buClr>
                <a:schemeClr val="dk1"/>
              </a:buClr>
              <a:buSzPct val="100000"/>
              <a:buFont panose="00000000000000000000" typeface="Courier New"/>
              <a:buChar char="o"/>
              <a:defRPr i="0" baseline="0" strike="noStrike" sz="1800" b="0" cap="none" u="none">
                <a:solidFill>
                  <a:schemeClr val="dk1"/>
                </a:solidFill>
                <a:latin panose="00000000000000000000" typeface="Arial"/>
                <a:ea panose="00000000000000000000" typeface="Arial"/>
                <a:cs panose="00000000000000000000" typeface="Arial"/>
                <a:sym panose="00000000000000000000" typeface="Arial"/>
              </a:defRPr>
            </a:lvl8pPr>
            <a:lvl9pPr indent="-228600" algn="l" marL="3886200" rtl="0">
              <a:spcBef>
                <a:spcPts val="360"/>
              </a:spcBef>
              <a:buClr>
                <a:schemeClr val="dk1"/>
              </a:buClr>
              <a:buSzPct val="100000"/>
              <a:buFont panose="00000000000000000000" typeface="Wingdings"/>
              <a:buChar char="§"/>
              <a:defRPr i="0" baseline="0" strike="noStrike" sz="1800" b="0" cap="none" u="none">
                <a:solidFill>
                  <a:schemeClr val="dk1"/>
                </a:solidFill>
                <a:latin panose="00000000000000000000" typeface="Arial"/>
                <a:ea panose="00000000000000000000" typeface="Arial"/>
                <a:cs panose="00000000000000000000" typeface="Arial"/>
                <a:sym panose="00000000000000000000" typeface="Arial"/>
              </a:defRPr>
            </a:lvl9pPr>
          </a:lstStyle>
          <a:p/>
        </p:txBody>
      </p:sp>
    </p:spTree>
  </p:cSld>
  <p:clrMap accent6="accent6" tx2="lt2" bg2="dk2" accent5="accent5" tx1="dk1" bg1="lt1" accent4="accent4" accent3="accent3" accent2="accent2" accent1="accent1" folHlink="folHlink" hlink="hlink"/>
  <p:sldLayoutIdLst>
    <p:sldLayoutId id="2147483648" r:id="rId1"/>
    <p:sldLayoutId id="2147483649" r:id="rId2"/>
    <p:sldLayoutId id="2147483650" r:id="rId3"/>
    <p:sldLayoutId id="2147483651" r:id="rId4"/>
    <p:sldLayoutId id="2147483652" r:id="rId5"/>
    <p:sldLayoutId id="2147483653" r:id="rId6"/>
  </p:sldLayoutIdLst>
  <p:txStyles>
    <p:titleStyle>
      <a:defPPr marR="0" algn="l" rtl="0">
        <a:lnSpc>
          <a:spcPct val="100.00%"/>
        </a:lnSpc>
        <a:spcBef>
          <a:spcPts val="0"/>
        </a:spcBef>
        <a:spcAft>
          <a:spcPts val="0"/>
        </a:spcAft>
      </a:defPPr>
      <a:lvl1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1pPr>
      <a:lvl2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2pPr>
    </p:titleStyle>
    <p:bodyStyle>
      <a:defPPr marR="0" algn="l" rtl="0">
        <a:lnSpc>
          <a:spcPct val="100.00%"/>
        </a:lnSpc>
        <a:spcBef>
          <a:spcPts val="0"/>
        </a:spcBef>
        <a:spcAft>
          <a:spcPts val="0"/>
        </a:spcAft>
      </a:defPPr>
      <a:lvl1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1pPr>
      <a:lvl2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2pPr>
      <a:lvl3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3pPr>
      <a:lvl4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4pPr>
      <a:lvl5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5pPr>
      <a:lvl6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6pPr>
      <a:lvl7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7pPr>
      <a:lvl8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8pPr>
      <a:lvl9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9pPr>
    </p:bodyStyle>
    <p:otherStyle>
      <a:defPPr marR="0" algn="l" rtl="0">
        <a:lnSpc>
          <a:spcPct val="100.00%"/>
        </a:lnSpc>
        <a:spcBef>
          <a:spcPts val="0"/>
        </a:spcBef>
        <a:spcAft>
          <a:spcPts val="0"/>
        </a:spcAft>
      </a:defPPr>
      <a:lvl1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1pPr>
      <a:lvl2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2pPr>
      <a:lvl3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3pPr>
      <a:lvl4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4pPr>
      <a:lvl5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5pPr>
      <a:lvl6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6pPr>
      <a:lvl7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7pPr>
      <a:lvl8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8pPr>
      <a:lvl9pPr marR="0" algn="l" rtl="0">
        <a:lnSpc>
          <a:spcPct val="100.00%"/>
        </a:lnSpc>
        <a:spcBef>
          <a:spcPts val="0"/>
        </a:spcBef>
        <a:spcAft>
          <a:spcPts val="0"/>
        </a:spcAft>
        <a:defRPr i="0" baseline="0" strike="noStrike" sz="1400" b="0" cap="none" u="none">
          <a:solidFill>
            <a:srgbClr val="000000"/>
          </a:solidFill>
          <a:latin panose="00000000000000000000" typeface="Arial"/>
          <a:ea panose="00000000000000000000" typeface="Arial"/>
          <a:cs panose="00000000000000000000" typeface="Arial"/>
          <a:sym panose="00000000000000000000" typeface="Arial"/>
          <a:rtl val="0"/>
        </a:defRPr>
      </a:lvl9pPr>
    </p:otherStyle>
  </p:txStyles>
</p:sldMaster>
</file>

<file path=ppt/slides/_rels/slide1.xml.rels><?xml version="1.0" encoding="UTF-8" standalone="yes"?><Relationships xmlns="http://schemas.openxmlformats.org/package/2006/relationships"><Relationship Type="http://schemas.openxmlformats.org/officeDocument/2006/relationships/notesSlide" Id="rId2" Target="../notesSlides/notesSlide1.xml"/><Relationship Type="http://schemas.openxmlformats.org/officeDocument/2006/relationships/slideLayout" Id="rId1" Target="../slideLayouts/slideLayout1.xml"/></Relationships>
</file>

<file path=ppt/slides/_rels/slide2.xml.rels><?xml version="1.0" encoding="UTF-8" standalone="yes"?><Relationships xmlns="http://schemas.openxmlformats.org/package/2006/relationships"><Relationship Type="http://schemas.openxmlformats.org/officeDocument/2006/relationships/notesSlide" Id="rId2" Target="../notesSlides/notesSlide2.xml"/><Relationship Type="http://schemas.openxmlformats.org/officeDocument/2006/relationships/slideLayout" Id="rId1" Target="../slideLayouts/slideLayout2.xml"/></Relationships>
</file>

<file path=ppt/slides/_rels/slide3.xml.rels><?xml version="1.0" encoding="UTF-8" standalone="yes"?><Relationships xmlns="http://schemas.openxmlformats.org/package/2006/relationships"><Relationship Type="http://schemas.openxmlformats.org/officeDocument/2006/relationships/notesSlide" Id="rId2" Target="../notesSlides/notesSlide3.xml"/><Relationship Type="http://schemas.openxmlformats.org/officeDocument/2006/relationships/slideLayout" Id="rId1"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name="Shape 22" id="22"/>
        <p:cNvGrpSpPr/>
        <p:nvPr/>
      </p:nvGrpSpPr>
      <p:grpSpPr>
        <a:xfrm>
          <a:off y="0" x="0"/>
          <a:ext cy="0" cx="0"/>
          <a:chOff y="0" x="0"/>
          <a:chExt cy="0" cx="0"/>
        </a:xfrm>
      </p:grpSpPr>
      <p:sp>
        <p:nvSpPr>
          <p:cNvPr name="Shape 23" id="23"/>
          <p:cNvSpPr/>
          <p:nvPr>
            <p:ph type="ctrTitle"/>
          </p:nvPr>
        </p:nvSpPr>
        <p:spPr>
          <a:xfrm>
            <a:off y="2111123" x="685800"/>
            <a:ext cy="1546474" cx="7772400"/>
          </a:xfrm>
          <a:prstGeom prst="rect">
            <a:avLst/>
          </a:prstGeom>
          <a:noFill/>
          <a:ln>
            <a:noFill/>
          </a:ln>
        </p:spPr>
        <p:txBody>
          <a:bodyPr bIns="91425" tIns="91425" lIns="91425" anchor="b" anchorCtr="0" rIns="91425">
            <a:spAutoFit/>
          </a:bodyPr>
          <a:lstStyle/>
          <a:p>
            <a:pPr/>
            <a:r>
              <a:rPr/>
              <a:t>Problem C: Light Road</a:t>
            </a:r>
          </a:p>
        </p:txBody>
      </p:sp>
      <p:sp>
        <p:nvSpPr>
          <p:cNvPr name="Shape 24" id="24"/>
          <p:cNvSpPr/>
          <p:nvPr>
            <p:ph type="subTitle" idx="1"/>
          </p:nvPr>
        </p:nvSpPr>
        <p:spPr>
          <a:xfrm>
            <a:off y="3786737" x="685800"/>
            <a:ext cy="1046317" cx="7772400"/>
          </a:xfrm>
          <a:prstGeom prst="rect">
            <a:avLst/>
          </a:prstGeom>
          <a:noFill/>
          <a:ln>
            <a:noFill/>
          </a:ln>
        </p:spPr>
        <p:txBody>
          <a:bodyPr bIns="91425" tIns="91425" lIns="91425" anchor="t" anchorCtr="0" rIns="91425">
            <a:spAutoFit/>
          </a:bodyPr>
          <a:lstStyle/>
          <a:p>
            <a:pPr algn="l" rtl="0" lvl="0"/>
            <a:r>
              <a:rPr/>
              <a:t>原案	荒木</a:t>
            </a:r>
          </a:p>
          <a:p>
            <a:pPr algn="l" rtl="0" lvl="0"/>
            <a:r>
              <a:rPr/>
              <a:t>解答	平澤、橋本</a:t>
            </a:r>
          </a:p>
          <a:p>
            <a:pPr algn="l"/>
            <a:r>
              <a:rPr/>
              <a:t>解説	橋本</a:t>
            </a: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name="Shape 28" id="28"/>
        <p:cNvGrpSpPr/>
        <p:nvPr/>
      </p:nvGrpSpPr>
      <p:grpSpPr>
        <a:xfrm>
          <a:off y="0" x="0"/>
          <a:ext cy="0" cx="0"/>
          <a:chOff y="0" x="0"/>
          <a:chExt cy="0" cx="0"/>
        </a:xfrm>
      </p:grpSpPr>
      <p:sp>
        <p:nvSpPr>
          <p:cNvPr name="Shape 29" id="29"/>
          <p:cNvSpPr/>
          <p:nvPr>
            <p:ph type="title"/>
          </p:nvPr>
        </p:nvSpPr>
        <p:spPr>
          <a:xfrm>
            <a:off y="274637" x="457200"/>
            <a:ext cy="1143000" cx="8229600"/>
          </a:xfrm>
          <a:prstGeom prst="rect">
            <a:avLst/>
          </a:prstGeom>
          <a:noFill/>
          <a:ln>
            <a:noFill/>
          </a:ln>
        </p:spPr>
        <p:txBody>
          <a:bodyPr bIns="91425" tIns="91425" lIns="91425" anchor="b" anchorCtr="0" rIns="91425">
            <a:spAutoFit/>
          </a:bodyPr>
          <a:lstStyle/>
          <a:p>
            <a:pPr/>
            <a:r>
              <a:rPr/>
              <a:t>問題概要</a:t>
            </a:r>
          </a:p>
        </p:txBody>
      </p:sp>
      <p:sp>
        <p:nvSpPr>
          <p:cNvPr name="Shape 30" id="30"/>
          <p:cNvSpPr/>
          <p:nvPr>
            <p:ph type="body" idx="1"/>
          </p:nvPr>
        </p:nvSpPr>
        <p:spPr>
          <a:xfrm>
            <a:off y="1600200" x="457200"/>
            <a:ext cy="4967700" cx="8229600"/>
          </a:xfrm>
          <a:prstGeom prst="rect">
            <a:avLst/>
          </a:prstGeom>
          <a:noFill/>
          <a:ln>
            <a:noFill/>
          </a:ln>
        </p:spPr>
        <p:txBody>
          <a:bodyPr bIns="91425" tIns="91425" lIns="91425" anchor="t" anchorCtr="0" rIns="91425">
            <a:spAutoFit/>
          </a:bodyPr>
          <a:lstStyle/>
          <a:p>
            <a:pPr indent="-419100" marL="457200" rtl="0" lvl="0">
              <a:lnSpc>
                <a:spcPct val="115.00%"/>
              </a:lnSpc>
              <a:spcBef>
                <a:spcPts val="0"/>
              </a:spcBef>
              <a:buClr>
                <a:schemeClr val="dk1"/>
              </a:buClr>
              <a:buSzPct val="138888"/>
              <a:buFont panose="00000000000000000000" typeface="Arial"/>
              <a:buChar char="•"/>
            </a:pPr>
            <a:r>
              <a:rPr sz="3600">
                <a:solidFill>
                  <a:srgbClr val="000000"/>
                </a:solidFill>
                <a:latin panose="00000000000000000000" typeface="MS PGothic"/>
                <a:ea panose="00000000000000000000" typeface="MS PGothic"/>
                <a:cs panose="00000000000000000000" typeface="MS PGothic"/>
                <a:sym panose="00000000000000000000" typeface="MS PGothic"/>
              </a:rPr>
              <a:t>N×Mのマス目がある</a:t>
            </a:r>
          </a:p>
          <a:p>
            <a:pPr indent="-419100" marL="457200" rtl="0" lvl="0">
              <a:lnSpc>
                <a:spcPct val="115.00%"/>
              </a:lnSpc>
              <a:spcBef>
                <a:spcPts val="0"/>
              </a:spcBef>
              <a:buClr>
                <a:schemeClr val="dk1"/>
              </a:buClr>
              <a:buSzPct val="138888"/>
              <a:buFont panose="00000000000000000000" typeface="Arial"/>
              <a:buChar char="•"/>
            </a:pPr>
            <a:r>
              <a:rPr sz="3600">
                <a:solidFill>
                  <a:srgbClr val="000000"/>
                </a:solidFill>
                <a:latin panose="00000000000000000000" typeface="MS PGothic"/>
                <a:ea panose="00000000000000000000" typeface="MS PGothic"/>
                <a:cs panose="00000000000000000000" typeface="MS PGothic"/>
                <a:sym panose="00000000000000000000" typeface="MS PGothic"/>
              </a:rPr>
              <a:t>マス目上にはいくつかの障害物がある</a:t>
            </a:r>
          </a:p>
          <a:p>
            <a:pPr indent="-419100" marL="457200" rtl="0" lvl="0">
              <a:lnSpc>
                <a:spcPct val="115.00%"/>
              </a:lnSpc>
              <a:spcBef>
                <a:spcPts val="0"/>
              </a:spcBef>
              <a:buClr>
                <a:schemeClr val="dk1"/>
              </a:buClr>
              <a:buSzPct val="138888"/>
              <a:buFont panose="00000000000000000000" typeface="Arial"/>
              <a:buChar char="•"/>
            </a:pPr>
            <a:r>
              <a:rPr sz="3600">
                <a:solidFill>
                  <a:srgbClr val="000000"/>
                </a:solidFill>
                <a:latin panose="00000000000000000000" typeface="MS PGothic"/>
                <a:ea panose="00000000000000000000" typeface="MS PGothic"/>
                <a:cs panose="00000000000000000000" typeface="MS PGothic"/>
                <a:sym panose="00000000000000000000" typeface="MS PGothic"/>
              </a:rPr>
              <a:t>＼</a:t>
            </a:r>
            <a:r>
              <a:rPr sz="3600">
                <a:solidFill>
                  <a:srgbClr val="000000"/>
                </a:solidFill>
                <a:latin panose="00000000000000000000" typeface="MS PGothic"/>
                <a:ea panose="00000000000000000000" typeface="MS PGothic"/>
                <a:cs panose="00000000000000000000" typeface="MS PGothic"/>
                <a:sym panose="00000000000000000000" typeface="MS PGothic"/>
              </a:rPr>
              <a:t>片面鏡と、</a:t>
            </a:r>
            <a:r>
              <a:rPr sz="3600">
                <a:solidFill>
                  <a:srgbClr val="000000"/>
                </a:solidFill>
                <a:latin panose="00000000000000000000" typeface="MS PGothic"/>
                <a:ea panose="00000000000000000000" typeface="MS PGothic"/>
                <a:cs panose="00000000000000000000" typeface="MS PGothic"/>
                <a:sym panose="00000000000000000000" typeface="MS PGothic"/>
              </a:rPr>
              <a:t>／</a:t>
            </a:r>
            <a:r>
              <a:rPr sz="3600">
                <a:solidFill>
                  <a:srgbClr val="000000"/>
                </a:solidFill>
                <a:latin panose="00000000000000000000" typeface="MS PGothic"/>
                <a:ea panose="00000000000000000000" typeface="MS PGothic"/>
                <a:cs panose="00000000000000000000" typeface="MS PGothic"/>
                <a:sym panose="00000000000000000000" typeface="MS PGothic"/>
              </a:rPr>
              <a:t>片面鏡がA枚ずつある</a:t>
            </a:r>
            <a:br>
              <a:rPr sz="3600">
                <a:solidFill>
                  <a:srgbClr val="000000"/>
                </a:solidFill>
                <a:latin panose="00000000000000000000" typeface="MS PGothic"/>
                <a:ea panose="00000000000000000000" typeface="MS PGothic"/>
                <a:cs panose="00000000000000000000" typeface="MS PGothic"/>
                <a:sym panose="00000000000000000000" typeface="MS PGothic"/>
              </a:rPr>
            </a:br>
            <a:r>
              <a:rPr sz="3600">
                <a:solidFill>
                  <a:srgbClr val="000000"/>
                </a:solidFill>
                <a:latin panose="00000000000000000000" typeface="MS PGothic"/>
                <a:ea panose="00000000000000000000" typeface="MS PGothic"/>
                <a:cs panose="00000000000000000000" typeface="MS PGothic"/>
                <a:sym panose="00000000000000000000" typeface="MS PGothic"/>
              </a:rPr>
              <a:t>（反射面はどちらにもできる）</a:t>
            </a:r>
          </a:p>
          <a:p>
            <a:pPr indent="-419100" marL="457200" rtl="0" lvl="0">
              <a:lnSpc>
                <a:spcPct val="115.00%"/>
              </a:lnSpc>
              <a:spcBef>
                <a:spcPts val="0"/>
              </a:spcBef>
              <a:buClr>
                <a:schemeClr val="dk1"/>
              </a:buClr>
              <a:buSzPct val="138888"/>
              <a:buFont panose="00000000000000000000" typeface="Arial"/>
              <a:buChar char="•"/>
            </a:pPr>
            <a:r>
              <a:rPr sz="3600">
                <a:solidFill>
                  <a:srgbClr val="000000"/>
                </a:solidFill>
                <a:latin panose="00000000000000000000" typeface="MS PGothic"/>
                <a:ea panose="00000000000000000000" typeface="MS PGothic"/>
                <a:cs panose="00000000000000000000" typeface="MS PGothic"/>
                <a:sym panose="00000000000000000000" typeface="MS PGothic"/>
              </a:rPr>
              <a:t>レーザーをあるマスから南向きに発射し鏡を使って他のあるマスに届かせたい</a:t>
            </a:r>
          </a:p>
          <a:p>
            <a:pPr indent="-419100" marL="457200" rtl="0" lvl="0">
              <a:lnSpc>
                <a:spcPct val="115.00%"/>
              </a:lnSpc>
              <a:spcBef>
                <a:spcPts val="0"/>
              </a:spcBef>
              <a:buClr>
                <a:schemeClr val="dk1"/>
              </a:buClr>
              <a:buSzPct val="138888"/>
              <a:buFont panose="00000000000000000000" typeface="Arial"/>
              <a:buChar char="•"/>
            </a:pPr>
            <a:r>
              <a:rPr sz="3600">
                <a:solidFill>
                  <a:srgbClr val="000000"/>
                </a:solidFill>
                <a:latin panose="00000000000000000000" typeface="MS PGothic"/>
                <a:ea panose="00000000000000000000" typeface="MS PGothic"/>
                <a:cs panose="00000000000000000000" typeface="MS PGothic"/>
                <a:sym panose="00000000000000000000" typeface="MS PGothic"/>
              </a:rPr>
              <a:t>発射するマスに鏡を置くことはできない</a:t>
            </a:r>
          </a:p>
          <a:p>
            <a:pPr indent="-419100" marL="457200" rtl="0" lvl="0">
              <a:lnSpc>
                <a:spcPct val="115.00%"/>
              </a:lnSpc>
              <a:spcBef>
                <a:spcPts val="0"/>
              </a:spcBef>
              <a:buClr>
                <a:schemeClr val="dk1"/>
              </a:buClr>
              <a:buSzPct val="138888"/>
              <a:buFont panose="00000000000000000000" typeface="Arial"/>
              <a:buChar char="•"/>
            </a:pPr>
            <a:r>
              <a:rPr sz="3600">
                <a:solidFill>
                  <a:srgbClr val="000000"/>
                </a:solidFill>
                <a:latin panose="00000000000000000000" typeface="MS PGothic"/>
                <a:ea panose="00000000000000000000" typeface="MS PGothic"/>
                <a:cs panose="00000000000000000000" typeface="MS PGothic"/>
                <a:sym panose="00000000000000000000" typeface="MS PGothic"/>
              </a:rPr>
              <a:t>何枚の片面鏡が必要か求める</a:t>
            </a:r>
          </a:p>
        </p:txBody>
      </p: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name="Shape 34" id="34"/>
        <p:cNvGrpSpPr/>
        <p:nvPr/>
      </p:nvGrpSpPr>
      <p:grpSpPr>
        <a:xfrm>
          <a:off y="0" x="0"/>
          <a:ext cy="0" cx="0"/>
          <a:chOff y="0" x="0"/>
          <a:chExt cy="0" cx="0"/>
        </a:xfrm>
      </p:grpSpPr>
      <p:sp>
        <p:nvSpPr>
          <p:cNvPr name="Shape 35" id="35"/>
          <p:cNvSpPr/>
          <p:nvPr>
            <p:ph type="title"/>
          </p:nvPr>
        </p:nvSpPr>
        <p:spPr>
          <a:xfrm>
            <a:off y="274637" x="457200"/>
            <a:ext cy="1143000" cx="8229600"/>
          </a:xfrm>
          <a:prstGeom prst="rect">
            <a:avLst/>
          </a:prstGeom>
          <a:noFill/>
          <a:ln>
            <a:noFill/>
          </a:ln>
        </p:spPr>
        <p:txBody>
          <a:bodyPr bIns="91425" tIns="91425" lIns="91425" anchor="b" anchorCtr="0" rIns="91425">
            <a:spAutoFit/>
          </a:bodyPr>
          <a:lstStyle/>
          <a:p>
            <a:pPr/>
            <a:r>
              <a:rPr/>
              <a:t>解法</a:t>
            </a:r>
          </a:p>
        </p:txBody>
      </p:sp>
      <p:sp>
        <p:nvSpPr>
          <p:cNvPr name="Shape 36" id="36"/>
          <p:cNvSpPr/>
          <p:nvPr>
            <p:ph type="body" idx="1"/>
          </p:nvPr>
        </p:nvSpPr>
        <p:spPr>
          <a:xfrm>
            <a:off y="1600200" x="457200"/>
            <a:ext cy="4967700" cx="8229600"/>
          </a:xfrm>
          <a:prstGeom prst="rect">
            <a:avLst/>
          </a:prstGeom>
          <a:noFill/>
          <a:ln>
            <a:noFill/>
          </a:ln>
        </p:spPr>
        <p:txBody>
          <a:bodyPr bIns="91425" tIns="91425" lIns="91425" anchor="t" anchorCtr="0" rIns="91425">
            <a:spAutoFit/>
          </a:bodyPr>
          <a:lstStyle/>
          <a:p>
            <a:pPr indent="-419100" marR="0" algn="l" marL="457200" rtl="0" lvl="0">
              <a:lnSpc>
                <a:spcPct val="100.00%"/>
              </a:lnSpc>
              <a:spcBef>
                <a:spcPts val="600"/>
              </a:spcBef>
              <a:spcAft>
                <a:spcPts val="0"/>
              </a:spcAft>
              <a:buClr>
                <a:schemeClr val="dk1"/>
              </a:buClr>
              <a:buSzPct val="138888"/>
              <a:buFont panose="00000000000000000000" typeface="Arial"/>
              <a:buChar char="•"/>
            </a:pPr>
            <a:r>
              <a:rPr sz="3600">
                <a:latin panose="00000000000000000000" typeface="MS PGothic"/>
                <a:ea panose="00000000000000000000" typeface="MS PGothic"/>
                <a:cs panose="00000000000000000000" typeface="MS PGothic"/>
                <a:sym panose="00000000000000000000" typeface="MS PGothic"/>
              </a:rPr>
              <a:t>あるマスを同じ向きにレーザーが来るのは高々1回</a:t>
            </a:r>
          </a:p>
          <a:p>
            <a:pPr indent="-419100" marR="0" algn="l" marL="457200" rtl="0" lvl="0">
              <a:lnSpc>
                <a:spcPct val="100.00%"/>
              </a:lnSpc>
              <a:spcBef>
                <a:spcPts val="600"/>
              </a:spcBef>
              <a:spcAft>
                <a:spcPts val="0"/>
              </a:spcAft>
              <a:buClr>
                <a:schemeClr val="dk1"/>
              </a:buClr>
              <a:buSzPct val="138888"/>
              <a:buFont panose="00000000000000000000" typeface="Arial"/>
              <a:buChar char="•"/>
            </a:pPr>
            <a:r>
              <a:rPr sz="3600">
                <a:solidFill>
                  <a:srgbClr val="000000"/>
                </a:solidFill>
                <a:latin panose="00000000000000000000" typeface="MS PGothic"/>
                <a:ea panose="00000000000000000000" typeface="MS PGothic"/>
                <a:cs panose="00000000000000000000" typeface="MS PGothic"/>
                <a:sym panose="00000000000000000000" typeface="MS PGothic"/>
              </a:rPr>
              <a:t>DP</a:t>
            </a:r>
          </a:p>
          <a:p>
            <a:pPr indent="-419100" marR="0" algn="l" marL="914400" rtl="0" lvl="1">
              <a:lnSpc>
                <a:spcPct val="100.00%"/>
              </a:lnSpc>
              <a:spcBef>
                <a:spcPts val="600"/>
              </a:spcBef>
              <a:spcAft>
                <a:spcPts val="0"/>
              </a:spcAft>
              <a:buClr>
                <a:schemeClr val="dk1"/>
              </a:buClr>
              <a:buSzPct val="100000"/>
              <a:buFont panose="00000000000000000000" typeface="Courier New"/>
              <a:buChar char="o"/>
            </a:pPr>
            <a:r>
              <a:rPr>
                <a:solidFill>
                  <a:srgbClr val="000000"/>
                </a:solidFill>
                <a:latin panose="00000000000000000000" typeface="MS PGothic"/>
                <a:ea panose="00000000000000000000" typeface="MS PGothic"/>
                <a:cs panose="00000000000000000000" typeface="MS PGothic"/>
                <a:sym panose="00000000000000000000" typeface="MS PGothic"/>
              </a:rPr>
              <a:t>[X座標][Y座標][向き][鏡＼残り枚数][鏡／残り枚数]</a:t>
            </a:r>
          </a:p>
          <a:p>
            <a:pPr indent="-419100" marR="0" algn="l" marL="914400" rtl="0" lvl="1">
              <a:lnSpc>
                <a:spcPct val="100.00%"/>
              </a:lnSpc>
              <a:spcBef>
                <a:spcPts val="600"/>
              </a:spcBef>
              <a:spcAft>
                <a:spcPts val="0"/>
              </a:spcAft>
              <a:buClr>
                <a:schemeClr val="dk1"/>
              </a:buClr>
              <a:buSzPct val="100000"/>
              <a:buFont panose="00000000000000000000" typeface="Courier New"/>
              <a:buChar char="o"/>
            </a:pPr>
            <a:r>
              <a:rPr b="1">
                <a:latin panose="00000000000000000000" typeface="MS PGothic"/>
                <a:ea panose="00000000000000000000" typeface="MS PGothic"/>
                <a:cs panose="00000000000000000000" typeface="MS PGothic"/>
                <a:sym panose="00000000000000000000" typeface="MS PGothic"/>
              </a:rPr>
              <a:t>スタートを北向きに通過することはできないことに注意</a:t>
            </a:r>
          </a:p>
        </p:txBody>
      </p:sp>
    </p:spTree>
  </p:cSld>
  <p:clrMapOvr>
    <a:masterClrMapping/>
  </p:clrMapOvr>
  <p:transition spd="slow">
    <p:cut/>
  </p:transition>
</p:sld>
</file>

<file path=ppt/theme/theme1.xml><?xml version="1.0" encoding="utf-8"?>
<a:theme xmlns:a="http://schemas.openxmlformats.org/drawingml/2006/main" xmlns:r="http://schemas.openxmlformats.org/officeDocument/2006/relationships"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panose="00000000000000000000" typeface="Arial"/>
        <a:ea panose="00000000000000000000" typeface=""/>
        <a:cs panose="00000000000000000000"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panose="00000000000000000000" typeface="Arial"/>
        <a:ea panose="00000000000000000000" typeface=""/>
        <a:cs panose="00000000000000000000"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scaled="1" ang="16200000"/>
        </a:gradFill>
        <a:gradFill rotWithShape="1">
          <a:gsLst>
            <a:gs pos="0">
              <a:schemeClr val="phClr">
                <a:tint val="100000"/>
                <a:shade val="100000"/>
                <a:satMod val="130000"/>
              </a:schemeClr>
            </a:gs>
            <a:gs pos="100000">
              <a:schemeClr val="phClr">
                <a:tint val="50000"/>
                <a:shade val="100000"/>
                <a:satMod val="350000"/>
              </a:schemeClr>
            </a:gs>
          </a:gsLst>
          <a:lin scaled="0" ang="1620000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rotWithShape="0" dir="5400000" dist="20000" blurRad="40000">
              <a:srgbClr val="000000">
                <a:alpha val="38000"/>
              </a:srgbClr>
            </a:outerShdw>
          </a:effectLst>
        </a:effectStyle>
        <a:effectStyle>
          <a:effectLst>
            <a:outerShdw rotWithShape="0" dir="5400000" dist="23000" blurRad="40000">
              <a:srgbClr val="000000">
                <a:alpha val="35000"/>
              </a:srgbClr>
            </a:outerShdw>
          </a:effectLst>
        </a:effectStyle>
        <a:effectStyle>
          <a:effectLst>
            <a:outerShdw rotWithShape="0" dir="5400000" dist="23000" blurRad="40000">
              <a:srgbClr val="000000">
                <a:alpha val="35000"/>
              </a:srgbClr>
            </a:outerShdw>
          </a:effectLst>
          <a:scene3d>
            <a:camera prst="orthographicFront">
              <a:rot rev="0" lat="0" lon="0"/>
            </a:camera>
            <a:lightRig rig="threePt" dir="t">
              <a:rot rev="1200000" lat="0" lon="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t="-80000" r="50000"/>
          </a:path>
        </a:gradFill>
        <a:gradFill rotWithShape="1">
          <a:gsLst>
            <a:gs pos="0">
              <a:schemeClr val="phClr">
                <a:tint val="80000"/>
                <a:satMod val="300000"/>
              </a:schemeClr>
            </a:gs>
            <a:gs pos="100000">
              <a:schemeClr val="phClr">
                <a:shade val="30000"/>
                <a:satMod val="200000"/>
              </a:schemeClr>
            </a:gs>
          </a:gsLst>
          <a:path path="circle">
            <a:fillToRect b="50000" l="50000" t="50000" r="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panose="00000000000000000000" typeface="Arial"/>
        <a:ea panose="00000000000000000000" typeface=""/>
        <a:cs panose="00000000000000000000"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panose="00000000000000000000" typeface="Arial"/>
        <a:ea panose="00000000000000000000" typeface=""/>
        <a:cs panose="00000000000000000000"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scaled="1" ang="16200000"/>
        </a:gradFill>
        <a:gradFill rotWithShape="1">
          <a:gsLst>
            <a:gs pos="0">
              <a:schemeClr val="phClr">
                <a:tint val="100000"/>
                <a:shade val="100000"/>
                <a:satMod val="130000"/>
              </a:schemeClr>
            </a:gs>
            <a:gs pos="100000">
              <a:schemeClr val="phClr">
                <a:tint val="50000"/>
                <a:shade val="100000"/>
                <a:satMod val="350000"/>
              </a:schemeClr>
            </a:gs>
          </a:gsLst>
          <a:lin scaled="0" ang="1620000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rotWithShape="0" dir="5400000" dist="20000" blurRad="40000">
              <a:srgbClr val="000000">
                <a:alpha val="38000"/>
              </a:srgbClr>
            </a:outerShdw>
          </a:effectLst>
        </a:effectStyle>
        <a:effectStyle>
          <a:effectLst>
            <a:outerShdw rotWithShape="0" dir="5400000" dist="23000" blurRad="40000">
              <a:srgbClr val="000000">
                <a:alpha val="35000"/>
              </a:srgbClr>
            </a:outerShdw>
          </a:effectLst>
        </a:effectStyle>
        <a:effectStyle>
          <a:effectLst>
            <a:outerShdw rotWithShape="0" dir="5400000" dist="23000" blurRad="40000">
              <a:srgbClr val="000000">
                <a:alpha val="35000"/>
              </a:srgbClr>
            </a:outerShdw>
          </a:effectLst>
          <a:scene3d>
            <a:camera prst="orthographicFront">
              <a:rot rev="0" lat="0" lon="0"/>
            </a:camera>
            <a:lightRig rig="threePt" dir="t">
              <a:rot rev="1200000" lat="0" lon="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t="-80000" r="50000"/>
          </a:path>
        </a:gradFill>
        <a:gradFill rotWithShape="1">
          <a:gsLst>
            <a:gs pos="0">
              <a:schemeClr val="phClr">
                <a:tint val="80000"/>
                <a:satMod val="300000"/>
              </a:schemeClr>
            </a:gs>
            <a:gs pos="100000">
              <a:schemeClr val="phClr">
                <a:shade val="30000"/>
                <a:satMod val="200000"/>
              </a:schemeClr>
            </a:gs>
          </a:gsLst>
          <a:path path="circle">
            <a:fillToRect b="50000" l="50000" t="50000" r="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panose="00000000000000000000" typeface="Arial"/>
        <a:ea panose="00000000000000000000" typeface=""/>
        <a:cs panose="00000000000000000000"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panose="00000000000000000000" typeface="Arial"/>
        <a:ea panose="00000000000000000000" typeface=""/>
        <a:cs panose="00000000000000000000"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scaled="1" ang="16200000"/>
        </a:gradFill>
        <a:gradFill rotWithShape="1">
          <a:gsLst>
            <a:gs pos="0">
              <a:schemeClr val="phClr">
                <a:tint val="100000"/>
                <a:shade val="100000"/>
                <a:satMod val="130000"/>
              </a:schemeClr>
            </a:gs>
            <a:gs pos="100000">
              <a:schemeClr val="phClr">
                <a:tint val="50000"/>
                <a:shade val="100000"/>
                <a:satMod val="350000"/>
              </a:schemeClr>
            </a:gs>
          </a:gsLst>
          <a:lin scaled="0" ang="1620000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rotWithShape="0" dir="5400000" dist="20000" blurRad="40000">
              <a:srgbClr val="000000">
                <a:alpha val="38000"/>
              </a:srgbClr>
            </a:outerShdw>
          </a:effectLst>
        </a:effectStyle>
        <a:effectStyle>
          <a:effectLst>
            <a:outerShdw rotWithShape="0" dir="5400000" dist="23000" blurRad="40000">
              <a:srgbClr val="000000">
                <a:alpha val="35000"/>
              </a:srgbClr>
            </a:outerShdw>
          </a:effectLst>
        </a:effectStyle>
        <a:effectStyle>
          <a:effectLst>
            <a:outerShdw rotWithShape="0" dir="5400000" dist="23000" blurRad="40000">
              <a:srgbClr val="000000">
                <a:alpha val="35000"/>
              </a:srgbClr>
            </a:outerShdw>
          </a:effectLst>
          <a:scene3d>
            <a:camera prst="orthographicFront">
              <a:rot rev="0" lat="0" lon="0"/>
            </a:camera>
            <a:lightRig rig="threePt" dir="t">
              <a:rot rev="1200000" lat="0" lon="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t="-80000" r="50000"/>
          </a:path>
        </a:gradFill>
        <a:gradFill rotWithShape="1">
          <a:gsLst>
            <a:gs pos="0">
              <a:schemeClr val="phClr">
                <a:tint val="80000"/>
                <a:satMod val="300000"/>
              </a:schemeClr>
            </a:gs>
            <a:gs pos="100000">
              <a:schemeClr val="phClr">
                <a:shade val="30000"/>
                <a:satMod val="200000"/>
              </a:schemeClr>
            </a:gs>
          </a:gsLst>
          <a:path path="circle">
            <a:fillToRect b="50000" l="50000" t="50000" r="50000"/>
          </a:path>
        </a:gradFill>
      </a:bgFillStyleLst>
    </a:fmtScheme>
  </a:themeElements>
</a:theme>
</file>