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0" r:id="rId3"/>
    <p:sldId id="261" r:id="rId4"/>
    <p:sldId id="265" r:id="rId5"/>
    <p:sldId id="263" r:id="rId6"/>
    <p:sldId id="266" r:id="rId7"/>
    <p:sldId id="268" r:id="rId8"/>
    <p:sldId id="269" r:id="rId9"/>
    <p:sldId id="259" r:id="rId10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42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885B-03D5-4FBB-946D-E60B974D759F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523C-9D2D-4492-9C69-62683EDDF60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885B-03D5-4FBB-946D-E60B974D759F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523C-9D2D-4492-9C69-62683EDDF60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885B-03D5-4FBB-946D-E60B974D759F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523C-9D2D-4492-9C69-62683EDDF60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885B-03D5-4FBB-946D-E60B974D759F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523C-9D2D-4492-9C69-62683EDDF60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885B-03D5-4FBB-946D-E60B974D759F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523C-9D2D-4492-9C69-62683EDDF60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885B-03D5-4FBB-946D-E60B974D759F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523C-9D2D-4492-9C69-62683EDDF60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885B-03D5-4FBB-946D-E60B974D759F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523C-9D2D-4492-9C69-62683EDDF60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885B-03D5-4FBB-946D-E60B974D759F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523C-9D2D-4492-9C69-62683EDDF60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885B-03D5-4FBB-946D-E60B974D759F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523C-9D2D-4492-9C69-62683EDDF60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885B-03D5-4FBB-946D-E60B974D759F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523C-9D2D-4492-9C69-62683EDDF60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885B-03D5-4FBB-946D-E60B974D759F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523C-9D2D-4492-9C69-62683EDDF60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C885B-03D5-4FBB-946D-E60B974D759F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9523C-9D2D-4492-9C69-62683EDDF60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sz="3600" dirty="0" smtClean="0"/>
              <a:t>Problem E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街を駆ける道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秋葉 拓哉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5445224"/>
            <a:ext cx="8229600" cy="680939"/>
          </a:xfrm>
        </p:spPr>
        <p:txBody>
          <a:bodyPr/>
          <a:lstStyle/>
          <a:p>
            <a:pPr algn="ctr">
              <a:buNone/>
            </a:pPr>
            <a:r>
              <a:rPr kumimoji="1" lang="ja-JP" altLang="en-US" dirty="0" smtClean="0">
                <a:solidFill>
                  <a:schemeClr val="tx2"/>
                </a:solidFill>
              </a:rPr>
              <a:t>★</a:t>
            </a:r>
            <a:r>
              <a:rPr kumimoji="1" lang="ja-JP" altLang="en-US" dirty="0" smtClean="0"/>
              <a:t>同士と</a:t>
            </a:r>
            <a:r>
              <a:rPr kumimoji="1" lang="ja-JP" altLang="en-US" dirty="0" smtClean="0">
                <a:solidFill>
                  <a:schemeClr val="accent2"/>
                </a:solidFill>
              </a:rPr>
              <a:t>★</a:t>
            </a:r>
            <a:r>
              <a:rPr kumimoji="1" lang="ja-JP" altLang="en-US" dirty="0" smtClean="0"/>
              <a:t>同士を交差せず結びたい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2915816" y="1916832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2555776" y="270892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星 5 5"/>
          <p:cNvSpPr/>
          <p:nvPr/>
        </p:nvSpPr>
        <p:spPr>
          <a:xfrm>
            <a:off x="3563888" y="3429000"/>
            <a:ext cx="216024" cy="21602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星 5 6"/>
          <p:cNvSpPr/>
          <p:nvPr/>
        </p:nvSpPr>
        <p:spPr>
          <a:xfrm>
            <a:off x="5148064" y="2420888"/>
            <a:ext cx="216024" cy="21602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2051720" y="3573016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3995936" y="4365104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星 5 9"/>
          <p:cNvSpPr/>
          <p:nvPr/>
        </p:nvSpPr>
        <p:spPr>
          <a:xfrm>
            <a:off x="4860032" y="3645024"/>
            <a:ext cx="216024" cy="216024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星 5 10"/>
          <p:cNvSpPr/>
          <p:nvPr/>
        </p:nvSpPr>
        <p:spPr>
          <a:xfrm>
            <a:off x="3995936" y="2492896"/>
            <a:ext cx="216024" cy="216024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6452592" y="3941440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6948264" y="2708920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5796136" y="306896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3203848" y="450912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" name="直線コネクタ 30"/>
          <p:cNvCxnSpPr>
            <a:stCxn id="4" idx="6"/>
            <a:endCxn id="7" idx="1"/>
          </p:cNvCxnSpPr>
          <p:nvPr/>
        </p:nvCxnSpPr>
        <p:spPr>
          <a:xfrm>
            <a:off x="3059832" y="1988840"/>
            <a:ext cx="2088232" cy="51456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>
            <a:stCxn id="6" idx="3"/>
            <a:endCxn id="4" idx="1"/>
          </p:cNvCxnSpPr>
          <p:nvPr/>
        </p:nvCxnSpPr>
        <p:spPr>
          <a:xfrm rot="5400000" flipH="1">
            <a:off x="2484231" y="2390599"/>
            <a:ext cx="1707100" cy="80174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線コネクタ 17"/>
          <p:cNvCxnSpPr>
            <a:stCxn id="11" idx="3"/>
            <a:endCxn id="10" idx="3"/>
          </p:cNvCxnSpPr>
          <p:nvPr/>
        </p:nvCxnSpPr>
        <p:spPr>
          <a:xfrm rot="16200000" flipH="1">
            <a:off x="4026687" y="2852935"/>
            <a:ext cx="1152128" cy="86409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67544" y="5445224"/>
            <a:ext cx="8229600" cy="680939"/>
          </a:xfrm>
        </p:spPr>
        <p:txBody>
          <a:bodyPr/>
          <a:lstStyle/>
          <a:p>
            <a:pPr algn="ctr">
              <a:buNone/>
            </a:pPr>
            <a:r>
              <a:rPr kumimoji="1" lang="ja-JP" altLang="en-US" dirty="0" smtClean="0">
                <a:solidFill>
                  <a:schemeClr val="tx2"/>
                </a:solidFill>
              </a:rPr>
              <a:t>★</a:t>
            </a:r>
            <a:r>
              <a:rPr kumimoji="1" lang="ja-JP" altLang="en-US" dirty="0" smtClean="0"/>
              <a:t>同士と</a:t>
            </a:r>
            <a:r>
              <a:rPr kumimoji="1" lang="ja-JP" altLang="en-US" dirty="0" smtClean="0">
                <a:solidFill>
                  <a:schemeClr val="accent2"/>
                </a:solidFill>
              </a:rPr>
              <a:t>★</a:t>
            </a:r>
            <a:r>
              <a:rPr kumimoji="1" lang="ja-JP" altLang="en-US" dirty="0" smtClean="0"/>
              <a:t>同士を交差せず結びたい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2915816" y="1916832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2555776" y="270892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星 5 5"/>
          <p:cNvSpPr/>
          <p:nvPr/>
        </p:nvSpPr>
        <p:spPr>
          <a:xfrm>
            <a:off x="3563888" y="3429000"/>
            <a:ext cx="216024" cy="21602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星 5 6"/>
          <p:cNvSpPr/>
          <p:nvPr/>
        </p:nvSpPr>
        <p:spPr>
          <a:xfrm>
            <a:off x="5148064" y="2420888"/>
            <a:ext cx="216024" cy="21602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2051720" y="3573016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3995936" y="4365104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星 5 9"/>
          <p:cNvSpPr/>
          <p:nvPr/>
        </p:nvSpPr>
        <p:spPr>
          <a:xfrm>
            <a:off x="4860032" y="3645024"/>
            <a:ext cx="216024" cy="216024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星 5 10"/>
          <p:cNvSpPr/>
          <p:nvPr/>
        </p:nvSpPr>
        <p:spPr>
          <a:xfrm>
            <a:off x="3995936" y="2492896"/>
            <a:ext cx="216024" cy="216024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6452592" y="3941440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6948264" y="2708920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5796136" y="306896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3203848" y="450912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線コネクタ 23"/>
          <p:cNvCxnSpPr>
            <a:stCxn id="6" idx="2"/>
            <a:endCxn id="7" idx="4"/>
          </p:cNvCxnSpPr>
          <p:nvPr/>
        </p:nvCxnSpPr>
        <p:spPr>
          <a:xfrm rot="5400000" flipH="1" flipV="1">
            <a:off x="3913805" y="2194741"/>
            <a:ext cx="1141621" cy="175894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線コネクタ 17"/>
          <p:cNvCxnSpPr>
            <a:stCxn id="11" idx="3"/>
            <a:endCxn id="10" idx="3"/>
          </p:cNvCxnSpPr>
          <p:nvPr/>
        </p:nvCxnSpPr>
        <p:spPr>
          <a:xfrm rot="16200000" flipH="1">
            <a:off x="4026687" y="2852935"/>
            <a:ext cx="1152128" cy="86409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気付くべきこと 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5013176"/>
            <a:ext cx="8229600" cy="1112987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kumimoji="1" lang="ja-JP" altLang="en-US" dirty="0" smtClean="0"/>
              <a:t>交差してよければ、</a:t>
            </a:r>
            <a:endParaRPr lang="en-US" altLang="ja-JP" dirty="0"/>
          </a:p>
          <a:p>
            <a:pPr algn="ctr">
              <a:buNone/>
            </a:pPr>
            <a:r>
              <a:rPr kumimoji="1" lang="ja-JP" altLang="en-US" dirty="0" smtClean="0"/>
              <a:t>直線で繋いだ時が一番近い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2915816" y="1916832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2555776" y="270892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星 5 5"/>
          <p:cNvSpPr/>
          <p:nvPr/>
        </p:nvSpPr>
        <p:spPr>
          <a:xfrm>
            <a:off x="3563888" y="3429000"/>
            <a:ext cx="216024" cy="21602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星 5 6"/>
          <p:cNvSpPr/>
          <p:nvPr/>
        </p:nvSpPr>
        <p:spPr>
          <a:xfrm>
            <a:off x="5148064" y="2420888"/>
            <a:ext cx="216024" cy="21602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2051720" y="3573016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3995936" y="4365104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星 5 9"/>
          <p:cNvSpPr/>
          <p:nvPr/>
        </p:nvSpPr>
        <p:spPr>
          <a:xfrm>
            <a:off x="4860032" y="3645024"/>
            <a:ext cx="216024" cy="216024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星 5 10"/>
          <p:cNvSpPr/>
          <p:nvPr/>
        </p:nvSpPr>
        <p:spPr>
          <a:xfrm>
            <a:off x="3995936" y="2492896"/>
            <a:ext cx="216024" cy="216024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6452592" y="3941440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6948264" y="2708920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5796136" y="306896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3203848" y="450912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" name="直線コネクタ 30"/>
          <p:cNvCxnSpPr>
            <a:stCxn id="4" idx="6"/>
            <a:endCxn id="7" idx="1"/>
          </p:cNvCxnSpPr>
          <p:nvPr/>
        </p:nvCxnSpPr>
        <p:spPr>
          <a:xfrm>
            <a:off x="3059832" y="1988840"/>
            <a:ext cx="2088232" cy="51456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>
            <a:stCxn id="6" idx="3"/>
            <a:endCxn id="4" idx="1"/>
          </p:cNvCxnSpPr>
          <p:nvPr/>
        </p:nvCxnSpPr>
        <p:spPr>
          <a:xfrm rot="5400000" flipH="1">
            <a:off x="2484231" y="2390599"/>
            <a:ext cx="1707100" cy="80174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線コネクタ 17"/>
          <p:cNvCxnSpPr>
            <a:stCxn id="9" idx="7"/>
            <a:endCxn id="10" idx="2"/>
          </p:cNvCxnSpPr>
          <p:nvPr/>
        </p:nvCxnSpPr>
        <p:spPr>
          <a:xfrm rot="5400000" flipH="1" flipV="1">
            <a:off x="4247501" y="3732407"/>
            <a:ext cx="525148" cy="78242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気付くべきこと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5229200"/>
            <a:ext cx="8229600" cy="115212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kumimoji="1" lang="ja-JP" altLang="en-US" dirty="0" smtClean="0">
                <a:solidFill>
                  <a:schemeClr val="tx2"/>
                </a:solidFill>
              </a:rPr>
              <a:t>青</a:t>
            </a:r>
            <a:r>
              <a:rPr kumimoji="1" lang="ja-JP" altLang="en-US" dirty="0" smtClean="0"/>
              <a:t>も</a:t>
            </a:r>
            <a:r>
              <a:rPr kumimoji="1" lang="ja-JP" altLang="en-US" dirty="0" smtClean="0">
                <a:solidFill>
                  <a:schemeClr val="accent2"/>
                </a:solidFill>
              </a:rPr>
              <a:t>赤</a:t>
            </a:r>
            <a:r>
              <a:rPr kumimoji="1" lang="ja-JP" altLang="en-US" dirty="0" smtClean="0"/>
              <a:t>も両方避けるというのは</a:t>
            </a:r>
            <a:endParaRPr kumimoji="1" lang="en-US" altLang="ja-JP" dirty="0" smtClean="0"/>
          </a:p>
          <a:p>
            <a:pPr algn="ctr">
              <a:buNone/>
            </a:pPr>
            <a:r>
              <a:rPr lang="ja-JP" altLang="en-US" dirty="0"/>
              <a:t>よくわからない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2915816" y="1916832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2555776" y="270892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星 5 5"/>
          <p:cNvSpPr/>
          <p:nvPr/>
        </p:nvSpPr>
        <p:spPr>
          <a:xfrm>
            <a:off x="3563888" y="3429000"/>
            <a:ext cx="216024" cy="21602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星 5 6"/>
          <p:cNvSpPr/>
          <p:nvPr/>
        </p:nvSpPr>
        <p:spPr>
          <a:xfrm>
            <a:off x="5148064" y="2420888"/>
            <a:ext cx="216024" cy="21602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2051720" y="3573016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3995936" y="4365104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星 5 9"/>
          <p:cNvSpPr/>
          <p:nvPr/>
        </p:nvSpPr>
        <p:spPr>
          <a:xfrm>
            <a:off x="4860032" y="3645024"/>
            <a:ext cx="216024" cy="216024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星 5 10"/>
          <p:cNvSpPr/>
          <p:nvPr/>
        </p:nvSpPr>
        <p:spPr>
          <a:xfrm>
            <a:off x="3995936" y="2492896"/>
            <a:ext cx="216024" cy="216024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6452592" y="3941440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6948264" y="2708920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5796136" y="306896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3203848" y="450912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0" name="直線コネクタ 19"/>
          <p:cNvCxnSpPr>
            <a:stCxn id="9" idx="4"/>
            <a:endCxn id="11" idx="0"/>
          </p:cNvCxnSpPr>
          <p:nvPr/>
        </p:nvCxnSpPr>
        <p:spPr>
          <a:xfrm rot="5400000" flipH="1" flipV="1">
            <a:off x="3077834" y="3483006"/>
            <a:ext cx="2016224" cy="36004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線コネクタ 19"/>
          <p:cNvCxnSpPr>
            <a:stCxn id="10" idx="1"/>
            <a:endCxn id="11" idx="3"/>
          </p:cNvCxnSpPr>
          <p:nvPr/>
        </p:nvCxnSpPr>
        <p:spPr>
          <a:xfrm rot="10800000">
            <a:off x="2309905" y="2849146"/>
            <a:ext cx="435366" cy="64333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0" name="直線コネクタ 39"/>
          <p:cNvCxnSpPr>
            <a:stCxn id="32" idx="2"/>
            <a:endCxn id="35" idx="0"/>
          </p:cNvCxnSpPr>
          <p:nvPr/>
        </p:nvCxnSpPr>
        <p:spPr>
          <a:xfrm rot="10800000" flipH="1">
            <a:off x="5132904" y="2712710"/>
            <a:ext cx="1296144" cy="72766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気付くべきこと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5229200"/>
            <a:ext cx="8229600" cy="11521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kumimoji="1" lang="ja-JP" altLang="en-US" dirty="0" smtClean="0">
                <a:solidFill>
                  <a:schemeClr val="tx2"/>
                </a:solidFill>
              </a:rPr>
              <a:t>青</a:t>
            </a:r>
            <a:r>
              <a:rPr kumimoji="1" lang="ja-JP" altLang="en-US" dirty="0" smtClean="0"/>
              <a:t>か</a:t>
            </a:r>
            <a:r>
              <a:rPr kumimoji="1" lang="ja-JP" altLang="en-US" dirty="0" smtClean="0">
                <a:solidFill>
                  <a:schemeClr val="accent2"/>
                </a:solidFill>
              </a:rPr>
              <a:t>赤</a:t>
            </a:r>
            <a:r>
              <a:rPr kumimoji="1" lang="ja-JP" altLang="en-US" dirty="0" smtClean="0"/>
              <a:t>の一方は必ず直接繋がる</a:t>
            </a:r>
            <a:endParaRPr kumimoji="1" lang="ja-JP" altLang="en-US" dirty="0"/>
          </a:p>
        </p:txBody>
      </p:sp>
      <p:cxnSp>
        <p:nvCxnSpPr>
          <p:cNvPr id="31" name="直線コネクタ 30"/>
          <p:cNvCxnSpPr>
            <a:stCxn id="4" idx="6"/>
            <a:endCxn id="7" idx="1"/>
          </p:cNvCxnSpPr>
          <p:nvPr/>
        </p:nvCxnSpPr>
        <p:spPr>
          <a:xfrm>
            <a:off x="1608302" y="2394359"/>
            <a:ext cx="1318884" cy="32498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>
            <a:stCxn id="6" idx="3"/>
            <a:endCxn id="4" idx="1"/>
          </p:cNvCxnSpPr>
          <p:nvPr/>
        </p:nvCxnSpPr>
        <p:spPr>
          <a:xfrm rot="5400000" flipH="1">
            <a:off x="1244765" y="2648101"/>
            <a:ext cx="1078168" cy="50636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円/楕円 3"/>
          <p:cNvSpPr/>
          <p:nvPr/>
        </p:nvSpPr>
        <p:spPr>
          <a:xfrm>
            <a:off x="1517345" y="2348880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1289951" y="2849146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星 5 5"/>
          <p:cNvSpPr/>
          <p:nvPr/>
        </p:nvSpPr>
        <p:spPr>
          <a:xfrm>
            <a:off x="1926654" y="3303933"/>
            <a:ext cx="136436" cy="1364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星 5 6"/>
          <p:cNvSpPr/>
          <p:nvPr/>
        </p:nvSpPr>
        <p:spPr>
          <a:xfrm>
            <a:off x="2927186" y="2667231"/>
            <a:ext cx="136436" cy="1364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971600" y="3394891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2199526" y="3895157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星 5 9"/>
          <p:cNvSpPr/>
          <p:nvPr/>
        </p:nvSpPr>
        <p:spPr>
          <a:xfrm>
            <a:off x="2745271" y="3440370"/>
            <a:ext cx="136436" cy="136436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星 5 10"/>
          <p:cNvSpPr/>
          <p:nvPr/>
        </p:nvSpPr>
        <p:spPr>
          <a:xfrm>
            <a:off x="2199526" y="2712710"/>
            <a:ext cx="136436" cy="136436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3751098" y="3627580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4064155" y="2849146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3336495" y="3076540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1699260" y="3986115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5" name="直線コネクタ 24"/>
          <p:cNvCxnSpPr>
            <a:stCxn id="29" idx="4"/>
            <a:endCxn id="30" idx="4"/>
          </p:cNvCxnSpPr>
          <p:nvPr/>
        </p:nvCxnSpPr>
        <p:spPr>
          <a:xfrm flipV="1">
            <a:off x="6224394" y="2719345"/>
            <a:ext cx="1000532" cy="63670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直線コネクタ 25"/>
          <p:cNvCxnSpPr>
            <a:stCxn id="33" idx="7"/>
            <a:endCxn id="34" idx="2"/>
          </p:cNvCxnSpPr>
          <p:nvPr/>
        </p:nvCxnSpPr>
        <p:spPr>
          <a:xfrm rot="5400000" flipH="1" flipV="1">
            <a:off x="6519713" y="3495559"/>
            <a:ext cx="331672" cy="494165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7" name="円/楕円 26"/>
          <p:cNvSpPr/>
          <p:nvPr/>
        </p:nvSpPr>
        <p:spPr>
          <a:xfrm>
            <a:off x="5678649" y="2348880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円/楕円 27"/>
          <p:cNvSpPr/>
          <p:nvPr/>
        </p:nvSpPr>
        <p:spPr>
          <a:xfrm>
            <a:off x="5451255" y="2849146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星 5 28"/>
          <p:cNvSpPr/>
          <p:nvPr/>
        </p:nvSpPr>
        <p:spPr>
          <a:xfrm>
            <a:off x="6087958" y="3303933"/>
            <a:ext cx="136436" cy="1364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星 5 29"/>
          <p:cNvSpPr/>
          <p:nvPr/>
        </p:nvSpPr>
        <p:spPr>
          <a:xfrm>
            <a:off x="7088490" y="2667231"/>
            <a:ext cx="136436" cy="1364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円/楕円 31"/>
          <p:cNvSpPr/>
          <p:nvPr/>
        </p:nvSpPr>
        <p:spPr>
          <a:xfrm>
            <a:off x="5132904" y="3394891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円/楕円 32"/>
          <p:cNvSpPr/>
          <p:nvPr/>
        </p:nvSpPr>
        <p:spPr>
          <a:xfrm>
            <a:off x="6360830" y="3895157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星 5 33"/>
          <p:cNvSpPr/>
          <p:nvPr/>
        </p:nvSpPr>
        <p:spPr>
          <a:xfrm>
            <a:off x="6906575" y="3440370"/>
            <a:ext cx="136436" cy="136436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星 5 34"/>
          <p:cNvSpPr/>
          <p:nvPr/>
        </p:nvSpPr>
        <p:spPr>
          <a:xfrm>
            <a:off x="6360830" y="2712710"/>
            <a:ext cx="136436" cy="136436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円/楕円 35"/>
          <p:cNvSpPr/>
          <p:nvPr/>
        </p:nvSpPr>
        <p:spPr>
          <a:xfrm>
            <a:off x="7912402" y="3627580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7" name="円/楕円 36"/>
          <p:cNvSpPr/>
          <p:nvPr/>
        </p:nvSpPr>
        <p:spPr>
          <a:xfrm>
            <a:off x="8225459" y="2849146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円/楕円 37"/>
          <p:cNvSpPr/>
          <p:nvPr/>
        </p:nvSpPr>
        <p:spPr>
          <a:xfrm>
            <a:off x="7497799" y="3076540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9" name="円/楕円 38"/>
          <p:cNvSpPr/>
          <p:nvPr/>
        </p:nvSpPr>
        <p:spPr>
          <a:xfrm>
            <a:off x="5860564" y="3986115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42" name="直線コネクタ 41"/>
          <p:cNvCxnSpPr/>
          <p:nvPr/>
        </p:nvCxnSpPr>
        <p:spPr>
          <a:xfrm rot="5400000">
            <a:off x="3311860" y="3176972"/>
            <a:ext cx="26642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直線コネクタ 46"/>
          <p:cNvCxnSpPr>
            <a:stCxn id="33" idx="5"/>
            <a:endCxn id="32" idx="6"/>
          </p:cNvCxnSpPr>
          <p:nvPr/>
        </p:nvCxnSpPr>
        <p:spPr>
          <a:xfrm rot="5400000" flipH="1">
            <a:off x="5564952" y="3099279"/>
            <a:ext cx="532424" cy="121460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線コネクタ 19"/>
          <p:cNvCxnSpPr>
            <a:stCxn id="10" idx="1"/>
            <a:endCxn id="11" idx="3"/>
          </p:cNvCxnSpPr>
          <p:nvPr/>
        </p:nvCxnSpPr>
        <p:spPr>
          <a:xfrm rot="10800000">
            <a:off x="2165889" y="2345090"/>
            <a:ext cx="435366" cy="64333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4365104"/>
            <a:ext cx="8229600" cy="1584176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kumimoji="1" lang="ja-JP" altLang="en-US" dirty="0" smtClean="0"/>
              <a:t> </a:t>
            </a:r>
            <a:r>
              <a:rPr kumimoji="1" lang="ja-JP" altLang="en-US" dirty="0" smtClean="0">
                <a:solidFill>
                  <a:schemeClr val="tx2"/>
                </a:solidFill>
              </a:rPr>
              <a:t>青</a:t>
            </a:r>
            <a:r>
              <a:rPr lang="ja-JP" altLang="en-US" dirty="0" smtClean="0"/>
              <a:t>を直接繋いで</a:t>
            </a:r>
            <a:r>
              <a:rPr lang="ja-JP" altLang="en-US" dirty="0"/>
              <a:t>、</a:t>
            </a:r>
            <a:r>
              <a:rPr kumimoji="1" lang="ja-JP" altLang="en-US" dirty="0" smtClean="0">
                <a:solidFill>
                  <a:schemeClr val="accent2"/>
                </a:solidFill>
              </a:rPr>
              <a:t>赤</a:t>
            </a:r>
            <a:r>
              <a:rPr kumimoji="1" lang="ja-JP" altLang="en-US" dirty="0" smtClean="0"/>
              <a:t>を </a:t>
            </a:r>
            <a:r>
              <a:rPr kumimoji="1" lang="en-US" altLang="ja-JP" dirty="0" err="1" smtClean="0"/>
              <a:t>Dijkstra</a:t>
            </a:r>
            <a:endParaRPr kumimoji="1" lang="en-US" altLang="ja-JP" dirty="0" smtClean="0"/>
          </a:p>
          <a:p>
            <a:pPr algn="ctr"/>
            <a:r>
              <a:rPr lang="ja-JP" altLang="en-US" dirty="0" smtClean="0"/>
              <a:t> </a:t>
            </a:r>
            <a:r>
              <a:rPr lang="ja-JP" altLang="en-US" dirty="0" smtClean="0">
                <a:solidFill>
                  <a:schemeClr val="accent2"/>
                </a:solidFill>
              </a:rPr>
              <a:t>赤</a:t>
            </a:r>
            <a:r>
              <a:rPr lang="ja-JP" altLang="en-US" dirty="0" smtClean="0"/>
              <a:t>を直接繋いで、</a:t>
            </a:r>
            <a:r>
              <a:rPr lang="ja-JP" altLang="en-US" dirty="0" smtClean="0">
                <a:solidFill>
                  <a:schemeClr val="tx2"/>
                </a:solidFill>
              </a:rPr>
              <a:t>青</a:t>
            </a:r>
            <a:r>
              <a:rPr lang="ja-JP" altLang="en-US" dirty="0" smtClean="0"/>
              <a:t>を </a:t>
            </a:r>
            <a:r>
              <a:rPr lang="en-US" altLang="ja-JP" dirty="0" err="1" smtClean="0"/>
              <a:t>Dijkstra</a:t>
            </a:r>
            <a:endParaRPr lang="en-US" altLang="ja-JP" dirty="0" smtClean="0"/>
          </a:p>
          <a:p>
            <a:pPr algn="ctr">
              <a:buNone/>
            </a:pPr>
            <a:r>
              <a:rPr lang="ja-JP" altLang="en-US" dirty="0"/>
              <a:t>あ</a:t>
            </a:r>
            <a:r>
              <a:rPr lang="ja-JP" altLang="en-US" dirty="0" smtClean="0"/>
              <a:t>わせて </a:t>
            </a:r>
            <a:r>
              <a:rPr lang="en-US" altLang="ja-JP" dirty="0" smtClean="0"/>
              <a:t>O(N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 + M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)</a:t>
            </a:r>
            <a:endParaRPr lang="en-US" altLang="ja-JP" dirty="0"/>
          </a:p>
          <a:p>
            <a:pPr algn="ctr">
              <a:buNone/>
            </a:pPr>
            <a:endParaRPr kumimoji="1" lang="en-US" altLang="ja-JP" dirty="0" smtClean="0"/>
          </a:p>
        </p:txBody>
      </p:sp>
      <p:sp>
        <p:nvSpPr>
          <p:cNvPr id="4" name="円/楕円 3"/>
          <p:cNvSpPr/>
          <p:nvPr/>
        </p:nvSpPr>
        <p:spPr>
          <a:xfrm>
            <a:off x="1373329" y="1844824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1145935" y="2345090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星 5 5"/>
          <p:cNvSpPr/>
          <p:nvPr/>
        </p:nvSpPr>
        <p:spPr>
          <a:xfrm>
            <a:off x="1782638" y="2799877"/>
            <a:ext cx="136436" cy="1364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星 5 6"/>
          <p:cNvSpPr/>
          <p:nvPr/>
        </p:nvSpPr>
        <p:spPr>
          <a:xfrm>
            <a:off x="2783170" y="2163175"/>
            <a:ext cx="136436" cy="1364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827584" y="2890835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2055510" y="3391101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星 5 9"/>
          <p:cNvSpPr/>
          <p:nvPr/>
        </p:nvSpPr>
        <p:spPr>
          <a:xfrm>
            <a:off x="2601255" y="2936314"/>
            <a:ext cx="136436" cy="136436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星 5 10"/>
          <p:cNvSpPr/>
          <p:nvPr/>
        </p:nvSpPr>
        <p:spPr>
          <a:xfrm>
            <a:off x="2055510" y="2208654"/>
            <a:ext cx="136436" cy="136436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3607082" y="3123524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3920139" y="2345090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3192479" y="2572484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1555244" y="3482059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41" name="直線コネクタ 40"/>
          <p:cNvCxnSpPr>
            <a:stCxn id="52" idx="1"/>
            <a:endCxn id="53" idx="3"/>
          </p:cNvCxnSpPr>
          <p:nvPr/>
        </p:nvCxnSpPr>
        <p:spPr>
          <a:xfrm rot="10800000">
            <a:off x="6543217" y="2345090"/>
            <a:ext cx="435366" cy="64333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直線コネクタ 42"/>
          <p:cNvCxnSpPr>
            <a:stCxn id="45" idx="6"/>
            <a:endCxn id="49" idx="1"/>
          </p:cNvCxnSpPr>
          <p:nvPr/>
        </p:nvCxnSpPr>
        <p:spPr>
          <a:xfrm>
            <a:off x="5841614" y="1890303"/>
            <a:ext cx="1318884" cy="32498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直線コネクタ 43"/>
          <p:cNvCxnSpPr>
            <a:stCxn id="48" idx="3"/>
            <a:endCxn id="45" idx="1"/>
          </p:cNvCxnSpPr>
          <p:nvPr/>
        </p:nvCxnSpPr>
        <p:spPr>
          <a:xfrm rot="5400000" flipH="1">
            <a:off x="5478077" y="2144045"/>
            <a:ext cx="1078168" cy="50636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円/楕円 44"/>
          <p:cNvSpPr/>
          <p:nvPr/>
        </p:nvSpPr>
        <p:spPr>
          <a:xfrm>
            <a:off x="5750657" y="1844824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6" name="円/楕円 45"/>
          <p:cNvSpPr/>
          <p:nvPr/>
        </p:nvSpPr>
        <p:spPr>
          <a:xfrm>
            <a:off x="5523263" y="2345090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8" name="星 5 47"/>
          <p:cNvSpPr/>
          <p:nvPr/>
        </p:nvSpPr>
        <p:spPr>
          <a:xfrm>
            <a:off x="6159966" y="2799877"/>
            <a:ext cx="136436" cy="1364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9" name="星 5 48"/>
          <p:cNvSpPr/>
          <p:nvPr/>
        </p:nvSpPr>
        <p:spPr>
          <a:xfrm>
            <a:off x="7160498" y="2163175"/>
            <a:ext cx="136436" cy="1364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0" name="円/楕円 49"/>
          <p:cNvSpPr/>
          <p:nvPr/>
        </p:nvSpPr>
        <p:spPr>
          <a:xfrm>
            <a:off x="5204912" y="2890835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1" name="円/楕円 50"/>
          <p:cNvSpPr/>
          <p:nvPr/>
        </p:nvSpPr>
        <p:spPr>
          <a:xfrm>
            <a:off x="6432838" y="3391101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2" name="星 5 51"/>
          <p:cNvSpPr/>
          <p:nvPr/>
        </p:nvSpPr>
        <p:spPr>
          <a:xfrm>
            <a:off x="6978583" y="2936314"/>
            <a:ext cx="136436" cy="136436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3" name="星 5 52"/>
          <p:cNvSpPr/>
          <p:nvPr/>
        </p:nvSpPr>
        <p:spPr>
          <a:xfrm>
            <a:off x="6432838" y="2208654"/>
            <a:ext cx="136436" cy="136436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4" name="円/楕円 53"/>
          <p:cNvSpPr/>
          <p:nvPr/>
        </p:nvSpPr>
        <p:spPr>
          <a:xfrm>
            <a:off x="7984410" y="3123524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5" name="円/楕円 54"/>
          <p:cNvSpPr/>
          <p:nvPr/>
        </p:nvSpPr>
        <p:spPr>
          <a:xfrm>
            <a:off x="8297467" y="2345090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6" name="円/楕円 55"/>
          <p:cNvSpPr/>
          <p:nvPr/>
        </p:nvSpPr>
        <p:spPr>
          <a:xfrm>
            <a:off x="7569807" y="2572484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7" name="円/楕円 56"/>
          <p:cNvSpPr/>
          <p:nvPr/>
        </p:nvSpPr>
        <p:spPr>
          <a:xfrm>
            <a:off x="5932572" y="3482059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8" name="右矢印 57"/>
          <p:cNvSpPr/>
          <p:nvPr/>
        </p:nvSpPr>
        <p:spPr>
          <a:xfrm>
            <a:off x="4355976" y="2420888"/>
            <a:ext cx="504056" cy="720080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線コネクタ 19"/>
          <p:cNvCxnSpPr>
            <a:stCxn id="10" idx="1"/>
            <a:endCxn id="11" idx="3"/>
          </p:cNvCxnSpPr>
          <p:nvPr/>
        </p:nvCxnSpPr>
        <p:spPr>
          <a:xfrm rot="10800000">
            <a:off x="2309905" y="2849146"/>
            <a:ext cx="435366" cy="64333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0" name="直線コネクタ 39"/>
          <p:cNvCxnSpPr>
            <a:stCxn id="32" idx="2"/>
            <a:endCxn id="35" idx="0"/>
          </p:cNvCxnSpPr>
          <p:nvPr/>
        </p:nvCxnSpPr>
        <p:spPr>
          <a:xfrm rot="10800000" flipH="1">
            <a:off x="5132904" y="2712710"/>
            <a:ext cx="1296144" cy="72766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別解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5229200"/>
            <a:ext cx="8229600" cy="115212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kumimoji="1" lang="ja-JP" altLang="en-US" dirty="0" smtClean="0"/>
              <a:t>中継点は実は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点以下</a:t>
            </a:r>
            <a:endParaRPr kumimoji="1" lang="en-US" altLang="ja-JP" dirty="0" smtClean="0"/>
          </a:p>
          <a:p>
            <a:pPr algn="ctr">
              <a:buNone/>
            </a:pPr>
            <a:r>
              <a:rPr lang="en-US" altLang="ja-JP" dirty="0" err="1" smtClean="0"/>
              <a:t>Dijkstra</a:t>
            </a:r>
            <a:r>
              <a:rPr lang="en-US" altLang="ja-JP" dirty="0" smtClean="0"/>
              <a:t> </a:t>
            </a:r>
            <a:r>
              <a:rPr lang="ja-JP" altLang="en-US" dirty="0" smtClean="0"/>
              <a:t>するまでもない</a:t>
            </a:r>
            <a:endParaRPr kumimoji="1" lang="ja-JP" altLang="en-US" dirty="0"/>
          </a:p>
        </p:txBody>
      </p:sp>
      <p:cxnSp>
        <p:nvCxnSpPr>
          <p:cNvPr id="31" name="直線コネクタ 30"/>
          <p:cNvCxnSpPr>
            <a:stCxn id="4" idx="6"/>
            <a:endCxn id="7" idx="1"/>
          </p:cNvCxnSpPr>
          <p:nvPr/>
        </p:nvCxnSpPr>
        <p:spPr>
          <a:xfrm>
            <a:off x="1608302" y="2394359"/>
            <a:ext cx="1318884" cy="32498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>
            <a:stCxn id="6" idx="3"/>
            <a:endCxn id="4" idx="1"/>
          </p:cNvCxnSpPr>
          <p:nvPr/>
        </p:nvCxnSpPr>
        <p:spPr>
          <a:xfrm rot="5400000" flipH="1">
            <a:off x="1244765" y="2648101"/>
            <a:ext cx="1078168" cy="50636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円/楕円 3"/>
          <p:cNvSpPr/>
          <p:nvPr/>
        </p:nvSpPr>
        <p:spPr>
          <a:xfrm>
            <a:off x="1517345" y="2348880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1289951" y="2849146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星 5 5"/>
          <p:cNvSpPr/>
          <p:nvPr/>
        </p:nvSpPr>
        <p:spPr>
          <a:xfrm>
            <a:off x="1926654" y="3303933"/>
            <a:ext cx="136436" cy="1364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星 5 6"/>
          <p:cNvSpPr/>
          <p:nvPr/>
        </p:nvSpPr>
        <p:spPr>
          <a:xfrm>
            <a:off x="2927186" y="2667231"/>
            <a:ext cx="136436" cy="1364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971600" y="3394891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2199526" y="3895157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星 5 9"/>
          <p:cNvSpPr/>
          <p:nvPr/>
        </p:nvSpPr>
        <p:spPr>
          <a:xfrm>
            <a:off x="2745271" y="3440370"/>
            <a:ext cx="136436" cy="136436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星 5 10"/>
          <p:cNvSpPr/>
          <p:nvPr/>
        </p:nvSpPr>
        <p:spPr>
          <a:xfrm>
            <a:off x="2199526" y="2712710"/>
            <a:ext cx="136436" cy="136436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3751098" y="3627580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4064155" y="2849146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3336495" y="3076540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1699260" y="3986115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5" name="直線コネクタ 24"/>
          <p:cNvCxnSpPr>
            <a:stCxn id="29" idx="4"/>
            <a:endCxn id="30" idx="4"/>
          </p:cNvCxnSpPr>
          <p:nvPr/>
        </p:nvCxnSpPr>
        <p:spPr>
          <a:xfrm flipV="1">
            <a:off x="6224394" y="2719345"/>
            <a:ext cx="1000532" cy="63670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直線コネクタ 25"/>
          <p:cNvCxnSpPr>
            <a:stCxn id="33" idx="7"/>
            <a:endCxn id="34" idx="2"/>
          </p:cNvCxnSpPr>
          <p:nvPr/>
        </p:nvCxnSpPr>
        <p:spPr>
          <a:xfrm rot="5400000" flipH="1" flipV="1">
            <a:off x="6519713" y="3495559"/>
            <a:ext cx="331672" cy="494165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7" name="円/楕円 26"/>
          <p:cNvSpPr/>
          <p:nvPr/>
        </p:nvSpPr>
        <p:spPr>
          <a:xfrm>
            <a:off x="5678649" y="2348880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円/楕円 27"/>
          <p:cNvSpPr/>
          <p:nvPr/>
        </p:nvSpPr>
        <p:spPr>
          <a:xfrm>
            <a:off x="5451255" y="2849146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星 5 28"/>
          <p:cNvSpPr/>
          <p:nvPr/>
        </p:nvSpPr>
        <p:spPr>
          <a:xfrm>
            <a:off x="6087958" y="3303933"/>
            <a:ext cx="136436" cy="1364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星 5 29"/>
          <p:cNvSpPr/>
          <p:nvPr/>
        </p:nvSpPr>
        <p:spPr>
          <a:xfrm>
            <a:off x="7088490" y="2667231"/>
            <a:ext cx="136436" cy="1364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円/楕円 31"/>
          <p:cNvSpPr/>
          <p:nvPr/>
        </p:nvSpPr>
        <p:spPr>
          <a:xfrm>
            <a:off x="5132904" y="3394891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円/楕円 32"/>
          <p:cNvSpPr/>
          <p:nvPr/>
        </p:nvSpPr>
        <p:spPr>
          <a:xfrm>
            <a:off x="6360830" y="3895157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星 5 33"/>
          <p:cNvSpPr/>
          <p:nvPr/>
        </p:nvSpPr>
        <p:spPr>
          <a:xfrm>
            <a:off x="6906575" y="3440370"/>
            <a:ext cx="136436" cy="136436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星 5 34"/>
          <p:cNvSpPr/>
          <p:nvPr/>
        </p:nvSpPr>
        <p:spPr>
          <a:xfrm>
            <a:off x="6360830" y="2712710"/>
            <a:ext cx="136436" cy="136436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円/楕円 35"/>
          <p:cNvSpPr/>
          <p:nvPr/>
        </p:nvSpPr>
        <p:spPr>
          <a:xfrm>
            <a:off x="7912402" y="3627580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7" name="円/楕円 36"/>
          <p:cNvSpPr/>
          <p:nvPr/>
        </p:nvSpPr>
        <p:spPr>
          <a:xfrm>
            <a:off x="8225459" y="2849146"/>
            <a:ext cx="90957" cy="90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円/楕円 37"/>
          <p:cNvSpPr/>
          <p:nvPr/>
        </p:nvSpPr>
        <p:spPr>
          <a:xfrm>
            <a:off x="7497799" y="3076540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9" name="円/楕円 38"/>
          <p:cNvSpPr/>
          <p:nvPr/>
        </p:nvSpPr>
        <p:spPr>
          <a:xfrm>
            <a:off x="5860564" y="3986115"/>
            <a:ext cx="90957" cy="90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42" name="直線コネクタ 41"/>
          <p:cNvCxnSpPr/>
          <p:nvPr/>
        </p:nvCxnSpPr>
        <p:spPr>
          <a:xfrm rot="5400000">
            <a:off x="3311860" y="3176972"/>
            <a:ext cx="26642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直線コネクタ 46"/>
          <p:cNvCxnSpPr>
            <a:stCxn id="33" idx="5"/>
            <a:endCxn id="32" idx="6"/>
          </p:cNvCxnSpPr>
          <p:nvPr/>
        </p:nvCxnSpPr>
        <p:spPr>
          <a:xfrm rot="5400000" flipH="1">
            <a:off x="5564952" y="3099279"/>
            <a:ext cx="532424" cy="121460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Submit: 86 min (#35)</a:t>
            </a:r>
          </a:p>
          <a:p>
            <a:r>
              <a:rPr kumimoji="1" lang="en-US" altLang="ja-JP" dirty="0" smtClean="0"/>
              <a:t>First Accept: 86 min (#35)</a:t>
            </a:r>
          </a:p>
          <a:p>
            <a:endParaRPr kumimoji="1" lang="en-US" altLang="ja-JP" dirty="0" smtClean="0"/>
          </a:p>
          <a:p>
            <a:r>
              <a:rPr lang="en-US" altLang="ja-JP" dirty="0" smtClean="0"/>
              <a:t>Total Submit: </a:t>
            </a:r>
            <a:r>
              <a:rPr lang="en-US" altLang="ja-JP" dirty="0" smtClean="0"/>
              <a:t>13</a:t>
            </a:r>
            <a:endParaRPr lang="en-US" altLang="ja-JP" dirty="0" smtClean="0"/>
          </a:p>
          <a:p>
            <a:r>
              <a:rPr kumimoji="1" lang="en-US" altLang="ja-JP" dirty="0" smtClean="0"/>
              <a:t>Total Accept:</a:t>
            </a:r>
            <a:r>
              <a:rPr lang="ja-JP" altLang="en-US" dirty="0" smtClean="0"/>
              <a:t> </a:t>
            </a:r>
            <a:r>
              <a:rPr lang="en-US" altLang="ja-JP" dirty="0" smtClean="0"/>
              <a:t>8</a:t>
            </a:r>
            <a:endParaRPr kumimoji="1"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</TotalTime>
  <Words>128</Words>
  <Application>Microsoft Office PowerPoint</Application>
  <PresentationFormat>画面に合わせる (4:3)</PresentationFormat>
  <Paragraphs>27</Paragraphs>
  <Slides>9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9</vt:i4>
      </vt:variant>
    </vt:vector>
  </HeadingPairs>
  <TitlesOfParts>
    <vt:vector size="10" baseType="lpstr">
      <vt:lpstr>Office テーマ</vt:lpstr>
      <vt:lpstr>Problem E 街を駆ける道</vt:lpstr>
      <vt:lpstr>問題</vt:lpstr>
      <vt:lpstr>問題</vt:lpstr>
      <vt:lpstr>気付くべきこと </vt:lpstr>
      <vt:lpstr>気付くべきこと</vt:lpstr>
      <vt:lpstr>気付くべきこと</vt:lpstr>
      <vt:lpstr>解法</vt:lpstr>
      <vt:lpstr>別解</vt:lpstr>
      <vt:lpstr>結果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Takuya</dc:creator>
  <cp:lastModifiedBy>Takuya</cp:lastModifiedBy>
  <cp:revision>37</cp:revision>
  <dcterms:created xsi:type="dcterms:W3CDTF">2010-09-18T02:32:19Z</dcterms:created>
  <dcterms:modified xsi:type="dcterms:W3CDTF">2010-09-18T10:22:22Z</dcterms:modified>
</cp:coreProperties>
</file>