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E1A92AD-C953-414C-B6C7-A15A3A0C1BD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EDD1C8C-EDCF-4D08-ABB6-7B9603F3FC9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H: </a:t>
            </a:r>
            <a:r>
              <a:rPr lang="en-US" altLang="ja-JP" dirty="0"/>
              <a:t>Road Construction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北川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北川・</a:t>
            </a:r>
            <a:r>
              <a:rPr lang="ja-JP" altLang="en-US" dirty="0"/>
              <a:t>早坂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0291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グラフが与えられるので，頂点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から各点への最短距離</a:t>
            </a:r>
            <a:r>
              <a:rPr kumimoji="1" lang="ja-JP" altLang="en-US" dirty="0" smtClean="0"/>
              <a:t>がもとのグラフと等しい</a:t>
            </a:r>
            <a:r>
              <a:rPr kumimoji="1" lang="ja-JP" altLang="en-US" dirty="0" smtClean="0"/>
              <a:t>最小重みの部分グラフを求めよ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3995936" y="3662138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3127648" y="4614664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4788024" y="4614664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3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3995936" y="5733256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4</a:t>
            </a:r>
            <a:endParaRPr kumimoji="1" lang="ja-JP" altLang="en-US" dirty="0"/>
          </a:p>
        </p:txBody>
      </p:sp>
      <p:cxnSp>
        <p:nvCxnSpPr>
          <p:cNvPr id="9" name="直線コネクタ 8"/>
          <p:cNvCxnSpPr>
            <a:stCxn id="4" idx="3"/>
            <a:endCxn id="5" idx="7"/>
          </p:cNvCxnSpPr>
          <p:nvPr/>
        </p:nvCxnSpPr>
        <p:spPr>
          <a:xfrm flipH="1">
            <a:off x="3517893" y="4052383"/>
            <a:ext cx="544998" cy="6292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>
            <a:stCxn id="4" idx="5"/>
            <a:endCxn id="6" idx="1"/>
          </p:cNvCxnSpPr>
          <p:nvPr/>
        </p:nvCxnSpPr>
        <p:spPr>
          <a:xfrm>
            <a:off x="4386181" y="4052383"/>
            <a:ext cx="468798" cy="6292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5" idx="5"/>
            <a:endCxn id="7" idx="1"/>
          </p:cNvCxnSpPr>
          <p:nvPr/>
        </p:nvCxnSpPr>
        <p:spPr>
          <a:xfrm>
            <a:off x="3517893" y="5004909"/>
            <a:ext cx="544998" cy="79530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6" idx="3"/>
            <a:endCxn id="7" idx="7"/>
          </p:cNvCxnSpPr>
          <p:nvPr/>
        </p:nvCxnSpPr>
        <p:spPr>
          <a:xfrm flipH="1">
            <a:off x="4386181" y="5004909"/>
            <a:ext cx="468798" cy="79530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4670248" y="41193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434005" y="40870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434005" y="53619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620580" y="53619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2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6466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最小コストの最短路木を求めたいので，</a:t>
                </a:r>
                <a:r>
                  <a:rPr lang="ja-JP" altLang="en-US" dirty="0"/>
                  <a:t>まずはダイクストラ</a:t>
                </a:r>
                <a:r>
                  <a:rPr lang="ja-JP" altLang="en-US" dirty="0" smtClean="0"/>
                  <a:t>で最短路</a:t>
                </a:r>
                <a:r>
                  <a:rPr lang="en-US" altLang="ja-JP" dirty="0" smtClean="0"/>
                  <a:t>DAG</a:t>
                </a:r>
                <a:r>
                  <a:rPr lang="ja-JP" altLang="en-US" dirty="0" smtClean="0"/>
                  <a:t>を求める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各点</a:t>
                </a:r>
                <a:r>
                  <a:rPr lang="ja-JP" altLang="en-US" dirty="0"/>
                  <a:t>への最短距離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</a:rPr>
                      <m:t>𝑑𝑖𝑠𝑡</m:t>
                    </m:r>
                    <m:d>
                      <m:dPr>
                        <m:ctrlPr>
                          <a:rPr lang="en-US" altLang="ja-JP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 dirty="0">
                            <a:latin typeface="Cambria Math"/>
                          </a:rPr>
                          <m:t>𝑣</m:t>
                        </m:r>
                      </m:e>
                    </m:d>
                  </m:oMath>
                </a14:m>
                <a:r>
                  <a:rPr lang="ja-JP" altLang="en-US" dirty="0" smtClean="0"/>
                  <a:t>としたとき，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ja-JP" i="1" dirty="0">
                            <a:latin typeface="Cambria Math"/>
                          </a:rPr>
                        </m:ctrlPr>
                      </m:funcPr>
                      <m:fName>
                        <m:r>
                          <a:rPr lang="en-US" altLang="ja-JP" i="1" dirty="0">
                            <a:latin typeface="Cambria Math"/>
                          </a:rPr>
                          <m:t>𝑑𝑖𝑠𝑡</m:t>
                        </m:r>
                      </m:fName>
                      <m:e>
                        <m:d>
                          <m:d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𝑢</m:t>
                            </m:r>
                          </m:e>
                        </m:d>
                      </m:e>
                    </m:func>
                    <m:r>
                      <a:rPr lang="en-US" altLang="ja-JP" i="1" dirty="0">
                        <a:latin typeface="Cambria Math"/>
                      </a:rPr>
                      <m:t>+</m:t>
                    </m:r>
                    <m:r>
                      <a:rPr lang="en-US" altLang="ja-JP" i="1" dirty="0">
                        <a:latin typeface="Cambria Math"/>
                      </a:rPr>
                      <m:t>𝑑</m:t>
                    </m:r>
                    <m:d>
                      <m:dPr>
                        <m:ctrlPr>
                          <a:rPr lang="en-US" altLang="ja-JP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 dirty="0">
                            <a:latin typeface="Cambria Math"/>
                          </a:rPr>
                          <m:t>𝑒</m:t>
                        </m:r>
                      </m:e>
                    </m:d>
                    <m:r>
                      <a:rPr lang="en-US" altLang="ja-JP" i="1" dirty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en-US" altLang="ja-JP" i="1" dirty="0">
                            <a:latin typeface="Cambria Math"/>
                          </a:rPr>
                        </m:ctrlPr>
                      </m:funcPr>
                      <m:fName>
                        <m:r>
                          <a:rPr lang="en-US" altLang="ja-JP" i="1" dirty="0">
                            <a:latin typeface="Cambria Math"/>
                          </a:rPr>
                          <m:t>𝑑𝑖𝑠𝑡</m:t>
                        </m:r>
                      </m:fName>
                      <m:e>
                        <m:d>
                          <m:d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𝑣</m:t>
                            </m:r>
                          </m:e>
                        </m:d>
                      </m:e>
                    </m:func>
                    <m:r>
                      <a:rPr lang="en-US" altLang="ja-JP" i="1" dirty="0">
                        <a:latin typeface="Cambria Math"/>
                      </a:rPr>
                      <m:t> </m:t>
                    </m:r>
                    <m:r>
                      <a:rPr lang="ja-JP" altLang="en-US" i="1" dirty="0" smtClean="0">
                        <a:latin typeface="Cambria Math"/>
                      </a:rPr>
                      <m:t>となる</m:t>
                    </m:r>
                    <m:r>
                      <a:rPr lang="ja-JP" altLang="en-US" b="0" i="1" dirty="0" smtClean="0">
                        <a:latin typeface="Cambria Math"/>
                      </a:rPr>
                      <m:t>辺</m:t>
                    </m:r>
                    <m:r>
                      <a:rPr lang="en-US" altLang="ja-JP" b="0" i="1" dirty="0" smtClean="0">
                        <a:latin typeface="Cambria Math"/>
                      </a:rPr>
                      <m:t> </m:t>
                    </m:r>
                    <m:r>
                      <a:rPr lang="en-US" altLang="ja-JP" i="1" dirty="0">
                        <a:latin typeface="Cambria Math"/>
                      </a:rPr>
                      <m:t>𝑒</m:t>
                    </m:r>
                    <m:r>
                      <a:rPr lang="en-US" altLang="ja-JP" i="1" dirty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ja-JP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 dirty="0" err="1">
                            <a:latin typeface="Cambria Math"/>
                          </a:rPr>
                          <m:t>𝑢</m:t>
                        </m:r>
                        <m:r>
                          <a:rPr lang="en-US" altLang="ja-JP" i="1" dirty="0" err="1">
                            <a:latin typeface="Cambria Math"/>
                          </a:rPr>
                          <m:t>,</m:t>
                        </m:r>
                        <m:r>
                          <a:rPr lang="en-US" altLang="ja-JP" i="1" dirty="0" err="1">
                            <a:latin typeface="Cambria Math"/>
                          </a:rPr>
                          <m:t>𝑣</m:t>
                        </m:r>
                      </m:e>
                    </m:d>
                  </m:oMath>
                </a14:m>
                <a:r>
                  <a:rPr lang="ja-JP" altLang="en-US" dirty="0" smtClean="0"/>
                  <a:t>からなる</a:t>
                </a:r>
                <a:r>
                  <a:rPr lang="en-US" altLang="ja-JP" dirty="0" smtClean="0"/>
                  <a:t>DAG</a:t>
                </a:r>
                <a:endParaRPr lang="en-US" altLang="ja-JP" dirty="0"/>
              </a:p>
              <a:p>
                <a:r>
                  <a:rPr lang="ja-JP" altLang="en-US" dirty="0"/>
                  <a:t>最短路</a:t>
                </a:r>
                <a:r>
                  <a:rPr lang="en-US" altLang="ja-JP" dirty="0"/>
                  <a:t>DAG</a:t>
                </a:r>
                <a:r>
                  <a:rPr lang="ja-JP" altLang="en-US" dirty="0"/>
                  <a:t>の各頂点から入ってくる本数が１本になるように</a:t>
                </a:r>
                <a:r>
                  <a:rPr lang="ja-JP" altLang="en-US" dirty="0" smtClean="0"/>
                  <a:t>選べば有向木になるので，一番小さいコストを選べばよい</a:t>
                </a:r>
                <a:endParaRPr lang="en-US" altLang="ja-JP" dirty="0"/>
              </a:p>
              <a:p>
                <a:endParaRPr kumimoji="1"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35" t="-1413" r="-49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757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submission : </a:t>
            </a:r>
            <a:r>
              <a:rPr lang="en-US" altLang="ja-JP" dirty="0" smtClean="0"/>
              <a:t>60min (_)</a:t>
            </a:r>
            <a:endParaRPr lang="en-US" altLang="ja-JP" dirty="0" smtClean="0"/>
          </a:p>
          <a:p>
            <a:r>
              <a:rPr lang="en-US" altLang="ja-JP" dirty="0" smtClean="0"/>
              <a:t>First accepted : </a:t>
            </a:r>
            <a:r>
              <a:rPr lang="en-US" altLang="ja-JP" dirty="0" smtClean="0"/>
              <a:t>60min (_)</a:t>
            </a:r>
            <a:endParaRPr lang="en-US" altLang="ja-JP" dirty="0" smtClean="0"/>
          </a:p>
          <a:p>
            <a:r>
              <a:rPr lang="en-US" altLang="ja-JP" dirty="0" smtClean="0"/>
              <a:t>Number of submissions : </a:t>
            </a:r>
            <a:r>
              <a:rPr lang="en-US" altLang="ja-JP" dirty="0" smtClean="0"/>
              <a:t>25</a:t>
            </a:r>
            <a:endParaRPr lang="en-US" altLang="ja-JP" dirty="0" smtClean="0"/>
          </a:p>
          <a:p>
            <a:r>
              <a:rPr lang="en-US" altLang="ja-JP" dirty="0" smtClean="0"/>
              <a:t>Number of accepted : </a:t>
            </a:r>
            <a:r>
              <a:rPr lang="en-US" altLang="ja-JP" dirty="0" smtClean="0"/>
              <a:t>9</a:t>
            </a: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5205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ウェーブ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ウェーブ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ウェーブ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84</TotalTime>
  <Words>161</Words>
  <Application>Microsoft Office PowerPoint</Application>
  <PresentationFormat>画面に合わせる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ウェーブ</vt:lpstr>
      <vt:lpstr>Problem H: Road Construction</vt:lpstr>
      <vt:lpstr>問題概要</vt:lpstr>
      <vt:lpstr>解法</vt:lpstr>
      <vt:lpstr>提出状況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H: Road Construction</dc:title>
  <dc:creator>wata</dc:creator>
  <cp:lastModifiedBy>wata</cp:lastModifiedBy>
  <cp:revision>9</cp:revision>
  <dcterms:created xsi:type="dcterms:W3CDTF">2010-11-28T05:25:18Z</dcterms:created>
  <dcterms:modified xsi:type="dcterms:W3CDTF">2010-11-28T07:47:49Z</dcterms:modified>
</cp:coreProperties>
</file>