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4"/>
  </p:notes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5" r:id="rId11"/>
    <p:sldId id="258" r:id="rId12"/>
    <p:sldId id="275" r:id="rId1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5493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58" autoAdjust="0"/>
  </p:normalViewPr>
  <p:slideViewPr>
    <p:cSldViewPr>
      <p:cViewPr varScale="1">
        <p:scale>
          <a:sx n="71" d="100"/>
          <a:sy n="71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6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EA880-5F5F-436E-9E7D-19AB50B9B620}" type="datetimeFigureOut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453027-300A-4266-A0ED-DD62D6205591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正方形/長方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正方形/長方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正方形/長方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正方形/長方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角丸四角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角丸四角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正方形/長方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正方形/長方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6C52DC0C-9B81-40A4-84F9-60A724ABD82E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16B1-43BB-47F3-B102-1B746A0EA5A7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F153D-44A3-46A8-9652-AF42FA6E7118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1ACF-3389-47F5-9814-3ABBB734B194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6" name="日付プレースホル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DCC50E6-70DF-4428-A1A3-9E10A0AD1EBA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フッター プレースホル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EA5A8C5-6AB2-41D5-9D2D-811B585540D0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B381-0D13-4722-B79E-D6DB85867488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8C9A-8EB6-43B2-80B0-FFBF4F767134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24A59-8389-4490-9096-D54F645BBD2E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1312-3523-427A-B504-8B42E7C392B6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DBD52-93A8-4AB3-81A9-029FB0F77851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正方形/長方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正方形/長方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正方形/長方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正方形/長方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角丸四角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角丸四角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正方形/長方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正方形/長方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正方形/長方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正方形/長方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正方形/長方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正方形/長方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84426FD-B0C4-4C2E-93AF-82CFB0D4A4FD}" type="datetime1">
              <a:rPr kumimoji="1" lang="ja-JP" altLang="en-US" smtClean="0"/>
              <a:pPr/>
              <a:t>2011/11/8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75CB0E5-9E8C-4B11-B8F9-36A3C60856C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1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1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kishibe.dyndns.tv/qmaclone/wiki/wiki.cgi?page=BugTrack-QMAClone/359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mtClean="0"/>
              <a:t>Full</a:t>
            </a:r>
            <a:r>
              <a:rPr lang="ja-JP" altLang="en-US" dirty="0" smtClean="0"/>
              <a:t> </a:t>
            </a:r>
            <a:r>
              <a:rPr kumimoji="1" lang="en-US" altLang="ja-JP" dirty="0" smtClean="0"/>
              <a:t>Text Search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57200" y="3899937"/>
            <a:ext cx="4953000" cy="2077781"/>
          </a:xfrm>
        </p:spPr>
        <p:txBody>
          <a:bodyPr>
            <a:normAutofit/>
          </a:bodyPr>
          <a:lstStyle/>
          <a:p>
            <a:r>
              <a:rPr lang="ja-JP" altLang="en-US" dirty="0"/>
              <a:t>問題</a:t>
            </a:r>
            <a:r>
              <a:rPr kumimoji="1" lang="ja-JP" altLang="en-US" dirty="0" smtClean="0"/>
              <a:t>：野田</a:t>
            </a:r>
            <a:endParaRPr lang="en-US" altLang="ja-JP" dirty="0" smtClean="0"/>
          </a:p>
          <a:p>
            <a:r>
              <a:rPr kumimoji="1" lang="ja-JP" altLang="en-US" dirty="0" smtClean="0"/>
              <a:t>解答作成：北川・平澤</a:t>
            </a:r>
            <a:endParaRPr kumimoji="1" lang="en-US" altLang="ja-JP" dirty="0" smtClean="0"/>
          </a:p>
          <a:p>
            <a:r>
              <a:rPr lang="ja-JP" altLang="en-US" dirty="0" smtClean="0"/>
              <a:t>英文作成：平澤</a:t>
            </a:r>
            <a:endParaRPr kumimoji="1" lang="en-US" altLang="ja-JP" dirty="0" smtClean="0"/>
          </a:p>
          <a:p>
            <a:r>
              <a:rPr lang="ja-JP" altLang="en-US" dirty="0" smtClean="0"/>
              <a:t>英文校正：泉・稲葉・吉田</a:t>
            </a:r>
            <a:endParaRPr kumimoji="1" lang="en-US" altLang="ja-JP" dirty="0" smtClean="0"/>
          </a:p>
          <a:p>
            <a:r>
              <a:rPr kumimoji="1" lang="ja-JP" altLang="en-US" dirty="0" smtClean="0"/>
              <a:t>スライド作成：平澤</a:t>
            </a:r>
            <a:endParaRPr kumimoji="1" lang="en-US" altLang="ja-JP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283968" y="609329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 smtClean="0"/>
              <a:t>アニメーションが含まれていますので、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スライドショーモードで御覧ください。</a:t>
            </a:r>
            <a:endParaRPr kumimoji="1" lang="ja-JP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910984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与えられた</a:t>
            </a:r>
            <a:r>
              <a:rPr lang="ja-JP" altLang="en-US" b="1" dirty="0" smtClean="0"/>
              <a:t>検索クエリ</a:t>
            </a:r>
            <a:r>
              <a:rPr lang="en-US" altLang="ja-JP" b="1" dirty="0" smtClean="0"/>
              <a:t>Q</a:t>
            </a:r>
            <a:r>
              <a:rPr lang="ja-JP" altLang="en-US" dirty="0" smtClean="0"/>
              <a:t>に対し、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その検索クエリに含まれる</a:t>
            </a:r>
            <a:r>
              <a:rPr lang="en-US" altLang="ja-JP" b="1" dirty="0" smtClean="0"/>
              <a:t>1-gram</a:t>
            </a:r>
            <a:r>
              <a:rPr lang="ja-JP" altLang="en-US" dirty="0" smtClean="0"/>
              <a:t>と</a:t>
            </a:r>
            <a:r>
              <a:rPr lang="en-US" altLang="ja-JP" b="1" dirty="0" smtClean="0"/>
              <a:t>2-gram</a:t>
            </a:r>
            <a:r>
              <a:rPr lang="ja-JP" altLang="en-US" dirty="0" smtClean="0"/>
              <a:t>を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全て含んだような文字列の最小の長さを返せ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ただし、</a:t>
            </a:r>
            <a:r>
              <a:rPr lang="en-US" altLang="ja-JP" dirty="0" smtClean="0"/>
              <a:t>Q</a:t>
            </a:r>
            <a:r>
              <a:rPr lang="ja-JP" altLang="en-US" dirty="0" smtClean="0"/>
              <a:t>自体を含まない文字列であること</a:t>
            </a:r>
            <a:endParaRPr lang="en-US" altLang="ja-JP" dirty="0" smtClean="0"/>
          </a:p>
          <a:p>
            <a:endParaRPr lang="en-US" altLang="ja-JP" dirty="0" smtClean="0"/>
          </a:p>
          <a:p>
            <a:pPr lvl="1"/>
            <a:r>
              <a:rPr lang="ja-JP" altLang="en-US" dirty="0" smtClean="0"/>
              <a:t>アルゴリズムが直ぐに思いつかないときは、</a:t>
            </a:r>
            <a:endParaRPr lang="en-US" altLang="ja-JP" dirty="0" smtClean="0"/>
          </a:p>
          <a:p>
            <a:pPr lvl="1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いろいろ例を考えて、試してみましょう</a:t>
            </a:r>
            <a:endParaRPr lang="en-US" altLang="ja-JP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66800"/>
          </a:xfrm>
        </p:spPr>
        <p:txBody>
          <a:bodyPr/>
          <a:lstStyle/>
          <a:p>
            <a:r>
              <a:rPr lang="ja-JP" altLang="en-US" dirty="0" smtClean="0"/>
              <a:t>初め</a:t>
            </a:r>
            <a:r>
              <a:rPr kumimoji="1" lang="ja-JP" altLang="en-US" dirty="0" smtClean="0"/>
              <a:t>にやるコト：入力</a:t>
            </a:r>
            <a:r>
              <a:rPr kumimoji="1" lang="ja-JP" altLang="en-US" smtClean="0"/>
              <a:t>を変換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2-gram</a:t>
            </a:r>
            <a:r>
              <a:rPr lang="ja-JP" altLang="en-US" dirty="0" err="1" smtClean="0"/>
              <a:t>までが</a:t>
            </a:r>
            <a:r>
              <a:rPr lang="ja-JP" altLang="en-US" dirty="0" smtClean="0"/>
              <a:t>考慮される</a:t>
            </a:r>
            <a:endParaRPr lang="en-US" altLang="ja-JP" dirty="0" smtClean="0"/>
          </a:p>
          <a:p>
            <a:pPr lvl="1">
              <a:buNone/>
            </a:pPr>
            <a:r>
              <a:rPr lang="en-US" altLang="ja-JP" dirty="0" smtClean="0">
                <a:sym typeface="Wingdings" pitchFamily="2" charset="2"/>
              </a:rPr>
              <a:t></a:t>
            </a:r>
            <a:r>
              <a:rPr lang="ja-JP" altLang="en-US" dirty="0" smtClean="0">
                <a:sym typeface="Wingdings" pitchFamily="2" charset="2"/>
              </a:rPr>
              <a:t>それ以外の情報はもはや不要</a:t>
            </a:r>
            <a:endParaRPr lang="en-US" altLang="ja-JP" dirty="0" smtClean="0">
              <a:sym typeface="Wingdings" pitchFamily="2" charset="2"/>
            </a:endParaRPr>
          </a:p>
          <a:p>
            <a:pPr lvl="1">
              <a:buNone/>
            </a:pPr>
            <a:r>
              <a:rPr lang="en-US" altLang="ja-JP" dirty="0" smtClean="0">
                <a:sym typeface="Wingdings" pitchFamily="2" charset="2"/>
              </a:rPr>
              <a:t>	</a:t>
            </a:r>
            <a:r>
              <a:rPr lang="ja-JP" altLang="en-US" dirty="0" smtClean="0">
                <a:sym typeface="Wingdings" pitchFamily="2" charset="2"/>
              </a:rPr>
              <a:t>各文字をノードとするグラフが良さそう</a:t>
            </a:r>
            <a:endParaRPr lang="en-US" altLang="ja-JP" dirty="0" smtClean="0">
              <a:sym typeface="Wingdings" pitchFamily="2" charset="2"/>
            </a:endParaRPr>
          </a:p>
          <a:p>
            <a:pPr lvl="1">
              <a:buNone/>
            </a:pPr>
            <a:endParaRPr lang="en-US" altLang="ja-JP" dirty="0" smtClean="0">
              <a:sym typeface="Wingdings" pitchFamily="2" charset="2"/>
            </a:endParaRPr>
          </a:p>
          <a:p>
            <a:r>
              <a:rPr lang="ja-JP" altLang="en-US" dirty="0" smtClean="0">
                <a:sym typeface="Wingdings" pitchFamily="2" charset="2"/>
              </a:rPr>
              <a:t>例</a:t>
            </a:r>
            <a:r>
              <a:rPr lang="en-US" altLang="ja-JP" dirty="0" smtClean="0">
                <a:sym typeface="Wingdings" pitchFamily="2" charset="2"/>
              </a:rPr>
              <a:t>: abracadabra</a:t>
            </a:r>
          </a:p>
        </p:txBody>
      </p:sp>
      <p:sp>
        <p:nvSpPr>
          <p:cNvPr id="4" name="円/楕円 3"/>
          <p:cNvSpPr/>
          <p:nvPr/>
        </p:nvSpPr>
        <p:spPr>
          <a:xfrm>
            <a:off x="4788024" y="5157192"/>
            <a:ext cx="43204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200" dirty="0" smtClean="0"/>
              <a:t>a</a:t>
            </a:r>
            <a:endParaRPr kumimoji="1" lang="ja-JP" altLang="en-US" sz="3200" dirty="0"/>
          </a:p>
        </p:txBody>
      </p:sp>
      <p:sp>
        <p:nvSpPr>
          <p:cNvPr id="5" name="円/楕円 4"/>
          <p:cNvSpPr/>
          <p:nvPr/>
        </p:nvSpPr>
        <p:spPr>
          <a:xfrm>
            <a:off x="5796136" y="4149080"/>
            <a:ext cx="43204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3200" dirty="0"/>
              <a:t>c</a:t>
            </a:r>
            <a:endParaRPr kumimoji="1" lang="ja-JP" altLang="en-US" sz="3200" dirty="0"/>
          </a:p>
        </p:txBody>
      </p:sp>
      <p:sp>
        <p:nvSpPr>
          <p:cNvPr id="6" name="円/楕円 5"/>
          <p:cNvSpPr/>
          <p:nvPr/>
        </p:nvSpPr>
        <p:spPr>
          <a:xfrm>
            <a:off x="6498800" y="5733256"/>
            <a:ext cx="43204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3200" dirty="0" smtClean="0"/>
              <a:t>d</a:t>
            </a:r>
            <a:endParaRPr kumimoji="1" lang="ja-JP" altLang="en-US" sz="3200" dirty="0"/>
          </a:p>
        </p:txBody>
      </p:sp>
      <p:sp>
        <p:nvSpPr>
          <p:cNvPr id="7" name="円/楕円 6"/>
          <p:cNvSpPr/>
          <p:nvPr/>
        </p:nvSpPr>
        <p:spPr>
          <a:xfrm>
            <a:off x="2843808" y="4725144"/>
            <a:ext cx="43204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3200" dirty="0"/>
              <a:t>b</a:t>
            </a:r>
            <a:endParaRPr kumimoji="1" lang="ja-JP" altLang="en-US" sz="3200" dirty="0"/>
          </a:p>
        </p:txBody>
      </p:sp>
      <p:sp>
        <p:nvSpPr>
          <p:cNvPr id="8" name="円/楕円 7"/>
          <p:cNvSpPr/>
          <p:nvPr/>
        </p:nvSpPr>
        <p:spPr>
          <a:xfrm>
            <a:off x="3563888" y="6093296"/>
            <a:ext cx="43204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3200" dirty="0" smtClean="0"/>
              <a:t>r</a:t>
            </a:r>
            <a:endParaRPr kumimoji="1" lang="ja-JP" altLang="en-US" sz="3200" dirty="0"/>
          </a:p>
        </p:txBody>
      </p:sp>
      <p:cxnSp>
        <p:nvCxnSpPr>
          <p:cNvPr id="10" name="直線矢印コネクタ 9"/>
          <p:cNvCxnSpPr/>
          <p:nvPr/>
        </p:nvCxnSpPr>
        <p:spPr>
          <a:xfrm flipH="1" flipV="1">
            <a:off x="3347864" y="4977172"/>
            <a:ext cx="1440160" cy="361849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3131840" y="5229200"/>
            <a:ext cx="423312" cy="936104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>
            <a:stCxn id="8" idx="6"/>
          </p:cNvCxnSpPr>
          <p:nvPr/>
        </p:nvCxnSpPr>
        <p:spPr>
          <a:xfrm flipV="1">
            <a:off x="3995936" y="5661248"/>
            <a:ext cx="792088" cy="684076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 flipV="1">
            <a:off x="5184096" y="4577510"/>
            <a:ext cx="630600" cy="651690"/>
          </a:xfrm>
          <a:prstGeom prst="straightConnector1">
            <a:avLst/>
          </a:prstGeom>
          <a:ln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5228808" y="5517232"/>
            <a:ext cx="1215400" cy="397853"/>
          </a:xfrm>
          <a:prstGeom prst="straightConnector1">
            <a:avLst/>
          </a:prstGeom>
          <a:ln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スライド番号プレースホル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66800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入力を変換した結果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869743"/>
            <a:ext cx="8229600" cy="4704793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以下 </a:t>
            </a:r>
            <a:r>
              <a:rPr lang="en-US" altLang="ja-JP" dirty="0" smtClean="0"/>
              <a:t>3</a:t>
            </a:r>
            <a:r>
              <a:rPr lang="ja-JP" altLang="en-US" dirty="0" smtClean="0"/>
              <a:t>≦</a:t>
            </a:r>
            <a:r>
              <a:rPr lang="en-US" altLang="ja-JP" dirty="0" err="1" smtClean="0"/>
              <a:t>len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str</a:t>
            </a:r>
            <a:r>
              <a:rPr lang="en-US" altLang="ja-JP" dirty="0" smtClean="0"/>
              <a:t>) </a:t>
            </a:r>
            <a:r>
              <a:rPr lang="ja-JP" altLang="en-US" dirty="0" smtClean="0"/>
              <a:t>を仮定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1-gram</a:t>
            </a:r>
            <a:r>
              <a:rPr lang="ja-JP" altLang="en-US" dirty="0" smtClean="0"/>
              <a:t>は</a:t>
            </a:r>
            <a:r>
              <a:rPr lang="en-US" altLang="ja-JP" dirty="0" smtClean="0"/>
              <a:t>2-gram</a:t>
            </a:r>
            <a:r>
              <a:rPr lang="ja-JP" altLang="en-US" dirty="0" smtClean="0"/>
              <a:t>に含まれる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グラフの枝</a:t>
            </a:r>
            <a:r>
              <a:rPr lang="en-US" altLang="ja-JP" dirty="0" smtClean="0"/>
              <a:t>: 2-gram</a:t>
            </a:r>
            <a:r>
              <a:rPr lang="ja-JP" altLang="en-US" dirty="0" smtClean="0"/>
              <a:t>に対応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以下の問題を解けばいい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グラフ上の全ての枝を通り、</a:t>
            </a:r>
            <a:endParaRPr lang="en-US" altLang="ja-JP" dirty="0" smtClean="0"/>
          </a:p>
          <a:p>
            <a:pPr lvl="1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かつ元の文字列を含まないもので、最短の経路長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グラフ上にない枝を追加しても</a:t>
            </a:r>
            <a:r>
              <a:rPr kumimoji="1" lang="en-US" altLang="ja-JP" dirty="0" smtClean="0"/>
              <a:t>OK</a:t>
            </a:r>
          </a:p>
        </p:txBody>
      </p:sp>
      <p:grpSp>
        <p:nvGrpSpPr>
          <p:cNvPr id="14" name="グループ化 13"/>
          <p:cNvGrpSpPr/>
          <p:nvPr/>
        </p:nvGrpSpPr>
        <p:grpSpPr>
          <a:xfrm>
            <a:off x="5796136" y="2420888"/>
            <a:ext cx="2952328" cy="1800200"/>
            <a:chOff x="4661424" y="2420888"/>
            <a:chExt cx="4087040" cy="2448272"/>
          </a:xfrm>
        </p:grpSpPr>
        <p:sp>
          <p:nvSpPr>
            <p:cNvPr id="4" name="円/楕円 3"/>
            <p:cNvSpPr/>
            <p:nvPr/>
          </p:nvSpPr>
          <p:spPr>
            <a:xfrm>
              <a:off x="6605640" y="3429000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2800" dirty="0" smtClean="0"/>
                <a:t>a</a:t>
              </a:r>
              <a:endParaRPr kumimoji="1" lang="ja-JP" altLang="en-US" sz="2800" dirty="0"/>
            </a:p>
          </p:txBody>
        </p:sp>
        <p:sp>
          <p:nvSpPr>
            <p:cNvPr id="5" name="円/楕円 4"/>
            <p:cNvSpPr/>
            <p:nvPr/>
          </p:nvSpPr>
          <p:spPr>
            <a:xfrm>
              <a:off x="7613752" y="2420888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/>
                <a:t>c</a:t>
              </a:r>
              <a:endParaRPr kumimoji="1" lang="ja-JP" altLang="en-US" sz="2800" dirty="0"/>
            </a:p>
          </p:txBody>
        </p:sp>
        <p:sp>
          <p:nvSpPr>
            <p:cNvPr id="6" name="円/楕円 5"/>
            <p:cNvSpPr/>
            <p:nvPr/>
          </p:nvSpPr>
          <p:spPr>
            <a:xfrm>
              <a:off x="8316416" y="4005064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 smtClean="0"/>
                <a:t>d</a:t>
              </a:r>
              <a:endParaRPr kumimoji="1" lang="ja-JP" altLang="en-US" sz="2800" dirty="0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4661424" y="2996952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/>
                <a:t>b</a:t>
              </a:r>
              <a:endParaRPr kumimoji="1" lang="ja-JP" altLang="en-US" sz="2800" dirty="0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5381504" y="4365104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 smtClean="0"/>
                <a:t>r</a:t>
              </a:r>
              <a:endParaRPr kumimoji="1" lang="ja-JP" altLang="en-US" sz="2800" dirty="0"/>
            </a:p>
          </p:txBody>
        </p:sp>
        <p:cxnSp>
          <p:nvCxnSpPr>
            <p:cNvPr id="9" name="直線矢印コネクタ 8"/>
            <p:cNvCxnSpPr/>
            <p:nvPr/>
          </p:nvCxnSpPr>
          <p:spPr>
            <a:xfrm flipH="1" flipV="1">
              <a:off x="5165480" y="3248980"/>
              <a:ext cx="1440160" cy="361849"/>
            </a:xfrm>
            <a:prstGeom prst="straightConnector1">
              <a:avLst/>
            </a:prstGeom>
            <a:ln>
              <a:headEnd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矢印コネクタ 9"/>
            <p:cNvCxnSpPr/>
            <p:nvPr/>
          </p:nvCxnSpPr>
          <p:spPr>
            <a:xfrm>
              <a:off x="4949456" y="3501008"/>
              <a:ext cx="423312" cy="936104"/>
            </a:xfrm>
            <a:prstGeom prst="straightConnector1">
              <a:avLst/>
            </a:prstGeom>
            <a:ln>
              <a:headEnd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矢印コネクタ 10"/>
            <p:cNvCxnSpPr>
              <a:stCxn id="8" idx="6"/>
            </p:cNvCxnSpPr>
            <p:nvPr/>
          </p:nvCxnSpPr>
          <p:spPr>
            <a:xfrm flipV="1">
              <a:off x="5813552" y="3933056"/>
              <a:ext cx="792088" cy="684076"/>
            </a:xfrm>
            <a:prstGeom prst="straightConnector1">
              <a:avLst/>
            </a:prstGeom>
            <a:ln>
              <a:headEnd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矢印コネクタ 11"/>
            <p:cNvCxnSpPr/>
            <p:nvPr/>
          </p:nvCxnSpPr>
          <p:spPr>
            <a:xfrm flipV="1">
              <a:off x="7001712" y="2849318"/>
              <a:ext cx="630600" cy="651690"/>
            </a:xfrm>
            <a:prstGeom prst="straightConnector1">
              <a:avLst/>
            </a:prstGeom>
            <a:ln>
              <a:headEnd type="arrow"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矢印コネクタ 12"/>
            <p:cNvCxnSpPr/>
            <p:nvPr/>
          </p:nvCxnSpPr>
          <p:spPr>
            <a:xfrm>
              <a:off x="7046424" y="3789040"/>
              <a:ext cx="1215400" cy="397853"/>
            </a:xfrm>
            <a:prstGeom prst="straightConnector1">
              <a:avLst/>
            </a:prstGeom>
            <a:ln>
              <a:headEnd type="arrow"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スライド番号プレースホル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2006221" y="6168788"/>
            <a:ext cx="6960358" cy="477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ym typeface="Wingdings" pitchFamily="2" charset="2"/>
              </a:rPr>
              <a:t></a:t>
            </a:r>
            <a:r>
              <a:rPr kumimoji="1" lang="ja-JP" altLang="en-US" sz="2000" dirty="0" smtClean="0"/>
              <a:t>問題が複雑なときはもっと簡単にしてから考えてみよう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70023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全ての枝を通る、最短の経路長は？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801504"/>
            <a:ext cx="8229600" cy="5056496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元の文字列を含んでも良いことにする。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有向オイラー</a:t>
            </a:r>
            <a:r>
              <a:rPr lang="en-US" altLang="ja-JP" dirty="0" smtClean="0"/>
              <a:t>(</a:t>
            </a:r>
            <a:r>
              <a:rPr lang="ja-JP" altLang="en-US" dirty="0" smtClean="0"/>
              <a:t>閉</a:t>
            </a:r>
            <a:r>
              <a:rPr lang="en-US" altLang="ja-JP" dirty="0" smtClean="0"/>
              <a:t>)</a:t>
            </a:r>
            <a:r>
              <a:rPr lang="ja-JP" altLang="en-US" dirty="0" smtClean="0"/>
              <a:t>路になっていれば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その有向オイラー</a:t>
            </a:r>
            <a:r>
              <a:rPr lang="en-US" altLang="ja-JP" dirty="0" smtClean="0"/>
              <a:t>(</a:t>
            </a:r>
            <a:r>
              <a:rPr lang="ja-JP" altLang="en-US" dirty="0" smtClean="0"/>
              <a:t>閉</a:t>
            </a:r>
            <a:r>
              <a:rPr lang="en-US" altLang="ja-JP" dirty="0" smtClean="0"/>
              <a:t>)</a:t>
            </a:r>
            <a:r>
              <a:rPr lang="ja-JP" altLang="en-US" dirty="0" smtClean="0"/>
              <a:t>路の長さ</a:t>
            </a:r>
            <a:endParaRPr lang="en-US" altLang="ja-JP" dirty="0" smtClean="0"/>
          </a:p>
          <a:p>
            <a:r>
              <a:rPr lang="en-US" altLang="ja-JP" dirty="0" smtClean="0"/>
              <a:t>otherwise:</a:t>
            </a:r>
          </a:p>
          <a:p>
            <a:pPr marL="627063" lvl="1" indent="-215900">
              <a:buFont typeface="+mj-lt"/>
              <a:buAutoNum type="arabicPeriod"/>
            </a:pPr>
            <a:r>
              <a:rPr lang="ja-JP" altLang="en-US" dirty="0" smtClean="0"/>
              <a:t>グラフ上の枝を分割して、複数の路の集合にする</a:t>
            </a:r>
            <a:endParaRPr lang="en-US" altLang="ja-JP" dirty="0" smtClean="0"/>
          </a:p>
          <a:p>
            <a:pPr marL="627063" lvl="1" indent="-215900">
              <a:buFont typeface="+mj-lt"/>
              <a:buAutoNum type="arabicPeriod"/>
            </a:pPr>
            <a:r>
              <a:rPr lang="ja-JP" altLang="en-US" dirty="0" smtClean="0"/>
              <a:t>グラフ上にその路をつなぐ枝を加えた、その長さ</a:t>
            </a:r>
            <a:endParaRPr lang="en-US" altLang="ja-JP" dirty="0" smtClean="0"/>
          </a:p>
          <a:p>
            <a:pPr marL="627063" lvl="1" indent="-215900">
              <a:buFont typeface="+mj-lt"/>
              <a:buAutoNum type="arabicPeriod"/>
            </a:pPr>
            <a:endParaRPr lang="en-US" altLang="ja-JP" dirty="0" smtClean="0"/>
          </a:p>
          <a:p>
            <a:pPr marL="627063" lvl="1" indent="-215900">
              <a:buFont typeface="+mj-lt"/>
              <a:buAutoNum type="arabicPeriod"/>
            </a:pPr>
            <a:endParaRPr lang="en-US" altLang="ja-JP" dirty="0" smtClean="0"/>
          </a:p>
          <a:p>
            <a:pPr marL="627063" lvl="1" indent="-215900">
              <a:buFont typeface="+mj-lt"/>
              <a:buAutoNum type="arabicPeriod"/>
            </a:pPr>
            <a:endParaRPr lang="en-US" altLang="ja-JP" dirty="0" smtClean="0"/>
          </a:p>
          <a:p>
            <a:pPr marL="892239" lvl="2" indent="-215900"/>
            <a:r>
              <a:rPr lang="ja-JP" altLang="en-US" dirty="0" smtClean="0"/>
              <a:t>分割数が最小なら最終経路長も最小</a:t>
            </a:r>
            <a:endParaRPr lang="en-US" altLang="ja-JP" dirty="0" smtClean="0"/>
          </a:p>
        </p:txBody>
      </p:sp>
      <p:sp>
        <p:nvSpPr>
          <p:cNvPr id="4" name="円/楕円 3"/>
          <p:cNvSpPr/>
          <p:nvPr/>
        </p:nvSpPr>
        <p:spPr>
          <a:xfrm>
            <a:off x="1843232" y="5880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2563312" y="559208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2131264" y="552008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699216" y="537606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2347288" y="595212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2419296" y="516004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11" name="直線矢印コネクタ 10"/>
          <p:cNvCxnSpPr>
            <a:stCxn id="7" idx="6"/>
            <a:endCxn id="9" idx="2"/>
          </p:cNvCxnSpPr>
          <p:nvPr/>
        </p:nvCxnSpPr>
        <p:spPr>
          <a:xfrm flipV="1">
            <a:off x="1843232" y="5232048"/>
            <a:ext cx="57606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>
            <a:stCxn id="6" idx="7"/>
            <a:endCxn id="9" idx="3"/>
          </p:cNvCxnSpPr>
          <p:nvPr/>
        </p:nvCxnSpPr>
        <p:spPr>
          <a:xfrm flipV="1">
            <a:off x="2254189" y="5282965"/>
            <a:ext cx="186198" cy="258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>
            <a:stCxn id="4" idx="0"/>
            <a:endCxn id="7" idx="5"/>
          </p:cNvCxnSpPr>
          <p:nvPr/>
        </p:nvCxnSpPr>
        <p:spPr>
          <a:xfrm flipH="1" flipV="1">
            <a:off x="1822141" y="5498989"/>
            <a:ext cx="93099" cy="3811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9" idx="4"/>
            <a:endCxn id="5" idx="1"/>
          </p:cNvCxnSpPr>
          <p:nvPr/>
        </p:nvCxnSpPr>
        <p:spPr>
          <a:xfrm>
            <a:off x="2491304" y="5304056"/>
            <a:ext cx="93099" cy="309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5" idx="4"/>
            <a:endCxn id="8" idx="7"/>
          </p:cNvCxnSpPr>
          <p:nvPr/>
        </p:nvCxnSpPr>
        <p:spPr>
          <a:xfrm flipH="1">
            <a:off x="2470213" y="5736104"/>
            <a:ext cx="165107" cy="237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4" idx="7"/>
            <a:endCxn id="6" idx="4"/>
          </p:cNvCxnSpPr>
          <p:nvPr/>
        </p:nvCxnSpPr>
        <p:spPr>
          <a:xfrm flipV="1">
            <a:off x="1966157" y="5664096"/>
            <a:ext cx="237115" cy="237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>
            <a:stCxn id="5" idx="2"/>
            <a:endCxn id="6" idx="6"/>
          </p:cNvCxnSpPr>
          <p:nvPr/>
        </p:nvCxnSpPr>
        <p:spPr>
          <a:xfrm flipH="1" flipV="1">
            <a:off x="2275280" y="5592088"/>
            <a:ext cx="288032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>
            <a:stCxn id="8" idx="2"/>
            <a:endCxn id="4" idx="6"/>
          </p:cNvCxnSpPr>
          <p:nvPr/>
        </p:nvCxnSpPr>
        <p:spPr>
          <a:xfrm flipH="1" flipV="1">
            <a:off x="1987248" y="5952128"/>
            <a:ext cx="36004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円/楕円 30"/>
          <p:cNvSpPr/>
          <p:nvPr/>
        </p:nvSpPr>
        <p:spPr>
          <a:xfrm>
            <a:off x="4435520" y="5880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2" name="円/楕円 31"/>
          <p:cNvSpPr/>
          <p:nvPr/>
        </p:nvSpPr>
        <p:spPr>
          <a:xfrm>
            <a:off x="5155600" y="559208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3" name="円/楕円 32"/>
          <p:cNvSpPr/>
          <p:nvPr/>
        </p:nvSpPr>
        <p:spPr>
          <a:xfrm>
            <a:off x="4723552" y="552008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4" name="円/楕円 33"/>
          <p:cNvSpPr/>
          <p:nvPr/>
        </p:nvSpPr>
        <p:spPr>
          <a:xfrm>
            <a:off x="4291504" y="537606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5" name="円/楕円 34"/>
          <p:cNvSpPr/>
          <p:nvPr/>
        </p:nvSpPr>
        <p:spPr>
          <a:xfrm>
            <a:off x="4939576" y="595212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6" name="円/楕円 35"/>
          <p:cNvSpPr/>
          <p:nvPr/>
        </p:nvSpPr>
        <p:spPr>
          <a:xfrm>
            <a:off x="5011584" y="516004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37" name="直線矢印コネクタ 36"/>
          <p:cNvCxnSpPr>
            <a:stCxn id="34" idx="6"/>
            <a:endCxn id="36" idx="2"/>
          </p:cNvCxnSpPr>
          <p:nvPr/>
        </p:nvCxnSpPr>
        <p:spPr>
          <a:xfrm flipV="1">
            <a:off x="4435520" y="5232048"/>
            <a:ext cx="57606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>
            <a:stCxn id="33" idx="7"/>
            <a:endCxn id="36" idx="3"/>
          </p:cNvCxnSpPr>
          <p:nvPr/>
        </p:nvCxnSpPr>
        <p:spPr>
          <a:xfrm flipV="1">
            <a:off x="4846477" y="5282965"/>
            <a:ext cx="186198" cy="25820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31" idx="0"/>
            <a:endCxn id="34" idx="5"/>
          </p:cNvCxnSpPr>
          <p:nvPr/>
        </p:nvCxnSpPr>
        <p:spPr>
          <a:xfrm flipH="1" flipV="1">
            <a:off x="4414429" y="5498989"/>
            <a:ext cx="93099" cy="3811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36" idx="4"/>
            <a:endCxn id="32" idx="1"/>
          </p:cNvCxnSpPr>
          <p:nvPr/>
        </p:nvCxnSpPr>
        <p:spPr>
          <a:xfrm>
            <a:off x="5083592" y="5304056"/>
            <a:ext cx="93099" cy="30912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32" idx="4"/>
            <a:endCxn id="35" idx="7"/>
          </p:cNvCxnSpPr>
          <p:nvPr/>
        </p:nvCxnSpPr>
        <p:spPr>
          <a:xfrm flipH="1">
            <a:off x="5062501" y="5736104"/>
            <a:ext cx="165107" cy="237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31" idx="7"/>
            <a:endCxn id="33" idx="4"/>
          </p:cNvCxnSpPr>
          <p:nvPr/>
        </p:nvCxnSpPr>
        <p:spPr>
          <a:xfrm flipV="1">
            <a:off x="4558445" y="5664096"/>
            <a:ext cx="237115" cy="23711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矢印コネクタ 42"/>
          <p:cNvCxnSpPr>
            <a:stCxn id="32" idx="2"/>
            <a:endCxn id="33" idx="6"/>
          </p:cNvCxnSpPr>
          <p:nvPr/>
        </p:nvCxnSpPr>
        <p:spPr>
          <a:xfrm flipH="1" flipV="1">
            <a:off x="4867568" y="5592088"/>
            <a:ext cx="288032" cy="720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35" idx="2"/>
            <a:endCxn id="31" idx="6"/>
          </p:cNvCxnSpPr>
          <p:nvPr/>
        </p:nvCxnSpPr>
        <p:spPr>
          <a:xfrm flipH="1" flipV="1">
            <a:off x="4579536" y="5952128"/>
            <a:ext cx="36004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フリーフォーム 44"/>
          <p:cNvSpPr/>
          <p:nvPr/>
        </p:nvSpPr>
        <p:spPr>
          <a:xfrm>
            <a:off x="4579536" y="5247554"/>
            <a:ext cx="622920" cy="632566"/>
          </a:xfrm>
          <a:custGeom>
            <a:avLst/>
            <a:gdLst>
              <a:gd name="connsiteX0" fmla="*/ 0 w 661916"/>
              <a:gd name="connsiteY0" fmla="*/ 675564 h 675564"/>
              <a:gd name="connsiteX1" fmla="*/ 136477 w 661916"/>
              <a:gd name="connsiteY1" fmla="*/ 539087 h 675564"/>
              <a:gd name="connsiteX2" fmla="*/ 245659 w 661916"/>
              <a:gd name="connsiteY2" fmla="*/ 388961 h 675564"/>
              <a:gd name="connsiteX3" fmla="*/ 286603 w 661916"/>
              <a:gd name="connsiteY3" fmla="*/ 320723 h 675564"/>
              <a:gd name="connsiteX4" fmla="*/ 368489 w 661916"/>
              <a:gd name="connsiteY4" fmla="*/ 197893 h 675564"/>
              <a:gd name="connsiteX5" fmla="*/ 477671 w 661916"/>
              <a:gd name="connsiteY5" fmla="*/ 34120 h 675564"/>
              <a:gd name="connsiteX6" fmla="*/ 532262 w 661916"/>
              <a:gd name="connsiteY6" fmla="*/ 6824 h 675564"/>
              <a:gd name="connsiteX7" fmla="*/ 559558 w 661916"/>
              <a:gd name="connsiteY7" fmla="*/ 75063 h 675564"/>
              <a:gd name="connsiteX8" fmla="*/ 600501 w 661916"/>
              <a:gd name="connsiteY8" fmla="*/ 197893 h 675564"/>
              <a:gd name="connsiteX9" fmla="*/ 627797 w 661916"/>
              <a:gd name="connsiteY9" fmla="*/ 320723 h 675564"/>
              <a:gd name="connsiteX10" fmla="*/ 655092 w 661916"/>
              <a:gd name="connsiteY10" fmla="*/ 388961 h 675564"/>
              <a:gd name="connsiteX11" fmla="*/ 641444 w 661916"/>
              <a:gd name="connsiteY11" fmla="*/ 429905 h 675564"/>
              <a:gd name="connsiteX12" fmla="*/ 532262 w 661916"/>
              <a:gd name="connsiteY12" fmla="*/ 402609 h 675564"/>
              <a:gd name="connsiteX13" fmla="*/ 368489 w 661916"/>
              <a:gd name="connsiteY13" fmla="*/ 375314 h 675564"/>
              <a:gd name="connsiteX0" fmla="*/ 0 w 661916"/>
              <a:gd name="connsiteY0" fmla="*/ 675564 h 675564"/>
              <a:gd name="connsiteX1" fmla="*/ 183012 w 661916"/>
              <a:gd name="connsiteY1" fmla="*/ 488550 h 675564"/>
              <a:gd name="connsiteX2" fmla="*/ 245659 w 661916"/>
              <a:gd name="connsiteY2" fmla="*/ 388961 h 675564"/>
              <a:gd name="connsiteX3" fmla="*/ 286603 w 661916"/>
              <a:gd name="connsiteY3" fmla="*/ 320723 h 675564"/>
              <a:gd name="connsiteX4" fmla="*/ 368489 w 661916"/>
              <a:gd name="connsiteY4" fmla="*/ 197893 h 675564"/>
              <a:gd name="connsiteX5" fmla="*/ 477671 w 661916"/>
              <a:gd name="connsiteY5" fmla="*/ 34120 h 675564"/>
              <a:gd name="connsiteX6" fmla="*/ 532262 w 661916"/>
              <a:gd name="connsiteY6" fmla="*/ 6824 h 675564"/>
              <a:gd name="connsiteX7" fmla="*/ 559558 w 661916"/>
              <a:gd name="connsiteY7" fmla="*/ 75063 h 675564"/>
              <a:gd name="connsiteX8" fmla="*/ 600501 w 661916"/>
              <a:gd name="connsiteY8" fmla="*/ 197893 h 675564"/>
              <a:gd name="connsiteX9" fmla="*/ 627797 w 661916"/>
              <a:gd name="connsiteY9" fmla="*/ 320723 h 675564"/>
              <a:gd name="connsiteX10" fmla="*/ 655092 w 661916"/>
              <a:gd name="connsiteY10" fmla="*/ 388961 h 675564"/>
              <a:gd name="connsiteX11" fmla="*/ 641444 w 661916"/>
              <a:gd name="connsiteY11" fmla="*/ 429905 h 675564"/>
              <a:gd name="connsiteX12" fmla="*/ 532262 w 661916"/>
              <a:gd name="connsiteY12" fmla="*/ 402609 h 675564"/>
              <a:gd name="connsiteX13" fmla="*/ 368489 w 661916"/>
              <a:gd name="connsiteY13" fmla="*/ 375314 h 675564"/>
              <a:gd name="connsiteX0" fmla="*/ 0 w 661916"/>
              <a:gd name="connsiteY0" fmla="*/ 675564 h 675564"/>
              <a:gd name="connsiteX1" fmla="*/ 111004 w 661916"/>
              <a:gd name="connsiteY1" fmla="*/ 560558 h 675564"/>
              <a:gd name="connsiteX2" fmla="*/ 183012 w 661916"/>
              <a:gd name="connsiteY2" fmla="*/ 488550 h 675564"/>
              <a:gd name="connsiteX3" fmla="*/ 245659 w 661916"/>
              <a:gd name="connsiteY3" fmla="*/ 388961 h 675564"/>
              <a:gd name="connsiteX4" fmla="*/ 286603 w 661916"/>
              <a:gd name="connsiteY4" fmla="*/ 320723 h 675564"/>
              <a:gd name="connsiteX5" fmla="*/ 368489 w 661916"/>
              <a:gd name="connsiteY5" fmla="*/ 197893 h 675564"/>
              <a:gd name="connsiteX6" fmla="*/ 477671 w 661916"/>
              <a:gd name="connsiteY6" fmla="*/ 34120 h 675564"/>
              <a:gd name="connsiteX7" fmla="*/ 532262 w 661916"/>
              <a:gd name="connsiteY7" fmla="*/ 6824 h 675564"/>
              <a:gd name="connsiteX8" fmla="*/ 559558 w 661916"/>
              <a:gd name="connsiteY8" fmla="*/ 75063 h 675564"/>
              <a:gd name="connsiteX9" fmla="*/ 600501 w 661916"/>
              <a:gd name="connsiteY9" fmla="*/ 197893 h 675564"/>
              <a:gd name="connsiteX10" fmla="*/ 627797 w 661916"/>
              <a:gd name="connsiteY10" fmla="*/ 320723 h 675564"/>
              <a:gd name="connsiteX11" fmla="*/ 655092 w 661916"/>
              <a:gd name="connsiteY11" fmla="*/ 388961 h 675564"/>
              <a:gd name="connsiteX12" fmla="*/ 641444 w 661916"/>
              <a:gd name="connsiteY12" fmla="*/ 429905 h 675564"/>
              <a:gd name="connsiteX13" fmla="*/ 532262 w 661916"/>
              <a:gd name="connsiteY13" fmla="*/ 402609 h 675564"/>
              <a:gd name="connsiteX14" fmla="*/ 368489 w 661916"/>
              <a:gd name="connsiteY14" fmla="*/ 375314 h 675564"/>
              <a:gd name="connsiteX0" fmla="*/ 0 w 622920"/>
              <a:gd name="connsiteY0" fmla="*/ 632566 h 632566"/>
              <a:gd name="connsiteX1" fmla="*/ 72008 w 622920"/>
              <a:gd name="connsiteY1" fmla="*/ 560558 h 632566"/>
              <a:gd name="connsiteX2" fmla="*/ 144016 w 622920"/>
              <a:gd name="connsiteY2" fmla="*/ 488550 h 632566"/>
              <a:gd name="connsiteX3" fmla="*/ 206663 w 622920"/>
              <a:gd name="connsiteY3" fmla="*/ 388961 h 632566"/>
              <a:gd name="connsiteX4" fmla="*/ 247607 w 622920"/>
              <a:gd name="connsiteY4" fmla="*/ 320723 h 632566"/>
              <a:gd name="connsiteX5" fmla="*/ 329493 w 622920"/>
              <a:gd name="connsiteY5" fmla="*/ 197893 h 632566"/>
              <a:gd name="connsiteX6" fmla="*/ 438675 w 622920"/>
              <a:gd name="connsiteY6" fmla="*/ 34120 h 632566"/>
              <a:gd name="connsiteX7" fmla="*/ 493266 w 622920"/>
              <a:gd name="connsiteY7" fmla="*/ 6824 h 632566"/>
              <a:gd name="connsiteX8" fmla="*/ 520562 w 622920"/>
              <a:gd name="connsiteY8" fmla="*/ 75063 h 632566"/>
              <a:gd name="connsiteX9" fmla="*/ 561505 w 622920"/>
              <a:gd name="connsiteY9" fmla="*/ 197893 h 632566"/>
              <a:gd name="connsiteX10" fmla="*/ 588801 w 622920"/>
              <a:gd name="connsiteY10" fmla="*/ 320723 h 632566"/>
              <a:gd name="connsiteX11" fmla="*/ 616096 w 622920"/>
              <a:gd name="connsiteY11" fmla="*/ 388961 h 632566"/>
              <a:gd name="connsiteX12" fmla="*/ 602448 w 622920"/>
              <a:gd name="connsiteY12" fmla="*/ 429905 h 632566"/>
              <a:gd name="connsiteX13" fmla="*/ 493266 w 622920"/>
              <a:gd name="connsiteY13" fmla="*/ 402609 h 632566"/>
              <a:gd name="connsiteX14" fmla="*/ 329493 w 622920"/>
              <a:gd name="connsiteY14" fmla="*/ 375314 h 632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22920" h="632566">
                <a:moveTo>
                  <a:pt x="0" y="632566"/>
                </a:moveTo>
                <a:lnTo>
                  <a:pt x="72008" y="560558"/>
                </a:lnTo>
                <a:cubicBezTo>
                  <a:pt x="102510" y="529389"/>
                  <a:pt x="121574" y="517150"/>
                  <a:pt x="144016" y="488550"/>
                </a:cubicBezTo>
                <a:cubicBezTo>
                  <a:pt x="166459" y="459951"/>
                  <a:pt x="189398" y="416932"/>
                  <a:pt x="206663" y="388961"/>
                </a:cubicBezTo>
                <a:cubicBezTo>
                  <a:pt x="223928" y="360990"/>
                  <a:pt x="227135" y="352568"/>
                  <a:pt x="247607" y="320723"/>
                </a:cubicBezTo>
                <a:cubicBezTo>
                  <a:pt x="268079" y="288878"/>
                  <a:pt x="329493" y="197893"/>
                  <a:pt x="329493" y="197893"/>
                </a:cubicBezTo>
                <a:cubicBezTo>
                  <a:pt x="361338" y="150126"/>
                  <a:pt x="411379" y="65965"/>
                  <a:pt x="438675" y="34120"/>
                </a:cubicBezTo>
                <a:cubicBezTo>
                  <a:pt x="465971" y="2275"/>
                  <a:pt x="479618" y="0"/>
                  <a:pt x="493266" y="6824"/>
                </a:cubicBezTo>
                <a:cubicBezTo>
                  <a:pt x="506914" y="13648"/>
                  <a:pt x="509189" y="43218"/>
                  <a:pt x="520562" y="75063"/>
                </a:cubicBezTo>
                <a:cubicBezTo>
                  <a:pt x="531935" y="106908"/>
                  <a:pt x="550132" y="156950"/>
                  <a:pt x="561505" y="197893"/>
                </a:cubicBezTo>
                <a:cubicBezTo>
                  <a:pt x="572878" y="238836"/>
                  <a:pt x="579702" y="288878"/>
                  <a:pt x="588801" y="320723"/>
                </a:cubicBezTo>
                <a:cubicBezTo>
                  <a:pt x="597900" y="352568"/>
                  <a:pt x="613822" y="370764"/>
                  <a:pt x="616096" y="388961"/>
                </a:cubicBezTo>
                <a:cubicBezTo>
                  <a:pt x="618371" y="407158"/>
                  <a:pt x="622920" y="427630"/>
                  <a:pt x="602448" y="429905"/>
                </a:cubicBezTo>
                <a:cubicBezTo>
                  <a:pt x="581976" y="432180"/>
                  <a:pt x="538758" y="411707"/>
                  <a:pt x="493266" y="402609"/>
                </a:cubicBezTo>
                <a:cubicBezTo>
                  <a:pt x="447774" y="393511"/>
                  <a:pt x="388633" y="384412"/>
                  <a:pt x="329493" y="375314"/>
                </a:cubicBezTo>
              </a:path>
            </a:pathLst>
          </a:custGeom>
          <a:ln w="22225">
            <a:solidFill>
              <a:srgbClr val="FF0000"/>
            </a:solidFill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フリーフォーム 45"/>
          <p:cNvSpPr/>
          <p:nvPr/>
        </p:nvSpPr>
        <p:spPr>
          <a:xfrm>
            <a:off x="4401787" y="5232048"/>
            <a:ext cx="807493" cy="793429"/>
          </a:xfrm>
          <a:custGeom>
            <a:avLst/>
            <a:gdLst>
              <a:gd name="connsiteX0" fmla="*/ 807493 w 807493"/>
              <a:gd name="connsiteY0" fmla="*/ 504967 h 784747"/>
              <a:gd name="connsiteX1" fmla="*/ 739254 w 807493"/>
              <a:gd name="connsiteY1" fmla="*/ 600502 h 784747"/>
              <a:gd name="connsiteX2" fmla="*/ 657368 w 807493"/>
              <a:gd name="connsiteY2" fmla="*/ 736979 h 784747"/>
              <a:gd name="connsiteX3" fmla="*/ 602776 w 807493"/>
              <a:gd name="connsiteY3" fmla="*/ 777923 h 784747"/>
              <a:gd name="connsiteX4" fmla="*/ 534538 w 807493"/>
              <a:gd name="connsiteY4" fmla="*/ 777923 h 784747"/>
              <a:gd name="connsiteX5" fmla="*/ 425356 w 807493"/>
              <a:gd name="connsiteY5" fmla="*/ 750627 h 784747"/>
              <a:gd name="connsiteX6" fmla="*/ 261582 w 807493"/>
              <a:gd name="connsiteY6" fmla="*/ 723332 h 784747"/>
              <a:gd name="connsiteX7" fmla="*/ 166048 w 807493"/>
              <a:gd name="connsiteY7" fmla="*/ 709684 h 784747"/>
              <a:gd name="connsiteX8" fmla="*/ 97809 w 807493"/>
              <a:gd name="connsiteY8" fmla="*/ 641445 h 784747"/>
              <a:gd name="connsiteX9" fmla="*/ 70514 w 807493"/>
              <a:gd name="connsiteY9" fmla="*/ 464024 h 784747"/>
              <a:gd name="connsiteX10" fmla="*/ 15923 w 807493"/>
              <a:gd name="connsiteY10" fmla="*/ 272955 h 784747"/>
              <a:gd name="connsiteX11" fmla="*/ 29570 w 807493"/>
              <a:gd name="connsiteY11" fmla="*/ 177421 h 784747"/>
              <a:gd name="connsiteX12" fmla="*/ 193344 w 807493"/>
              <a:gd name="connsiteY12" fmla="*/ 136478 h 784747"/>
              <a:gd name="connsiteX13" fmla="*/ 411708 w 807493"/>
              <a:gd name="connsiteY13" fmla="*/ 68239 h 784747"/>
              <a:gd name="connsiteX14" fmla="*/ 589129 w 807493"/>
              <a:gd name="connsiteY14" fmla="*/ 0 h 784747"/>
              <a:gd name="connsiteX0" fmla="*/ 807493 w 807493"/>
              <a:gd name="connsiteY0" fmla="*/ 504967 h 784747"/>
              <a:gd name="connsiteX1" fmla="*/ 739254 w 807493"/>
              <a:gd name="connsiteY1" fmla="*/ 600502 h 784747"/>
              <a:gd name="connsiteX2" fmla="*/ 657368 w 807493"/>
              <a:gd name="connsiteY2" fmla="*/ 736979 h 784747"/>
              <a:gd name="connsiteX3" fmla="*/ 602776 w 807493"/>
              <a:gd name="connsiteY3" fmla="*/ 777923 h 784747"/>
              <a:gd name="connsiteX4" fmla="*/ 534538 w 807493"/>
              <a:gd name="connsiteY4" fmla="*/ 777923 h 784747"/>
              <a:gd name="connsiteX5" fmla="*/ 425356 w 807493"/>
              <a:gd name="connsiteY5" fmla="*/ 750627 h 784747"/>
              <a:gd name="connsiteX6" fmla="*/ 261582 w 807493"/>
              <a:gd name="connsiteY6" fmla="*/ 723332 h 784747"/>
              <a:gd name="connsiteX7" fmla="*/ 166048 w 807493"/>
              <a:gd name="connsiteY7" fmla="*/ 709684 h 784747"/>
              <a:gd name="connsiteX8" fmla="*/ 97809 w 807493"/>
              <a:gd name="connsiteY8" fmla="*/ 641445 h 784747"/>
              <a:gd name="connsiteX9" fmla="*/ 70514 w 807493"/>
              <a:gd name="connsiteY9" fmla="*/ 464024 h 784747"/>
              <a:gd name="connsiteX10" fmla="*/ 15923 w 807493"/>
              <a:gd name="connsiteY10" fmla="*/ 272955 h 784747"/>
              <a:gd name="connsiteX11" fmla="*/ 29570 w 807493"/>
              <a:gd name="connsiteY11" fmla="*/ 177421 h 784747"/>
              <a:gd name="connsiteX12" fmla="*/ 193344 w 807493"/>
              <a:gd name="connsiteY12" fmla="*/ 136478 h 784747"/>
              <a:gd name="connsiteX13" fmla="*/ 393773 w 807493"/>
              <a:gd name="connsiteY13" fmla="*/ 63326 h 784747"/>
              <a:gd name="connsiteX14" fmla="*/ 589129 w 807493"/>
              <a:gd name="connsiteY14" fmla="*/ 0 h 784747"/>
              <a:gd name="connsiteX0" fmla="*/ 807493 w 807493"/>
              <a:gd name="connsiteY0" fmla="*/ 513649 h 793429"/>
              <a:gd name="connsiteX1" fmla="*/ 739254 w 807493"/>
              <a:gd name="connsiteY1" fmla="*/ 609184 h 793429"/>
              <a:gd name="connsiteX2" fmla="*/ 657368 w 807493"/>
              <a:gd name="connsiteY2" fmla="*/ 745661 h 793429"/>
              <a:gd name="connsiteX3" fmla="*/ 602776 w 807493"/>
              <a:gd name="connsiteY3" fmla="*/ 786605 h 793429"/>
              <a:gd name="connsiteX4" fmla="*/ 534538 w 807493"/>
              <a:gd name="connsiteY4" fmla="*/ 786605 h 793429"/>
              <a:gd name="connsiteX5" fmla="*/ 425356 w 807493"/>
              <a:gd name="connsiteY5" fmla="*/ 759309 h 793429"/>
              <a:gd name="connsiteX6" fmla="*/ 261582 w 807493"/>
              <a:gd name="connsiteY6" fmla="*/ 732014 h 793429"/>
              <a:gd name="connsiteX7" fmla="*/ 166048 w 807493"/>
              <a:gd name="connsiteY7" fmla="*/ 718366 h 793429"/>
              <a:gd name="connsiteX8" fmla="*/ 97809 w 807493"/>
              <a:gd name="connsiteY8" fmla="*/ 650127 h 793429"/>
              <a:gd name="connsiteX9" fmla="*/ 70514 w 807493"/>
              <a:gd name="connsiteY9" fmla="*/ 472706 h 793429"/>
              <a:gd name="connsiteX10" fmla="*/ 15923 w 807493"/>
              <a:gd name="connsiteY10" fmla="*/ 281637 h 793429"/>
              <a:gd name="connsiteX11" fmla="*/ 29570 w 807493"/>
              <a:gd name="connsiteY11" fmla="*/ 186103 h 793429"/>
              <a:gd name="connsiteX12" fmla="*/ 193344 w 807493"/>
              <a:gd name="connsiteY12" fmla="*/ 145160 h 793429"/>
              <a:gd name="connsiteX13" fmla="*/ 393773 w 807493"/>
              <a:gd name="connsiteY13" fmla="*/ 72008 h 793429"/>
              <a:gd name="connsiteX14" fmla="*/ 537789 w 807493"/>
              <a:gd name="connsiteY14" fmla="*/ 0 h 7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07493" h="793429">
                <a:moveTo>
                  <a:pt x="807493" y="513649"/>
                </a:moveTo>
                <a:cubicBezTo>
                  <a:pt x="785884" y="542082"/>
                  <a:pt x="764275" y="570515"/>
                  <a:pt x="739254" y="609184"/>
                </a:cubicBezTo>
                <a:cubicBezTo>
                  <a:pt x="714233" y="647853"/>
                  <a:pt x="680114" y="716091"/>
                  <a:pt x="657368" y="745661"/>
                </a:cubicBezTo>
                <a:cubicBezTo>
                  <a:pt x="634622" y="775231"/>
                  <a:pt x="623248" y="779781"/>
                  <a:pt x="602776" y="786605"/>
                </a:cubicBezTo>
                <a:cubicBezTo>
                  <a:pt x="582304" y="793429"/>
                  <a:pt x="564108" y="791154"/>
                  <a:pt x="534538" y="786605"/>
                </a:cubicBezTo>
                <a:cubicBezTo>
                  <a:pt x="504968" y="782056"/>
                  <a:pt x="470849" y="768407"/>
                  <a:pt x="425356" y="759309"/>
                </a:cubicBezTo>
                <a:cubicBezTo>
                  <a:pt x="379863" y="750211"/>
                  <a:pt x="304800" y="738838"/>
                  <a:pt x="261582" y="732014"/>
                </a:cubicBezTo>
                <a:cubicBezTo>
                  <a:pt x="218364" y="725190"/>
                  <a:pt x="193344" y="732014"/>
                  <a:pt x="166048" y="718366"/>
                </a:cubicBezTo>
                <a:cubicBezTo>
                  <a:pt x="138753" y="704718"/>
                  <a:pt x="113731" y="691070"/>
                  <a:pt x="97809" y="650127"/>
                </a:cubicBezTo>
                <a:cubicBezTo>
                  <a:pt x="81887" y="609184"/>
                  <a:pt x="84162" y="534121"/>
                  <a:pt x="70514" y="472706"/>
                </a:cubicBezTo>
                <a:cubicBezTo>
                  <a:pt x="56866" y="411291"/>
                  <a:pt x="22747" y="329404"/>
                  <a:pt x="15923" y="281637"/>
                </a:cubicBezTo>
                <a:cubicBezTo>
                  <a:pt x="9099" y="233870"/>
                  <a:pt x="0" y="208849"/>
                  <a:pt x="29570" y="186103"/>
                </a:cubicBezTo>
                <a:cubicBezTo>
                  <a:pt x="59140" y="163357"/>
                  <a:pt x="132644" y="164176"/>
                  <a:pt x="193344" y="145160"/>
                </a:cubicBezTo>
                <a:cubicBezTo>
                  <a:pt x="254044" y="126144"/>
                  <a:pt x="336366" y="96201"/>
                  <a:pt x="393773" y="72008"/>
                </a:cubicBezTo>
                <a:cubicBezTo>
                  <a:pt x="451180" y="47815"/>
                  <a:pt x="482060" y="22746"/>
                  <a:pt x="537789" y="0"/>
                </a:cubicBezTo>
              </a:path>
            </a:pathLst>
          </a:custGeom>
          <a:ln w="25400">
            <a:solidFill>
              <a:srgbClr val="FF0000"/>
            </a:solidFill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右矢印 46"/>
          <p:cNvSpPr/>
          <p:nvPr/>
        </p:nvSpPr>
        <p:spPr>
          <a:xfrm>
            <a:off x="2995360" y="5376064"/>
            <a:ext cx="1080120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分割</a:t>
            </a:r>
            <a:endParaRPr kumimoji="1" lang="ja-JP" altLang="en-US" dirty="0"/>
          </a:p>
        </p:txBody>
      </p:sp>
      <p:sp>
        <p:nvSpPr>
          <p:cNvPr id="48" name="右矢印 47"/>
          <p:cNvSpPr/>
          <p:nvPr/>
        </p:nvSpPr>
        <p:spPr>
          <a:xfrm>
            <a:off x="5587648" y="5376064"/>
            <a:ext cx="115212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つなぐ</a:t>
            </a:r>
            <a:endParaRPr kumimoji="1" lang="ja-JP" altLang="en-US" dirty="0"/>
          </a:p>
        </p:txBody>
      </p:sp>
      <p:sp>
        <p:nvSpPr>
          <p:cNvPr id="49" name="円/楕円 48"/>
          <p:cNvSpPr/>
          <p:nvPr/>
        </p:nvSpPr>
        <p:spPr>
          <a:xfrm>
            <a:off x="7099816" y="58801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0" name="円/楕円 49"/>
          <p:cNvSpPr/>
          <p:nvPr/>
        </p:nvSpPr>
        <p:spPr>
          <a:xfrm>
            <a:off x="7819896" y="559208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1" name="円/楕円 50"/>
          <p:cNvSpPr/>
          <p:nvPr/>
        </p:nvSpPr>
        <p:spPr>
          <a:xfrm>
            <a:off x="7387848" y="552008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2" name="円/楕円 51"/>
          <p:cNvSpPr/>
          <p:nvPr/>
        </p:nvSpPr>
        <p:spPr>
          <a:xfrm>
            <a:off x="6955800" y="537606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3" name="円/楕円 52"/>
          <p:cNvSpPr/>
          <p:nvPr/>
        </p:nvSpPr>
        <p:spPr>
          <a:xfrm>
            <a:off x="7603872" y="595212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4" name="円/楕円 53"/>
          <p:cNvSpPr/>
          <p:nvPr/>
        </p:nvSpPr>
        <p:spPr>
          <a:xfrm>
            <a:off x="7675880" y="516004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55" name="直線矢印コネクタ 54"/>
          <p:cNvCxnSpPr>
            <a:stCxn id="52" idx="6"/>
            <a:endCxn id="54" idx="2"/>
          </p:cNvCxnSpPr>
          <p:nvPr/>
        </p:nvCxnSpPr>
        <p:spPr>
          <a:xfrm flipV="1">
            <a:off x="7099816" y="5232048"/>
            <a:ext cx="57606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51" idx="7"/>
            <a:endCxn id="54" idx="3"/>
          </p:cNvCxnSpPr>
          <p:nvPr/>
        </p:nvCxnSpPr>
        <p:spPr>
          <a:xfrm flipV="1">
            <a:off x="7510773" y="5282965"/>
            <a:ext cx="186198" cy="25820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49" idx="0"/>
            <a:endCxn id="52" idx="5"/>
          </p:cNvCxnSpPr>
          <p:nvPr/>
        </p:nvCxnSpPr>
        <p:spPr>
          <a:xfrm flipH="1" flipV="1">
            <a:off x="7078725" y="5498989"/>
            <a:ext cx="93099" cy="3811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54" idx="4"/>
            <a:endCxn id="50" idx="1"/>
          </p:cNvCxnSpPr>
          <p:nvPr/>
        </p:nvCxnSpPr>
        <p:spPr>
          <a:xfrm>
            <a:off x="7747888" y="5304056"/>
            <a:ext cx="93099" cy="30912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>
            <a:stCxn id="50" idx="4"/>
            <a:endCxn id="53" idx="7"/>
          </p:cNvCxnSpPr>
          <p:nvPr/>
        </p:nvCxnSpPr>
        <p:spPr>
          <a:xfrm flipH="1">
            <a:off x="7726797" y="5736104"/>
            <a:ext cx="165107" cy="237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49" idx="7"/>
            <a:endCxn id="51" idx="4"/>
          </p:cNvCxnSpPr>
          <p:nvPr/>
        </p:nvCxnSpPr>
        <p:spPr>
          <a:xfrm flipV="1">
            <a:off x="7222741" y="5664096"/>
            <a:ext cx="237115" cy="23711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50" idx="2"/>
            <a:endCxn id="51" idx="6"/>
          </p:cNvCxnSpPr>
          <p:nvPr/>
        </p:nvCxnSpPr>
        <p:spPr>
          <a:xfrm flipH="1" flipV="1">
            <a:off x="7531864" y="5592088"/>
            <a:ext cx="288032" cy="720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53" idx="2"/>
            <a:endCxn id="49" idx="6"/>
          </p:cNvCxnSpPr>
          <p:nvPr/>
        </p:nvCxnSpPr>
        <p:spPr>
          <a:xfrm flipH="1" flipV="1">
            <a:off x="7243832" y="5952128"/>
            <a:ext cx="36004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フリーフォーム 62"/>
          <p:cNvSpPr/>
          <p:nvPr/>
        </p:nvSpPr>
        <p:spPr>
          <a:xfrm>
            <a:off x="7243832" y="5247554"/>
            <a:ext cx="621712" cy="632566"/>
          </a:xfrm>
          <a:custGeom>
            <a:avLst/>
            <a:gdLst>
              <a:gd name="connsiteX0" fmla="*/ 0 w 661916"/>
              <a:gd name="connsiteY0" fmla="*/ 675564 h 675564"/>
              <a:gd name="connsiteX1" fmla="*/ 136477 w 661916"/>
              <a:gd name="connsiteY1" fmla="*/ 539087 h 675564"/>
              <a:gd name="connsiteX2" fmla="*/ 245659 w 661916"/>
              <a:gd name="connsiteY2" fmla="*/ 388961 h 675564"/>
              <a:gd name="connsiteX3" fmla="*/ 286603 w 661916"/>
              <a:gd name="connsiteY3" fmla="*/ 320723 h 675564"/>
              <a:gd name="connsiteX4" fmla="*/ 368489 w 661916"/>
              <a:gd name="connsiteY4" fmla="*/ 197893 h 675564"/>
              <a:gd name="connsiteX5" fmla="*/ 477671 w 661916"/>
              <a:gd name="connsiteY5" fmla="*/ 34120 h 675564"/>
              <a:gd name="connsiteX6" fmla="*/ 532262 w 661916"/>
              <a:gd name="connsiteY6" fmla="*/ 6824 h 675564"/>
              <a:gd name="connsiteX7" fmla="*/ 559558 w 661916"/>
              <a:gd name="connsiteY7" fmla="*/ 75063 h 675564"/>
              <a:gd name="connsiteX8" fmla="*/ 600501 w 661916"/>
              <a:gd name="connsiteY8" fmla="*/ 197893 h 675564"/>
              <a:gd name="connsiteX9" fmla="*/ 627797 w 661916"/>
              <a:gd name="connsiteY9" fmla="*/ 320723 h 675564"/>
              <a:gd name="connsiteX10" fmla="*/ 655092 w 661916"/>
              <a:gd name="connsiteY10" fmla="*/ 388961 h 675564"/>
              <a:gd name="connsiteX11" fmla="*/ 641444 w 661916"/>
              <a:gd name="connsiteY11" fmla="*/ 429905 h 675564"/>
              <a:gd name="connsiteX12" fmla="*/ 532262 w 661916"/>
              <a:gd name="connsiteY12" fmla="*/ 402609 h 675564"/>
              <a:gd name="connsiteX13" fmla="*/ 368489 w 661916"/>
              <a:gd name="connsiteY13" fmla="*/ 375314 h 675564"/>
              <a:gd name="connsiteX0" fmla="*/ 0 w 661916"/>
              <a:gd name="connsiteY0" fmla="*/ 675564 h 675564"/>
              <a:gd name="connsiteX1" fmla="*/ 183012 w 661916"/>
              <a:gd name="connsiteY1" fmla="*/ 488550 h 675564"/>
              <a:gd name="connsiteX2" fmla="*/ 245659 w 661916"/>
              <a:gd name="connsiteY2" fmla="*/ 388961 h 675564"/>
              <a:gd name="connsiteX3" fmla="*/ 286603 w 661916"/>
              <a:gd name="connsiteY3" fmla="*/ 320723 h 675564"/>
              <a:gd name="connsiteX4" fmla="*/ 368489 w 661916"/>
              <a:gd name="connsiteY4" fmla="*/ 197893 h 675564"/>
              <a:gd name="connsiteX5" fmla="*/ 477671 w 661916"/>
              <a:gd name="connsiteY5" fmla="*/ 34120 h 675564"/>
              <a:gd name="connsiteX6" fmla="*/ 532262 w 661916"/>
              <a:gd name="connsiteY6" fmla="*/ 6824 h 675564"/>
              <a:gd name="connsiteX7" fmla="*/ 559558 w 661916"/>
              <a:gd name="connsiteY7" fmla="*/ 75063 h 675564"/>
              <a:gd name="connsiteX8" fmla="*/ 600501 w 661916"/>
              <a:gd name="connsiteY8" fmla="*/ 197893 h 675564"/>
              <a:gd name="connsiteX9" fmla="*/ 627797 w 661916"/>
              <a:gd name="connsiteY9" fmla="*/ 320723 h 675564"/>
              <a:gd name="connsiteX10" fmla="*/ 655092 w 661916"/>
              <a:gd name="connsiteY10" fmla="*/ 388961 h 675564"/>
              <a:gd name="connsiteX11" fmla="*/ 641444 w 661916"/>
              <a:gd name="connsiteY11" fmla="*/ 429905 h 675564"/>
              <a:gd name="connsiteX12" fmla="*/ 532262 w 661916"/>
              <a:gd name="connsiteY12" fmla="*/ 402609 h 675564"/>
              <a:gd name="connsiteX13" fmla="*/ 368489 w 661916"/>
              <a:gd name="connsiteY13" fmla="*/ 375314 h 675564"/>
              <a:gd name="connsiteX0" fmla="*/ 0 w 661916"/>
              <a:gd name="connsiteY0" fmla="*/ 675564 h 675564"/>
              <a:gd name="connsiteX1" fmla="*/ 111004 w 661916"/>
              <a:gd name="connsiteY1" fmla="*/ 560558 h 675564"/>
              <a:gd name="connsiteX2" fmla="*/ 183012 w 661916"/>
              <a:gd name="connsiteY2" fmla="*/ 488550 h 675564"/>
              <a:gd name="connsiteX3" fmla="*/ 245659 w 661916"/>
              <a:gd name="connsiteY3" fmla="*/ 388961 h 675564"/>
              <a:gd name="connsiteX4" fmla="*/ 286603 w 661916"/>
              <a:gd name="connsiteY4" fmla="*/ 320723 h 675564"/>
              <a:gd name="connsiteX5" fmla="*/ 368489 w 661916"/>
              <a:gd name="connsiteY5" fmla="*/ 197893 h 675564"/>
              <a:gd name="connsiteX6" fmla="*/ 477671 w 661916"/>
              <a:gd name="connsiteY6" fmla="*/ 34120 h 675564"/>
              <a:gd name="connsiteX7" fmla="*/ 532262 w 661916"/>
              <a:gd name="connsiteY7" fmla="*/ 6824 h 675564"/>
              <a:gd name="connsiteX8" fmla="*/ 559558 w 661916"/>
              <a:gd name="connsiteY8" fmla="*/ 75063 h 675564"/>
              <a:gd name="connsiteX9" fmla="*/ 600501 w 661916"/>
              <a:gd name="connsiteY9" fmla="*/ 197893 h 675564"/>
              <a:gd name="connsiteX10" fmla="*/ 627797 w 661916"/>
              <a:gd name="connsiteY10" fmla="*/ 320723 h 675564"/>
              <a:gd name="connsiteX11" fmla="*/ 655092 w 661916"/>
              <a:gd name="connsiteY11" fmla="*/ 388961 h 675564"/>
              <a:gd name="connsiteX12" fmla="*/ 641444 w 661916"/>
              <a:gd name="connsiteY12" fmla="*/ 429905 h 675564"/>
              <a:gd name="connsiteX13" fmla="*/ 532262 w 661916"/>
              <a:gd name="connsiteY13" fmla="*/ 402609 h 675564"/>
              <a:gd name="connsiteX14" fmla="*/ 368489 w 661916"/>
              <a:gd name="connsiteY14" fmla="*/ 375314 h 675564"/>
              <a:gd name="connsiteX0" fmla="*/ 0 w 622920"/>
              <a:gd name="connsiteY0" fmla="*/ 632566 h 632566"/>
              <a:gd name="connsiteX1" fmla="*/ 72008 w 622920"/>
              <a:gd name="connsiteY1" fmla="*/ 560558 h 632566"/>
              <a:gd name="connsiteX2" fmla="*/ 144016 w 622920"/>
              <a:gd name="connsiteY2" fmla="*/ 488550 h 632566"/>
              <a:gd name="connsiteX3" fmla="*/ 206663 w 622920"/>
              <a:gd name="connsiteY3" fmla="*/ 388961 h 632566"/>
              <a:gd name="connsiteX4" fmla="*/ 247607 w 622920"/>
              <a:gd name="connsiteY4" fmla="*/ 320723 h 632566"/>
              <a:gd name="connsiteX5" fmla="*/ 329493 w 622920"/>
              <a:gd name="connsiteY5" fmla="*/ 197893 h 632566"/>
              <a:gd name="connsiteX6" fmla="*/ 438675 w 622920"/>
              <a:gd name="connsiteY6" fmla="*/ 34120 h 632566"/>
              <a:gd name="connsiteX7" fmla="*/ 493266 w 622920"/>
              <a:gd name="connsiteY7" fmla="*/ 6824 h 632566"/>
              <a:gd name="connsiteX8" fmla="*/ 520562 w 622920"/>
              <a:gd name="connsiteY8" fmla="*/ 75063 h 632566"/>
              <a:gd name="connsiteX9" fmla="*/ 561505 w 622920"/>
              <a:gd name="connsiteY9" fmla="*/ 197893 h 632566"/>
              <a:gd name="connsiteX10" fmla="*/ 588801 w 622920"/>
              <a:gd name="connsiteY10" fmla="*/ 320723 h 632566"/>
              <a:gd name="connsiteX11" fmla="*/ 616096 w 622920"/>
              <a:gd name="connsiteY11" fmla="*/ 388961 h 632566"/>
              <a:gd name="connsiteX12" fmla="*/ 602448 w 622920"/>
              <a:gd name="connsiteY12" fmla="*/ 429905 h 632566"/>
              <a:gd name="connsiteX13" fmla="*/ 493266 w 622920"/>
              <a:gd name="connsiteY13" fmla="*/ 402609 h 632566"/>
              <a:gd name="connsiteX14" fmla="*/ 329493 w 622920"/>
              <a:gd name="connsiteY14" fmla="*/ 375314 h 632566"/>
              <a:gd name="connsiteX0" fmla="*/ 0 w 622920"/>
              <a:gd name="connsiteY0" fmla="*/ 632566 h 632566"/>
              <a:gd name="connsiteX1" fmla="*/ 72008 w 622920"/>
              <a:gd name="connsiteY1" fmla="*/ 560558 h 632566"/>
              <a:gd name="connsiteX2" fmla="*/ 144016 w 622920"/>
              <a:gd name="connsiteY2" fmla="*/ 488550 h 632566"/>
              <a:gd name="connsiteX3" fmla="*/ 206663 w 622920"/>
              <a:gd name="connsiteY3" fmla="*/ 388961 h 632566"/>
              <a:gd name="connsiteX4" fmla="*/ 247607 w 622920"/>
              <a:gd name="connsiteY4" fmla="*/ 320723 h 632566"/>
              <a:gd name="connsiteX5" fmla="*/ 329493 w 622920"/>
              <a:gd name="connsiteY5" fmla="*/ 197893 h 632566"/>
              <a:gd name="connsiteX6" fmla="*/ 438675 w 622920"/>
              <a:gd name="connsiteY6" fmla="*/ 34120 h 632566"/>
              <a:gd name="connsiteX7" fmla="*/ 493266 w 622920"/>
              <a:gd name="connsiteY7" fmla="*/ 6824 h 632566"/>
              <a:gd name="connsiteX8" fmla="*/ 520562 w 622920"/>
              <a:gd name="connsiteY8" fmla="*/ 75063 h 632566"/>
              <a:gd name="connsiteX9" fmla="*/ 561505 w 622920"/>
              <a:gd name="connsiteY9" fmla="*/ 197893 h 632566"/>
              <a:gd name="connsiteX10" fmla="*/ 588801 w 622920"/>
              <a:gd name="connsiteY10" fmla="*/ 320723 h 632566"/>
              <a:gd name="connsiteX11" fmla="*/ 616096 w 622920"/>
              <a:gd name="connsiteY11" fmla="*/ 388961 h 632566"/>
              <a:gd name="connsiteX12" fmla="*/ 602448 w 622920"/>
              <a:gd name="connsiteY12" fmla="*/ 429905 h 632566"/>
              <a:gd name="connsiteX13" fmla="*/ 493266 w 622920"/>
              <a:gd name="connsiteY13" fmla="*/ 402609 h 632566"/>
              <a:gd name="connsiteX0" fmla="*/ 0 w 622920"/>
              <a:gd name="connsiteY0" fmla="*/ 632566 h 632566"/>
              <a:gd name="connsiteX1" fmla="*/ 72008 w 622920"/>
              <a:gd name="connsiteY1" fmla="*/ 560558 h 632566"/>
              <a:gd name="connsiteX2" fmla="*/ 144016 w 622920"/>
              <a:gd name="connsiteY2" fmla="*/ 488550 h 632566"/>
              <a:gd name="connsiteX3" fmla="*/ 206663 w 622920"/>
              <a:gd name="connsiteY3" fmla="*/ 388961 h 632566"/>
              <a:gd name="connsiteX4" fmla="*/ 247607 w 622920"/>
              <a:gd name="connsiteY4" fmla="*/ 320723 h 632566"/>
              <a:gd name="connsiteX5" fmla="*/ 329493 w 622920"/>
              <a:gd name="connsiteY5" fmla="*/ 197893 h 632566"/>
              <a:gd name="connsiteX6" fmla="*/ 438675 w 622920"/>
              <a:gd name="connsiteY6" fmla="*/ 34120 h 632566"/>
              <a:gd name="connsiteX7" fmla="*/ 493266 w 622920"/>
              <a:gd name="connsiteY7" fmla="*/ 6824 h 632566"/>
              <a:gd name="connsiteX8" fmla="*/ 520562 w 622920"/>
              <a:gd name="connsiteY8" fmla="*/ 75063 h 632566"/>
              <a:gd name="connsiteX9" fmla="*/ 561505 w 622920"/>
              <a:gd name="connsiteY9" fmla="*/ 197893 h 632566"/>
              <a:gd name="connsiteX10" fmla="*/ 588801 w 622920"/>
              <a:gd name="connsiteY10" fmla="*/ 320723 h 632566"/>
              <a:gd name="connsiteX11" fmla="*/ 616096 w 622920"/>
              <a:gd name="connsiteY11" fmla="*/ 388961 h 632566"/>
              <a:gd name="connsiteX12" fmla="*/ 602448 w 622920"/>
              <a:gd name="connsiteY12" fmla="*/ 429905 h 632566"/>
              <a:gd name="connsiteX0" fmla="*/ 0 w 618219"/>
              <a:gd name="connsiteY0" fmla="*/ 632566 h 632566"/>
              <a:gd name="connsiteX1" fmla="*/ 72008 w 618219"/>
              <a:gd name="connsiteY1" fmla="*/ 560558 h 632566"/>
              <a:gd name="connsiteX2" fmla="*/ 144016 w 618219"/>
              <a:gd name="connsiteY2" fmla="*/ 488550 h 632566"/>
              <a:gd name="connsiteX3" fmla="*/ 206663 w 618219"/>
              <a:gd name="connsiteY3" fmla="*/ 388961 h 632566"/>
              <a:gd name="connsiteX4" fmla="*/ 247607 w 618219"/>
              <a:gd name="connsiteY4" fmla="*/ 320723 h 632566"/>
              <a:gd name="connsiteX5" fmla="*/ 329493 w 618219"/>
              <a:gd name="connsiteY5" fmla="*/ 197893 h 632566"/>
              <a:gd name="connsiteX6" fmla="*/ 438675 w 618219"/>
              <a:gd name="connsiteY6" fmla="*/ 34120 h 632566"/>
              <a:gd name="connsiteX7" fmla="*/ 493266 w 618219"/>
              <a:gd name="connsiteY7" fmla="*/ 6824 h 632566"/>
              <a:gd name="connsiteX8" fmla="*/ 520562 w 618219"/>
              <a:gd name="connsiteY8" fmla="*/ 75063 h 632566"/>
              <a:gd name="connsiteX9" fmla="*/ 561505 w 618219"/>
              <a:gd name="connsiteY9" fmla="*/ 197893 h 632566"/>
              <a:gd name="connsiteX10" fmla="*/ 588801 w 618219"/>
              <a:gd name="connsiteY10" fmla="*/ 320723 h 632566"/>
              <a:gd name="connsiteX11" fmla="*/ 616096 w 618219"/>
              <a:gd name="connsiteY11" fmla="*/ 388961 h 632566"/>
              <a:gd name="connsiteX12" fmla="*/ 576064 w 618219"/>
              <a:gd name="connsiteY12" fmla="*/ 416542 h 632566"/>
              <a:gd name="connsiteX0" fmla="*/ 0 w 618219"/>
              <a:gd name="connsiteY0" fmla="*/ 632566 h 632566"/>
              <a:gd name="connsiteX1" fmla="*/ 72008 w 618219"/>
              <a:gd name="connsiteY1" fmla="*/ 560558 h 632566"/>
              <a:gd name="connsiteX2" fmla="*/ 144016 w 618219"/>
              <a:gd name="connsiteY2" fmla="*/ 488550 h 632566"/>
              <a:gd name="connsiteX3" fmla="*/ 206663 w 618219"/>
              <a:gd name="connsiteY3" fmla="*/ 388961 h 632566"/>
              <a:gd name="connsiteX4" fmla="*/ 247607 w 618219"/>
              <a:gd name="connsiteY4" fmla="*/ 320723 h 632566"/>
              <a:gd name="connsiteX5" fmla="*/ 329493 w 618219"/>
              <a:gd name="connsiteY5" fmla="*/ 197893 h 632566"/>
              <a:gd name="connsiteX6" fmla="*/ 438675 w 618219"/>
              <a:gd name="connsiteY6" fmla="*/ 34120 h 632566"/>
              <a:gd name="connsiteX7" fmla="*/ 493266 w 618219"/>
              <a:gd name="connsiteY7" fmla="*/ 6824 h 632566"/>
              <a:gd name="connsiteX8" fmla="*/ 520562 w 618219"/>
              <a:gd name="connsiteY8" fmla="*/ 75063 h 632566"/>
              <a:gd name="connsiteX9" fmla="*/ 561505 w 618219"/>
              <a:gd name="connsiteY9" fmla="*/ 197893 h 632566"/>
              <a:gd name="connsiteX10" fmla="*/ 588801 w 618219"/>
              <a:gd name="connsiteY10" fmla="*/ 320723 h 632566"/>
              <a:gd name="connsiteX11" fmla="*/ 616096 w 618219"/>
              <a:gd name="connsiteY11" fmla="*/ 388961 h 632566"/>
              <a:gd name="connsiteX0" fmla="*/ 0 w 621712"/>
              <a:gd name="connsiteY0" fmla="*/ 632566 h 632566"/>
              <a:gd name="connsiteX1" fmla="*/ 72008 w 621712"/>
              <a:gd name="connsiteY1" fmla="*/ 560558 h 632566"/>
              <a:gd name="connsiteX2" fmla="*/ 144016 w 621712"/>
              <a:gd name="connsiteY2" fmla="*/ 488550 h 632566"/>
              <a:gd name="connsiteX3" fmla="*/ 206663 w 621712"/>
              <a:gd name="connsiteY3" fmla="*/ 388961 h 632566"/>
              <a:gd name="connsiteX4" fmla="*/ 247607 w 621712"/>
              <a:gd name="connsiteY4" fmla="*/ 320723 h 632566"/>
              <a:gd name="connsiteX5" fmla="*/ 329493 w 621712"/>
              <a:gd name="connsiteY5" fmla="*/ 197893 h 632566"/>
              <a:gd name="connsiteX6" fmla="*/ 438675 w 621712"/>
              <a:gd name="connsiteY6" fmla="*/ 34120 h 632566"/>
              <a:gd name="connsiteX7" fmla="*/ 493266 w 621712"/>
              <a:gd name="connsiteY7" fmla="*/ 6824 h 632566"/>
              <a:gd name="connsiteX8" fmla="*/ 520562 w 621712"/>
              <a:gd name="connsiteY8" fmla="*/ 75063 h 632566"/>
              <a:gd name="connsiteX9" fmla="*/ 561505 w 621712"/>
              <a:gd name="connsiteY9" fmla="*/ 197893 h 632566"/>
              <a:gd name="connsiteX10" fmla="*/ 612613 w 621712"/>
              <a:gd name="connsiteY10" fmla="*/ 315960 h 632566"/>
              <a:gd name="connsiteX11" fmla="*/ 616096 w 621712"/>
              <a:gd name="connsiteY11" fmla="*/ 388961 h 632566"/>
              <a:gd name="connsiteX0" fmla="*/ 0 w 621712"/>
              <a:gd name="connsiteY0" fmla="*/ 632566 h 632566"/>
              <a:gd name="connsiteX1" fmla="*/ 72008 w 621712"/>
              <a:gd name="connsiteY1" fmla="*/ 560558 h 632566"/>
              <a:gd name="connsiteX2" fmla="*/ 144016 w 621712"/>
              <a:gd name="connsiteY2" fmla="*/ 488550 h 632566"/>
              <a:gd name="connsiteX3" fmla="*/ 206663 w 621712"/>
              <a:gd name="connsiteY3" fmla="*/ 388961 h 632566"/>
              <a:gd name="connsiteX4" fmla="*/ 247607 w 621712"/>
              <a:gd name="connsiteY4" fmla="*/ 320723 h 632566"/>
              <a:gd name="connsiteX5" fmla="*/ 329493 w 621712"/>
              <a:gd name="connsiteY5" fmla="*/ 197893 h 632566"/>
              <a:gd name="connsiteX6" fmla="*/ 438675 w 621712"/>
              <a:gd name="connsiteY6" fmla="*/ 34120 h 632566"/>
              <a:gd name="connsiteX7" fmla="*/ 493266 w 621712"/>
              <a:gd name="connsiteY7" fmla="*/ 6824 h 632566"/>
              <a:gd name="connsiteX8" fmla="*/ 520562 w 621712"/>
              <a:gd name="connsiteY8" fmla="*/ 75063 h 632566"/>
              <a:gd name="connsiteX9" fmla="*/ 561505 w 621712"/>
              <a:gd name="connsiteY9" fmla="*/ 197893 h 632566"/>
              <a:gd name="connsiteX10" fmla="*/ 612613 w 621712"/>
              <a:gd name="connsiteY10" fmla="*/ 315960 h 632566"/>
              <a:gd name="connsiteX11" fmla="*/ 616096 w 621712"/>
              <a:gd name="connsiteY11" fmla="*/ 388961 h 632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21712" h="632566">
                <a:moveTo>
                  <a:pt x="0" y="632566"/>
                </a:moveTo>
                <a:lnTo>
                  <a:pt x="72008" y="560558"/>
                </a:lnTo>
                <a:cubicBezTo>
                  <a:pt x="102510" y="529389"/>
                  <a:pt x="121574" y="517150"/>
                  <a:pt x="144016" y="488550"/>
                </a:cubicBezTo>
                <a:cubicBezTo>
                  <a:pt x="166459" y="459951"/>
                  <a:pt x="189398" y="416932"/>
                  <a:pt x="206663" y="388961"/>
                </a:cubicBezTo>
                <a:cubicBezTo>
                  <a:pt x="223928" y="360990"/>
                  <a:pt x="227135" y="352568"/>
                  <a:pt x="247607" y="320723"/>
                </a:cubicBezTo>
                <a:cubicBezTo>
                  <a:pt x="268079" y="288878"/>
                  <a:pt x="329493" y="197893"/>
                  <a:pt x="329493" y="197893"/>
                </a:cubicBezTo>
                <a:cubicBezTo>
                  <a:pt x="361338" y="150126"/>
                  <a:pt x="411379" y="65965"/>
                  <a:pt x="438675" y="34120"/>
                </a:cubicBezTo>
                <a:cubicBezTo>
                  <a:pt x="465971" y="2275"/>
                  <a:pt x="479618" y="0"/>
                  <a:pt x="493266" y="6824"/>
                </a:cubicBezTo>
                <a:cubicBezTo>
                  <a:pt x="506914" y="13648"/>
                  <a:pt x="509189" y="43218"/>
                  <a:pt x="520562" y="75063"/>
                </a:cubicBezTo>
                <a:cubicBezTo>
                  <a:pt x="531935" y="106908"/>
                  <a:pt x="546163" y="157744"/>
                  <a:pt x="561505" y="197893"/>
                </a:cubicBezTo>
                <a:cubicBezTo>
                  <a:pt x="576847" y="238042"/>
                  <a:pt x="603514" y="284115"/>
                  <a:pt x="612613" y="315960"/>
                </a:cubicBezTo>
                <a:cubicBezTo>
                  <a:pt x="621712" y="347805"/>
                  <a:pt x="618219" y="372991"/>
                  <a:pt x="616096" y="388961"/>
                </a:cubicBezTo>
              </a:path>
            </a:pathLst>
          </a:custGeom>
          <a:ln w="22225">
            <a:solidFill>
              <a:srgbClr val="FF0000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フリーフォーム 63"/>
          <p:cNvSpPr/>
          <p:nvPr/>
        </p:nvSpPr>
        <p:spPr>
          <a:xfrm>
            <a:off x="7066083" y="5232048"/>
            <a:ext cx="753813" cy="793429"/>
          </a:xfrm>
          <a:custGeom>
            <a:avLst/>
            <a:gdLst>
              <a:gd name="connsiteX0" fmla="*/ 807493 w 807493"/>
              <a:gd name="connsiteY0" fmla="*/ 504967 h 784747"/>
              <a:gd name="connsiteX1" fmla="*/ 739254 w 807493"/>
              <a:gd name="connsiteY1" fmla="*/ 600502 h 784747"/>
              <a:gd name="connsiteX2" fmla="*/ 657368 w 807493"/>
              <a:gd name="connsiteY2" fmla="*/ 736979 h 784747"/>
              <a:gd name="connsiteX3" fmla="*/ 602776 w 807493"/>
              <a:gd name="connsiteY3" fmla="*/ 777923 h 784747"/>
              <a:gd name="connsiteX4" fmla="*/ 534538 w 807493"/>
              <a:gd name="connsiteY4" fmla="*/ 777923 h 784747"/>
              <a:gd name="connsiteX5" fmla="*/ 425356 w 807493"/>
              <a:gd name="connsiteY5" fmla="*/ 750627 h 784747"/>
              <a:gd name="connsiteX6" fmla="*/ 261582 w 807493"/>
              <a:gd name="connsiteY6" fmla="*/ 723332 h 784747"/>
              <a:gd name="connsiteX7" fmla="*/ 166048 w 807493"/>
              <a:gd name="connsiteY7" fmla="*/ 709684 h 784747"/>
              <a:gd name="connsiteX8" fmla="*/ 97809 w 807493"/>
              <a:gd name="connsiteY8" fmla="*/ 641445 h 784747"/>
              <a:gd name="connsiteX9" fmla="*/ 70514 w 807493"/>
              <a:gd name="connsiteY9" fmla="*/ 464024 h 784747"/>
              <a:gd name="connsiteX10" fmla="*/ 15923 w 807493"/>
              <a:gd name="connsiteY10" fmla="*/ 272955 h 784747"/>
              <a:gd name="connsiteX11" fmla="*/ 29570 w 807493"/>
              <a:gd name="connsiteY11" fmla="*/ 177421 h 784747"/>
              <a:gd name="connsiteX12" fmla="*/ 193344 w 807493"/>
              <a:gd name="connsiteY12" fmla="*/ 136478 h 784747"/>
              <a:gd name="connsiteX13" fmla="*/ 411708 w 807493"/>
              <a:gd name="connsiteY13" fmla="*/ 68239 h 784747"/>
              <a:gd name="connsiteX14" fmla="*/ 589129 w 807493"/>
              <a:gd name="connsiteY14" fmla="*/ 0 h 784747"/>
              <a:gd name="connsiteX0" fmla="*/ 807493 w 807493"/>
              <a:gd name="connsiteY0" fmla="*/ 504967 h 784747"/>
              <a:gd name="connsiteX1" fmla="*/ 739254 w 807493"/>
              <a:gd name="connsiteY1" fmla="*/ 600502 h 784747"/>
              <a:gd name="connsiteX2" fmla="*/ 657368 w 807493"/>
              <a:gd name="connsiteY2" fmla="*/ 736979 h 784747"/>
              <a:gd name="connsiteX3" fmla="*/ 602776 w 807493"/>
              <a:gd name="connsiteY3" fmla="*/ 777923 h 784747"/>
              <a:gd name="connsiteX4" fmla="*/ 534538 w 807493"/>
              <a:gd name="connsiteY4" fmla="*/ 777923 h 784747"/>
              <a:gd name="connsiteX5" fmla="*/ 425356 w 807493"/>
              <a:gd name="connsiteY5" fmla="*/ 750627 h 784747"/>
              <a:gd name="connsiteX6" fmla="*/ 261582 w 807493"/>
              <a:gd name="connsiteY6" fmla="*/ 723332 h 784747"/>
              <a:gd name="connsiteX7" fmla="*/ 166048 w 807493"/>
              <a:gd name="connsiteY7" fmla="*/ 709684 h 784747"/>
              <a:gd name="connsiteX8" fmla="*/ 97809 w 807493"/>
              <a:gd name="connsiteY8" fmla="*/ 641445 h 784747"/>
              <a:gd name="connsiteX9" fmla="*/ 70514 w 807493"/>
              <a:gd name="connsiteY9" fmla="*/ 464024 h 784747"/>
              <a:gd name="connsiteX10" fmla="*/ 15923 w 807493"/>
              <a:gd name="connsiteY10" fmla="*/ 272955 h 784747"/>
              <a:gd name="connsiteX11" fmla="*/ 29570 w 807493"/>
              <a:gd name="connsiteY11" fmla="*/ 177421 h 784747"/>
              <a:gd name="connsiteX12" fmla="*/ 193344 w 807493"/>
              <a:gd name="connsiteY12" fmla="*/ 136478 h 784747"/>
              <a:gd name="connsiteX13" fmla="*/ 393773 w 807493"/>
              <a:gd name="connsiteY13" fmla="*/ 63326 h 784747"/>
              <a:gd name="connsiteX14" fmla="*/ 589129 w 807493"/>
              <a:gd name="connsiteY14" fmla="*/ 0 h 784747"/>
              <a:gd name="connsiteX0" fmla="*/ 807493 w 807493"/>
              <a:gd name="connsiteY0" fmla="*/ 513649 h 793429"/>
              <a:gd name="connsiteX1" fmla="*/ 739254 w 807493"/>
              <a:gd name="connsiteY1" fmla="*/ 609184 h 793429"/>
              <a:gd name="connsiteX2" fmla="*/ 657368 w 807493"/>
              <a:gd name="connsiteY2" fmla="*/ 745661 h 793429"/>
              <a:gd name="connsiteX3" fmla="*/ 602776 w 807493"/>
              <a:gd name="connsiteY3" fmla="*/ 786605 h 793429"/>
              <a:gd name="connsiteX4" fmla="*/ 534538 w 807493"/>
              <a:gd name="connsiteY4" fmla="*/ 786605 h 793429"/>
              <a:gd name="connsiteX5" fmla="*/ 425356 w 807493"/>
              <a:gd name="connsiteY5" fmla="*/ 759309 h 793429"/>
              <a:gd name="connsiteX6" fmla="*/ 261582 w 807493"/>
              <a:gd name="connsiteY6" fmla="*/ 732014 h 793429"/>
              <a:gd name="connsiteX7" fmla="*/ 166048 w 807493"/>
              <a:gd name="connsiteY7" fmla="*/ 718366 h 793429"/>
              <a:gd name="connsiteX8" fmla="*/ 97809 w 807493"/>
              <a:gd name="connsiteY8" fmla="*/ 650127 h 793429"/>
              <a:gd name="connsiteX9" fmla="*/ 70514 w 807493"/>
              <a:gd name="connsiteY9" fmla="*/ 472706 h 793429"/>
              <a:gd name="connsiteX10" fmla="*/ 15923 w 807493"/>
              <a:gd name="connsiteY10" fmla="*/ 281637 h 793429"/>
              <a:gd name="connsiteX11" fmla="*/ 29570 w 807493"/>
              <a:gd name="connsiteY11" fmla="*/ 186103 h 793429"/>
              <a:gd name="connsiteX12" fmla="*/ 193344 w 807493"/>
              <a:gd name="connsiteY12" fmla="*/ 145160 h 793429"/>
              <a:gd name="connsiteX13" fmla="*/ 393773 w 807493"/>
              <a:gd name="connsiteY13" fmla="*/ 72008 h 793429"/>
              <a:gd name="connsiteX14" fmla="*/ 537789 w 807493"/>
              <a:gd name="connsiteY14" fmla="*/ 0 h 793429"/>
              <a:gd name="connsiteX0" fmla="*/ 807493 w 807493"/>
              <a:gd name="connsiteY0" fmla="*/ 513649 h 793429"/>
              <a:gd name="connsiteX1" fmla="*/ 657368 w 807493"/>
              <a:gd name="connsiteY1" fmla="*/ 745661 h 793429"/>
              <a:gd name="connsiteX2" fmla="*/ 602776 w 807493"/>
              <a:gd name="connsiteY2" fmla="*/ 786605 h 793429"/>
              <a:gd name="connsiteX3" fmla="*/ 534538 w 807493"/>
              <a:gd name="connsiteY3" fmla="*/ 786605 h 793429"/>
              <a:gd name="connsiteX4" fmla="*/ 425356 w 807493"/>
              <a:gd name="connsiteY4" fmla="*/ 759309 h 793429"/>
              <a:gd name="connsiteX5" fmla="*/ 261582 w 807493"/>
              <a:gd name="connsiteY5" fmla="*/ 732014 h 793429"/>
              <a:gd name="connsiteX6" fmla="*/ 166048 w 807493"/>
              <a:gd name="connsiteY6" fmla="*/ 718366 h 793429"/>
              <a:gd name="connsiteX7" fmla="*/ 97809 w 807493"/>
              <a:gd name="connsiteY7" fmla="*/ 650127 h 793429"/>
              <a:gd name="connsiteX8" fmla="*/ 70514 w 807493"/>
              <a:gd name="connsiteY8" fmla="*/ 472706 h 793429"/>
              <a:gd name="connsiteX9" fmla="*/ 15923 w 807493"/>
              <a:gd name="connsiteY9" fmla="*/ 281637 h 793429"/>
              <a:gd name="connsiteX10" fmla="*/ 29570 w 807493"/>
              <a:gd name="connsiteY10" fmla="*/ 186103 h 793429"/>
              <a:gd name="connsiteX11" fmla="*/ 193344 w 807493"/>
              <a:gd name="connsiteY11" fmla="*/ 145160 h 793429"/>
              <a:gd name="connsiteX12" fmla="*/ 393773 w 807493"/>
              <a:gd name="connsiteY12" fmla="*/ 72008 h 793429"/>
              <a:gd name="connsiteX13" fmla="*/ 537789 w 807493"/>
              <a:gd name="connsiteY13" fmla="*/ 0 h 793429"/>
              <a:gd name="connsiteX0" fmla="*/ 753813 w 753813"/>
              <a:gd name="connsiteY0" fmla="*/ 576064 h 793429"/>
              <a:gd name="connsiteX1" fmla="*/ 657368 w 753813"/>
              <a:gd name="connsiteY1" fmla="*/ 745661 h 793429"/>
              <a:gd name="connsiteX2" fmla="*/ 602776 w 753813"/>
              <a:gd name="connsiteY2" fmla="*/ 786605 h 793429"/>
              <a:gd name="connsiteX3" fmla="*/ 534538 w 753813"/>
              <a:gd name="connsiteY3" fmla="*/ 786605 h 793429"/>
              <a:gd name="connsiteX4" fmla="*/ 425356 w 753813"/>
              <a:gd name="connsiteY4" fmla="*/ 759309 h 793429"/>
              <a:gd name="connsiteX5" fmla="*/ 261582 w 753813"/>
              <a:gd name="connsiteY5" fmla="*/ 732014 h 793429"/>
              <a:gd name="connsiteX6" fmla="*/ 166048 w 753813"/>
              <a:gd name="connsiteY6" fmla="*/ 718366 h 793429"/>
              <a:gd name="connsiteX7" fmla="*/ 97809 w 753813"/>
              <a:gd name="connsiteY7" fmla="*/ 650127 h 793429"/>
              <a:gd name="connsiteX8" fmla="*/ 70514 w 753813"/>
              <a:gd name="connsiteY8" fmla="*/ 472706 h 793429"/>
              <a:gd name="connsiteX9" fmla="*/ 15923 w 753813"/>
              <a:gd name="connsiteY9" fmla="*/ 281637 h 793429"/>
              <a:gd name="connsiteX10" fmla="*/ 29570 w 753813"/>
              <a:gd name="connsiteY10" fmla="*/ 186103 h 793429"/>
              <a:gd name="connsiteX11" fmla="*/ 193344 w 753813"/>
              <a:gd name="connsiteY11" fmla="*/ 145160 h 793429"/>
              <a:gd name="connsiteX12" fmla="*/ 393773 w 753813"/>
              <a:gd name="connsiteY12" fmla="*/ 72008 h 793429"/>
              <a:gd name="connsiteX13" fmla="*/ 537789 w 753813"/>
              <a:gd name="connsiteY13" fmla="*/ 0 h 7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53813" h="793429">
                <a:moveTo>
                  <a:pt x="753813" y="576064"/>
                </a:moveTo>
                <a:cubicBezTo>
                  <a:pt x="722537" y="624400"/>
                  <a:pt x="682541" y="710571"/>
                  <a:pt x="657368" y="745661"/>
                </a:cubicBezTo>
                <a:cubicBezTo>
                  <a:pt x="632195" y="780751"/>
                  <a:pt x="623248" y="779781"/>
                  <a:pt x="602776" y="786605"/>
                </a:cubicBezTo>
                <a:cubicBezTo>
                  <a:pt x="582304" y="793429"/>
                  <a:pt x="564108" y="791154"/>
                  <a:pt x="534538" y="786605"/>
                </a:cubicBezTo>
                <a:cubicBezTo>
                  <a:pt x="504968" y="782056"/>
                  <a:pt x="470849" y="768407"/>
                  <a:pt x="425356" y="759309"/>
                </a:cubicBezTo>
                <a:cubicBezTo>
                  <a:pt x="379863" y="750211"/>
                  <a:pt x="304800" y="738838"/>
                  <a:pt x="261582" y="732014"/>
                </a:cubicBezTo>
                <a:cubicBezTo>
                  <a:pt x="218364" y="725190"/>
                  <a:pt x="193344" y="732014"/>
                  <a:pt x="166048" y="718366"/>
                </a:cubicBezTo>
                <a:cubicBezTo>
                  <a:pt x="138753" y="704718"/>
                  <a:pt x="113731" y="691070"/>
                  <a:pt x="97809" y="650127"/>
                </a:cubicBezTo>
                <a:cubicBezTo>
                  <a:pt x="81887" y="609184"/>
                  <a:pt x="84162" y="534121"/>
                  <a:pt x="70514" y="472706"/>
                </a:cubicBezTo>
                <a:cubicBezTo>
                  <a:pt x="56866" y="411291"/>
                  <a:pt x="22747" y="329404"/>
                  <a:pt x="15923" y="281637"/>
                </a:cubicBezTo>
                <a:cubicBezTo>
                  <a:pt x="9099" y="233870"/>
                  <a:pt x="0" y="208849"/>
                  <a:pt x="29570" y="186103"/>
                </a:cubicBezTo>
                <a:cubicBezTo>
                  <a:pt x="59140" y="163357"/>
                  <a:pt x="132644" y="164176"/>
                  <a:pt x="193344" y="145160"/>
                </a:cubicBezTo>
                <a:cubicBezTo>
                  <a:pt x="254044" y="126144"/>
                  <a:pt x="336366" y="96201"/>
                  <a:pt x="393773" y="72008"/>
                </a:cubicBezTo>
                <a:cubicBezTo>
                  <a:pt x="451180" y="47815"/>
                  <a:pt x="482060" y="22746"/>
                  <a:pt x="537789" y="0"/>
                </a:cubicBezTo>
              </a:path>
            </a:pathLst>
          </a:custGeom>
          <a:ln w="25400">
            <a:solidFill>
              <a:srgbClr val="FF0000"/>
            </a:solidFill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フリーフォーム 65"/>
          <p:cNvSpPr/>
          <p:nvPr/>
        </p:nvSpPr>
        <p:spPr>
          <a:xfrm>
            <a:off x="7521621" y="5566085"/>
            <a:ext cx="336947" cy="285312"/>
          </a:xfrm>
          <a:custGeom>
            <a:avLst/>
            <a:gdLst>
              <a:gd name="connsiteX0" fmla="*/ 350837 w 350837"/>
              <a:gd name="connsiteY0" fmla="*/ 105568 h 300831"/>
              <a:gd name="connsiteX1" fmla="*/ 307974 w 350837"/>
              <a:gd name="connsiteY1" fmla="*/ 148431 h 300831"/>
              <a:gd name="connsiteX2" fmla="*/ 207962 w 350837"/>
              <a:gd name="connsiteY2" fmla="*/ 134143 h 300831"/>
              <a:gd name="connsiteX3" fmla="*/ 74612 w 350837"/>
              <a:gd name="connsiteY3" fmla="*/ 96043 h 300831"/>
              <a:gd name="connsiteX4" fmla="*/ 7937 w 350837"/>
              <a:gd name="connsiteY4" fmla="*/ 34131 h 300831"/>
              <a:gd name="connsiteX5" fmla="*/ 122237 w 350837"/>
              <a:gd name="connsiteY5" fmla="*/ 5556 h 300831"/>
              <a:gd name="connsiteX6" fmla="*/ 303212 w 350837"/>
              <a:gd name="connsiteY6" fmla="*/ 67468 h 300831"/>
              <a:gd name="connsiteX7" fmla="*/ 346074 w 350837"/>
              <a:gd name="connsiteY7" fmla="*/ 172243 h 300831"/>
              <a:gd name="connsiteX8" fmla="*/ 312737 w 350837"/>
              <a:gd name="connsiteY8" fmla="*/ 262731 h 300831"/>
              <a:gd name="connsiteX9" fmla="*/ 293687 w 350837"/>
              <a:gd name="connsiteY9" fmla="*/ 300831 h 300831"/>
              <a:gd name="connsiteX0" fmla="*/ 358291 w 358291"/>
              <a:gd name="connsiteY0" fmla="*/ 80524 h 275787"/>
              <a:gd name="connsiteX1" fmla="*/ 315428 w 358291"/>
              <a:gd name="connsiteY1" fmla="*/ 123387 h 275787"/>
              <a:gd name="connsiteX2" fmla="*/ 215416 w 358291"/>
              <a:gd name="connsiteY2" fmla="*/ 109099 h 275787"/>
              <a:gd name="connsiteX3" fmla="*/ 82066 w 358291"/>
              <a:gd name="connsiteY3" fmla="*/ 70999 h 275787"/>
              <a:gd name="connsiteX4" fmla="*/ 15391 w 358291"/>
              <a:gd name="connsiteY4" fmla="*/ 9087 h 275787"/>
              <a:gd name="connsiteX5" fmla="*/ 174413 w 358291"/>
              <a:gd name="connsiteY5" fmla="*/ 16478 h 275787"/>
              <a:gd name="connsiteX6" fmla="*/ 310666 w 358291"/>
              <a:gd name="connsiteY6" fmla="*/ 42424 h 275787"/>
              <a:gd name="connsiteX7" fmla="*/ 353528 w 358291"/>
              <a:gd name="connsiteY7" fmla="*/ 147199 h 275787"/>
              <a:gd name="connsiteX8" fmla="*/ 320191 w 358291"/>
              <a:gd name="connsiteY8" fmla="*/ 237687 h 275787"/>
              <a:gd name="connsiteX9" fmla="*/ 301141 w 358291"/>
              <a:gd name="connsiteY9" fmla="*/ 275787 h 275787"/>
              <a:gd name="connsiteX0" fmla="*/ 358291 w 358291"/>
              <a:gd name="connsiteY0" fmla="*/ 80524 h 275787"/>
              <a:gd name="connsiteX1" fmla="*/ 315428 w 358291"/>
              <a:gd name="connsiteY1" fmla="*/ 123387 h 275787"/>
              <a:gd name="connsiteX2" fmla="*/ 215416 w 358291"/>
              <a:gd name="connsiteY2" fmla="*/ 109099 h 275787"/>
              <a:gd name="connsiteX3" fmla="*/ 82066 w 358291"/>
              <a:gd name="connsiteY3" fmla="*/ 70999 h 275787"/>
              <a:gd name="connsiteX4" fmla="*/ 15391 w 358291"/>
              <a:gd name="connsiteY4" fmla="*/ 9087 h 275787"/>
              <a:gd name="connsiteX5" fmla="*/ 174413 w 358291"/>
              <a:gd name="connsiteY5" fmla="*/ 16478 h 275787"/>
              <a:gd name="connsiteX6" fmla="*/ 318429 w 358291"/>
              <a:gd name="connsiteY6" fmla="*/ 88486 h 275787"/>
              <a:gd name="connsiteX7" fmla="*/ 353528 w 358291"/>
              <a:gd name="connsiteY7" fmla="*/ 147199 h 275787"/>
              <a:gd name="connsiteX8" fmla="*/ 320191 w 358291"/>
              <a:gd name="connsiteY8" fmla="*/ 237687 h 275787"/>
              <a:gd name="connsiteX9" fmla="*/ 301141 w 358291"/>
              <a:gd name="connsiteY9" fmla="*/ 275787 h 275787"/>
              <a:gd name="connsiteX0" fmla="*/ 390437 w 390437"/>
              <a:gd name="connsiteY0" fmla="*/ 16478 h 275787"/>
              <a:gd name="connsiteX1" fmla="*/ 315428 w 390437"/>
              <a:gd name="connsiteY1" fmla="*/ 123387 h 275787"/>
              <a:gd name="connsiteX2" fmla="*/ 215416 w 390437"/>
              <a:gd name="connsiteY2" fmla="*/ 109099 h 275787"/>
              <a:gd name="connsiteX3" fmla="*/ 82066 w 390437"/>
              <a:gd name="connsiteY3" fmla="*/ 70999 h 275787"/>
              <a:gd name="connsiteX4" fmla="*/ 15391 w 390437"/>
              <a:gd name="connsiteY4" fmla="*/ 9087 h 275787"/>
              <a:gd name="connsiteX5" fmla="*/ 174413 w 390437"/>
              <a:gd name="connsiteY5" fmla="*/ 16478 h 275787"/>
              <a:gd name="connsiteX6" fmla="*/ 318429 w 390437"/>
              <a:gd name="connsiteY6" fmla="*/ 88486 h 275787"/>
              <a:gd name="connsiteX7" fmla="*/ 353528 w 390437"/>
              <a:gd name="connsiteY7" fmla="*/ 147199 h 275787"/>
              <a:gd name="connsiteX8" fmla="*/ 320191 w 390437"/>
              <a:gd name="connsiteY8" fmla="*/ 237687 h 275787"/>
              <a:gd name="connsiteX9" fmla="*/ 301141 w 390437"/>
              <a:gd name="connsiteY9" fmla="*/ 275787 h 275787"/>
              <a:gd name="connsiteX0" fmla="*/ 390437 w 390437"/>
              <a:gd name="connsiteY0" fmla="*/ 16478 h 275787"/>
              <a:gd name="connsiteX1" fmla="*/ 318429 w 390437"/>
              <a:gd name="connsiteY1" fmla="*/ 88486 h 275787"/>
              <a:gd name="connsiteX2" fmla="*/ 215416 w 390437"/>
              <a:gd name="connsiteY2" fmla="*/ 109099 h 275787"/>
              <a:gd name="connsiteX3" fmla="*/ 82066 w 390437"/>
              <a:gd name="connsiteY3" fmla="*/ 70999 h 275787"/>
              <a:gd name="connsiteX4" fmla="*/ 15391 w 390437"/>
              <a:gd name="connsiteY4" fmla="*/ 9087 h 275787"/>
              <a:gd name="connsiteX5" fmla="*/ 174413 w 390437"/>
              <a:gd name="connsiteY5" fmla="*/ 16478 h 275787"/>
              <a:gd name="connsiteX6" fmla="*/ 318429 w 390437"/>
              <a:gd name="connsiteY6" fmla="*/ 88486 h 275787"/>
              <a:gd name="connsiteX7" fmla="*/ 353528 w 390437"/>
              <a:gd name="connsiteY7" fmla="*/ 147199 h 275787"/>
              <a:gd name="connsiteX8" fmla="*/ 320191 w 390437"/>
              <a:gd name="connsiteY8" fmla="*/ 237687 h 275787"/>
              <a:gd name="connsiteX9" fmla="*/ 301141 w 390437"/>
              <a:gd name="connsiteY9" fmla="*/ 275787 h 275787"/>
              <a:gd name="connsiteX0" fmla="*/ 390437 w 390437"/>
              <a:gd name="connsiteY0" fmla="*/ 16478 h 275787"/>
              <a:gd name="connsiteX1" fmla="*/ 318429 w 390437"/>
              <a:gd name="connsiteY1" fmla="*/ 88486 h 275787"/>
              <a:gd name="connsiteX2" fmla="*/ 215416 w 390437"/>
              <a:gd name="connsiteY2" fmla="*/ 109099 h 275787"/>
              <a:gd name="connsiteX3" fmla="*/ 82066 w 390437"/>
              <a:gd name="connsiteY3" fmla="*/ 70999 h 275787"/>
              <a:gd name="connsiteX4" fmla="*/ 15391 w 390437"/>
              <a:gd name="connsiteY4" fmla="*/ 9087 h 275787"/>
              <a:gd name="connsiteX5" fmla="*/ 174413 w 390437"/>
              <a:gd name="connsiteY5" fmla="*/ 16478 h 275787"/>
              <a:gd name="connsiteX6" fmla="*/ 318429 w 390437"/>
              <a:gd name="connsiteY6" fmla="*/ 88486 h 275787"/>
              <a:gd name="connsiteX7" fmla="*/ 353528 w 390437"/>
              <a:gd name="connsiteY7" fmla="*/ 147199 h 275787"/>
              <a:gd name="connsiteX8" fmla="*/ 320191 w 390437"/>
              <a:gd name="connsiteY8" fmla="*/ 237687 h 275787"/>
              <a:gd name="connsiteX9" fmla="*/ 301141 w 390437"/>
              <a:gd name="connsiteY9" fmla="*/ 275787 h 275787"/>
              <a:gd name="connsiteX0" fmla="*/ 357100 w 357100"/>
              <a:gd name="connsiteY0" fmla="*/ 30766 h 275787"/>
              <a:gd name="connsiteX1" fmla="*/ 318429 w 357100"/>
              <a:gd name="connsiteY1" fmla="*/ 88486 h 275787"/>
              <a:gd name="connsiteX2" fmla="*/ 215416 w 357100"/>
              <a:gd name="connsiteY2" fmla="*/ 109099 h 275787"/>
              <a:gd name="connsiteX3" fmla="*/ 82066 w 357100"/>
              <a:gd name="connsiteY3" fmla="*/ 70999 h 275787"/>
              <a:gd name="connsiteX4" fmla="*/ 15391 w 357100"/>
              <a:gd name="connsiteY4" fmla="*/ 9087 h 275787"/>
              <a:gd name="connsiteX5" fmla="*/ 174413 w 357100"/>
              <a:gd name="connsiteY5" fmla="*/ 16478 h 275787"/>
              <a:gd name="connsiteX6" fmla="*/ 318429 w 357100"/>
              <a:gd name="connsiteY6" fmla="*/ 88486 h 275787"/>
              <a:gd name="connsiteX7" fmla="*/ 353528 w 357100"/>
              <a:gd name="connsiteY7" fmla="*/ 147199 h 275787"/>
              <a:gd name="connsiteX8" fmla="*/ 320191 w 357100"/>
              <a:gd name="connsiteY8" fmla="*/ 237687 h 275787"/>
              <a:gd name="connsiteX9" fmla="*/ 301141 w 357100"/>
              <a:gd name="connsiteY9" fmla="*/ 275787 h 275787"/>
              <a:gd name="connsiteX0" fmla="*/ 357100 w 357100"/>
              <a:gd name="connsiteY0" fmla="*/ 30766 h 275787"/>
              <a:gd name="connsiteX1" fmla="*/ 318429 w 357100"/>
              <a:gd name="connsiteY1" fmla="*/ 88486 h 275787"/>
              <a:gd name="connsiteX2" fmla="*/ 215416 w 357100"/>
              <a:gd name="connsiteY2" fmla="*/ 109099 h 275787"/>
              <a:gd name="connsiteX3" fmla="*/ 82066 w 357100"/>
              <a:gd name="connsiteY3" fmla="*/ 70999 h 275787"/>
              <a:gd name="connsiteX4" fmla="*/ 15391 w 357100"/>
              <a:gd name="connsiteY4" fmla="*/ 9087 h 275787"/>
              <a:gd name="connsiteX5" fmla="*/ 174413 w 357100"/>
              <a:gd name="connsiteY5" fmla="*/ 16478 h 275787"/>
              <a:gd name="connsiteX6" fmla="*/ 318429 w 357100"/>
              <a:gd name="connsiteY6" fmla="*/ 88486 h 275787"/>
              <a:gd name="connsiteX7" fmla="*/ 353528 w 357100"/>
              <a:gd name="connsiteY7" fmla="*/ 147199 h 275787"/>
              <a:gd name="connsiteX8" fmla="*/ 320191 w 357100"/>
              <a:gd name="connsiteY8" fmla="*/ 237687 h 275787"/>
              <a:gd name="connsiteX9" fmla="*/ 301141 w 357100"/>
              <a:gd name="connsiteY9" fmla="*/ 275787 h 275787"/>
              <a:gd name="connsiteX0" fmla="*/ 347265 w 347265"/>
              <a:gd name="connsiteY0" fmla="*/ 32792 h 277813"/>
              <a:gd name="connsiteX1" fmla="*/ 308594 w 347265"/>
              <a:gd name="connsiteY1" fmla="*/ 90512 h 277813"/>
              <a:gd name="connsiteX2" fmla="*/ 205581 w 347265"/>
              <a:gd name="connsiteY2" fmla="*/ 111125 h 277813"/>
              <a:gd name="connsiteX3" fmla="*/ 72231 w 347265"/>
              <a:gd name="connsiteY3" fmla="*/ 73025 h 277813"/>
              <a:gd name="connsiteX4" fmla="*/ 5556 w 347265"/>
              <a:gd name="connsiteY4" fmla="*/ 11113 h 277813"/>
              <a:gd name="connsiteX5" fmla="*/ 38893 w 347265"/>
              <a:gd name="connsiteY5" fmla="*/ 6350 h 277813"/>
              <a:gd name="connsiteX6" fmla="*/ 164578 w 347265"/>
              <a:gd name="connsiteY6" fmla="*/ 18504 h 277813"/>
              <a:gd name="connsiteX7" fmla="*/ 308594 w 347265"/>
              <a:gd name="connsiteY7" fmla="*/ 90512 h 277813"/>
              <a:gd name="connsiteX8" fmla="*/ 343693 w 347265"/>
              <a:gd name="connsiteY8" fmla="*/ 149225 h 277813"/>
              <a:gd name="connsiteX9" fmla="*/ 310356 w 347265"/>
              <a:gd name="connsiteY9" fmla="*/ 239713 h 277813"/>
              <a:gd name="connsiteX10" fmla="*/ 291306 w 347265"/>
              <a:gd name="connsiteY10" fmla="*/ 277813 h 277813"/>
              <a:gd name="connsiteX0" fmla="*/ 349647 w 349647"/>
              <a:gd name="connsiteY0" fmla="*/ 46724 h 291745"/>
              <a:gd name="connsiteX1" fmla="*/ 310976 w 349647"/>
              <a:gd name="connsiteY1" fmla="*/ 104444 h 291745"/>
              <a:gd name="connsiteX2" fmla="*/ 207963 w 349647"/>
              <a:gd name="connsiteY2" fmla="*/ 125057 h 291745"/>
              <a:gd name="connsiteX3" fmla="*/ 74613 w 349647"/>
              <a:gd name="connsiteY3" fmla="*/ 86957 h 291745"/>
              <a:gd name="connsiteX4" fmla="*/ 7938 w 349647"/>
              <a:gd name="connsiteY4" fmla="*/ 25045 h 291745"/>
              <a:gd name="connsiteX5" fmla="*/ 26987 w 349647"/>
              <a:gd name="connsiteY5" fmla="*/ 1232 h 291745"/>
              <a:gd name="connsiteX6" fmla="*/ 166960 w 349647"/>
              <a:gd name="connsiteY6" fmla="*/ 32436 h 291745"/>
              <a:gd name="connsiteX7" fmla="*/ 310976 w 349647"/>
              <a:gd name="connsiteY7" fmla="*/ 104444 h 291745"/>
              <a:gd name="connsiteX8" fmla="*/ 346075 w 349647"/>
              <a:gd name="connsiteY8" fmla="*/ 163157 h 291745"/>
              <a:gd name="connsiteX9" fmla="*/ 312738 w 349647"/>
              <a:gd name="connsiteY9" fmla="*/ 253645 h 291745"/>
              <a:gd name="connsiteX10" fmla="*/ 293688 w 349647"/>
              <a:gd name="connsiteY10" fmla="*/ 291745 h 291745"/>
              <a:gd name="connsiteX0" fmla="*/ 349647 w 349647"/>
              <a:gd name="connsiteY0" fmla="*/ 47435 h 292456"/>
              <a:gd name="connsiteX1" fmla="*/ 310976 w 349647"/>
              <a:gd name="connsiteY1" fmla="*/ 105155 h 292456"/>
              <a:gd name="connsiteX2" fmla="*/ 207963 w 349647"/>
              <a:gd name="connsiteY2" fmla="*/ 125768 h 292456"/>
              <a:gd name="connsiteX3" fmla="*/ 74613 w 349647"/>
              <a:gd name="connsiteY3" fmla="*/ 87668 h 292456"/>
              <a:gd name="connsiteX4" fmla="*/ 7938 w 349647"/>
              <a:gd name="connsiteY4" fmla="*/ 44806 h 292456"/>
              <a:gd name="connsiteX5" fmla="*/ 26987 w 349647"/>
              <a:gd name="connsiteY5" fmla="*/ 1943 h 292456"/>
              <a:gd name="connsiteX6" fmla="*/ 166960 w 349647"/>
              <a:gd name="connsiteY6" fmla="*/ 33147 h 292456"/>
              <a:gd name="connsiteX7" fmla="*/ 310976 w 349647"/>
              <a:gd name="connsiteY7" fmla="*/ 105155 h 292456"/>
              <a:gd name="connsiteX8" fmla="*/ 346075 w 349647"/>
              <a:gd name="connsiteY8" fmla="*/ 163868 h 292456"/>
              <a:gd name="connsiteX9" fmla="*/ 312738 w 349647"/>
              <a:gd name="connsiteY9" fmla="*/ 254356 h 292456"/>
              <a:gd name="connsiteX10" fmla="*/ 293688 w 349647"/>
              <a:gd name="connsiteY10" fmla="*/ 292456 h 292456"/>
              <a:gd name="connsiteX0" fmla="*/ 349647 w 349647"/>
              <a:gd name="connsiteY0" fmla="*/ 47435 h 292456"/>
              <a:gd name="connsiteX1" fmla="*/ 310976 w 349647"/>
              <a:gd name="connsiteY1" fmla="*/ 105155 h 292456"/>
              <a:gd name="connsiteX2" fmla="*/ 207963 w 349647"/>
              <a:gd name="connsiteY2" fmla="*/ 125768 h 292456"/>
              <a:gd name="connsiteX3" fmla="*/ 74613 w 349647"/>
              <a:gd name="connsiteY3" fmla="*/ 87668 h 292456"/>
              <a:gd name="connsiteX4" fmla="*/ 7938 w 349647"/>
              <a:gd name="connsiteY4" fmla="*/ 44806 h 292456"/>
              <a:gd name="connsiteX5" fmla="*/ 26987 w 349647"/>
              <a:gd name="connsiteY5" fmla="*/ 1943 h 292456"/>
              <a:gd name="connsiteX6" fmla="*/ 166960 w 349647"/>
              <a:gd name="connsiteY6" fmla="*/ 33147 h 292456"/>
              <a:gd name="connsiteX7" fmla="*/ 310976 w 349647"/>
              <a:gd name="connsiteY7" fmla="*/ 105155 h 292456"/>
              <a:gd name="connsiteX8" fmla="*/ 346075 w 349647"/>
              <a:gd name="connsiteY8" fmla="*/ 163868 h 292456"/>
              <a:gd name="connsiteX9" fmla="*/ 312738 w 349647"/>
              <a:gd name="connsiteY9" fmla="*/ 254356 h 292456"/>
              <a:gd name="connsiteX10" fmla="*/ 293688 w 349647"/>
              <a:gd name="connsiteY10" fmla="*/ 292456 h 292456"/>
              <a:gd name="connsiteX0" fmla="*/ 346472 w 346472"/>
              <a:gd name="connsiteY0" fmla="*/ 37910 h 282931"/>
              <a:gd name="connsiteX1" fmla="*/ 307801 w 346472"/>
              <a:gd name="connsiteY1" fmla="*/ 95630 h 282931"/>
              <a:gd name="connsiteX2" fmla="*/ 204788 w 346472"/>
              <a:gd name="connsiteY2" fmla="*/ 116243 h 282931"/>
              <a:gd name="connsiteX3" fmla="*/ 71438 w 346472"/>
              <a:gd name="connsiteY3" fmla="*/ 78143 h 282931"/>
              <a:gd name="connsiteX4" fmla="*/ 4763 w 346472"/>
              <a:gd name="connsiteY4" fmla="*/ 35281 h 282931"/>
              <a:gd name="connsiteX5" fmla="*/ 42862 w 346472"/>
              <a:gd name="connsiteY5" fmla="*/ 1943 h 282931"/>
              <a:gd name="connsiteX6" fmla="*/ 163785 w 346472"/>
              <a:gd name="connsiteY6" fmla="*/ 23622 h 282931"/>
              <a:gd name="connsiteX7" fmla="*/ 307801 w 346472"/>
              <a:gd name="connsiteY7" fmla="*/ 95630 h 282931"/>
              <a:gd name="connsiteX8" fmla="*/ 342900 w 346472"/>
              <a:gd name="connsiteY8" fmla="*/ 154343 h 282931"/>
              <a:gd name="connsiteX9" fmla="*/ 309563 w 346472"/>
              <a:gd name="connsiteY9" fmla="*/ 244831 h 282931"/>
              <a:gd name="connsiteX10" fmla="*/ 290513 w 346472"/>
              <a:gd name="connsiteY10" fmla="*/ 282931 h 282931"/>
              <a:gd name="connsiteX0" fmla="*/ 336947 w 336947"/>
              <a:gd name="connsiteY0" fmla="*/ 40291 h 285312"/>
              <a:gd name="connsiteX1" fmla="*/ 298276 w 336947"/>
              <a:gd name="connsiteY1" fmla="*/ 98011 h 285312"/>
              <a:gd name="connsiteX2" fmla="*/ 195263 w 336947"/>
              <a:gd name="connsiteY2" fmla="*/ 118624 h 285312"/>
              <a:gd name="connsiteX3" fmla="*/ 61913 w 336947"/>
              <a:gd name="connsiteY3" fmla="*/ 80524 h 285312"/>
              <a:gd name="connsiteX4" fmla="*/ 4763 w 336947"/>
              <a:gd name="connsiteY4" fmla="*/ 51950 h 285312"/>
              <a:gd name="connsiteX5" fmla="*/ 33337 w 336947"/>
              <a:gd name="connsiteY5" fmla="*/ 4324 h 285312"/>
              <a:gd name="connsiteX6" fmla="*/ 154260 w 336947"/>
              <a:gd name="connsiteY6" fmla="*/ 26003 h 285312"/>
              <a:gd name="connsiteX7" fmla="*/ 298276 w 336947"/>
              <a:gd name="connsiteY7" fmla="*/ 98011 h 285312"/>
              <a:gd name="connsiteX8" fmla="*/ 333375 w 336947"/>
              <a:gd name="connsiteY8" fmla="*/ 156724 h 285312"/>
              <a:gd name="connsiteX9" fmla="*/ 300038 w 336947"/>
              <a:gd name="connsiteY9" fmla="*/ 247212 h 285312"/>
              <a:gd name="connsiteX10" fmla="*/ 280988 w 336947"/>
              <a:gd name="connsiteY10" fmla="*/ 285312 h 285312"/>
              <a:gd name="connsiteX0" fmla="*/ 336947 w 336947"/>
              <a:gd name="connsiteY0" fmla="*/ 40291 h 285312"/>
              <a:gd name="connsiteX1" fmla="*/ 298276 w 336947"/>
              <a:gd name="connsiteY1" fmla="*/ 98011 h 285312"/>
              <a:gd name="connsiteX2" fmla="*/ 195263 w 336947"/>
              <a:gd name="connsiteY2" fmla="*/ 118624 h 285312"/>
              <a:gd name="connsiteX3" fmla="*/ 61913 w 336947"/>
              <a:gd name="connsiteY3" fmla="*/ 80524 h 285312"/>
              <a:gd name="connsiteX4" fmla="*/ 4763 w 336947"/>
              <a:gd name="connsiteY4" fmla="*/ 51950 h 285312"/>
              <a:gd name="connsiteX5" fmla="*/ 33337 w 336947"/>
              <a:gd name="connsiteY5" fmla="*/ 4324 h 285312"/>
              <a:gd name="connsiteX6" fmla="*/ 154260 w 336947"/>
              <a:gd name="connsiteY6" fmla="*/ 26003 h 285312"/>
              <a:gd name="connsiteX7" fmla="*/ 298276 w 336947"/>
              <a:gd name="connsiteY7" fmla="*/ 98011 h 285312"/>
              <a:gd name="connsiteX8" fmla="*/ 333375 w 336947"/>
              <a:gd name="connsiteY8" fmla="*/ 156724 h 285312"/>
              <a:gd name="connsiteX9" fmla="*/ 300038 w 336947"/>
              <a:gd name="connsiteY9" fmla="*/ 247212 h 285312"/>
              <a:gd name="connsiteX10" fmla="*/ 280988 w 336947"/>
              <a:gd name="connsiteY10" fmla="*/ 285312 h 28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6947" h="285312">
                <a:moveTo>
                  <a:pt x="336947" y="40291"/>
                </a:moveTo>
                <a:cubicBezTo>
                  <a:pt x="327421" y="59341"/>
                  <a:pt x="321890" y="84956"/>
                  <a:pt x="298276" y="98011"/>
                </a:cubicBezTo>
                <a:cubicBezTo>
                  <a:pt x="274662" y="111067"/>
                  <a:pt x="234657" y="121538"/>
                  <a:pt x="195263" y="118624"/>
                </a:cubicBezTo>
                <a:cubicBezTo>
                  <a:pt x="155869" y="115710"/>
                  <a:pt x="93663" y="91636"/>
                  <a:pt x="61913" y="80524"/>
                </a:cubicBezTo>
                <a:cubicBezTo>
                  <a:pt x="30163" y="69412"/>
                  <a:pt x="9526" y="64650"/>
                  <a:pt x="4763" y="51950"/>
                </a:cubicBezTo>
                <a:cubicBezTo>
                  <a:pt x="0" y="39250"/>
                  <a:pt x="8421" y="8648"/>
                  <a:pt x="33337" y="4324"/>
                </a:cubicBezTo>
                <a:cubicBezTo>
                  <a:pt x="58253" y="0"/>
                  <a:pt x="110104" y="10389"/>
                  <a:pt x="154260" y="26003"/>
                </a:cubicBezTo>
                <a:cubicBezTo>
                  <a:pt x="198417" y="41618"/>
                  <a:pt x="268424" y="76224"/>
                  <a:pt x="298276" y="98011"/>
                </a:cubicBezTo>
                <a:cubicBezTo>
                  <a:pt x="328128" y="119798"/>
                  <a:pt x="333081" y="131857"/>
                  <a:pt x="333375" y="156724"/>
                </a:cubicBezTo>
                <a:cubicBezTo>
                  <a:pt x="333669" y="181591"/>
                  <a:pt x="308769" y="225781"/>
                  <a:pt x="300038" y="247212"/>
                </a:cubicBezTo>
                <a:cubicBezTo>
                  <a:pt x="291307" y="268643"/>
                  <a:pt x="286147" y="276977"/>
                  <a:pt x="280988" y="285312"/>
                </a:cubicBezTo>
              </a:path>
            </a:pathLst>
          </a:cu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7" name="スライド番号プレースホルダ 6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5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63" grpId="0" animBg="1"/>
      <p:bldP spid="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719912"/>
            <a:ext cx="8229600" cy="1066800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枝</a:t>
            </a:r>
            <a:r>
              <a:rPr kumimoji="1" lang="ja-JP" altLang="en-US" dirty="0" smtClean="0"/>
              <a:t>の最小分割数を求める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608576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実は簡単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最小分割数 </a:t>
            </a:r>
            <a:r>
              <a:rPr lang="en-US" altLang="ja-JP" dirty="0" smtClean="0"/>
              <a:t>=</a:t>
            </a:r>
          </a:p>
          <a:p>
            <a:pPr>
              <a:buNone/>
            </a:pPr>
            <a:r>
              <a:rPr lang="en-US" altLang="ja-JP" sz="3200" dirty="0" smtClean="0"/>
              <a:t>		</a:t>
            </a:r>
            <a:r>
              <a:rPr lang="ja-JP" altLang="en-US" sz="3200" dirty="0" smtClean="0"/>
              <a:t>　</a:t>
            </a:r>
            <a:r>
              <a:rPr lang="ja-JP" altLang="en-US" dirty="0" smtClean="0"/>
              <a:t>各ノードの</a:t>
            </a:r>
            <a:r>
              <a:rPr lang="en-US" altLang="ja-JP" dirty="0" smtClean="0"/>
              <a:t>max(</a:t>
            </a:r>
            <a:r>
              <a:rPr lang="ja-JP" altLang="en-US" dirty="0" smtClean="0"/>
              <a:t>出次数</a:t>
            </a:r>
            <a:r>
              <a:rPr lang="en-US" altLang="ja-JP" dirty="0" smtClean="0"/>
              <a:t>-</a:t>
            </a:r>
            <a:r>
              <a:rPr lang="ja-JP" altLang="en-US" dirty="0" smtClean="0"/>
              <a:t>入次数</a:t>
            </a:r>
            <a:r>
              <a:rPr lang="en-US" altLang="ja-JP" dirty="0" smtClean="0"/>
              <a:t>,</a:t>
            </a:r>
            <a:r>
              <a:rPr lang="ja-JP" altLang="en-US" dirty="0" smtClean="0"/>
              <a:t>０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の和</a:t>
            </a:r>
            <a:endParaRPr lang="en-US" altLang="ja-JP" dirty="0" smtClean="0"/>
          </a:p>
          <a:p>
            <a:pPr lvl="3"/>
            <a:endParaRPr lang="en-US" altLang="ja-JP" sz="1800" dirty="0" smtClean="0"/>
          </a:p>
          <a:p>
            <a:pPr lvl="1"/>
            <a:r>
              <a:rPr lang="en-US" altLang="ja-JP" dirty="0" smtClean="0"/>
              <a:t>c.f.)</a:t>
            </a:r>
            <a:r>
              <a:rPr lang="ja-JP" altLang="en-US" dirty="0" smtClean="0"/>
              <a:t> 有向オイラー路：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連結かつ各ノードの</a:t>
            </a:r>
            <a:r>
              <a:rPr lang="en-US" altLang="ja-JP" dirty="0" smtClean="0"/>
              <a:t>max(</a:t>
            </a:r>
            <a:r>
              <a:rPr lang="ja-JP" altLang="en-US" dirty="0" smtClean="0"/>
              <a:t>出次数</a:t>
            </a:r>
            <a:r>
              <a:rPr lang="en-US" altLang="ja-JP" dirty="0" smtClean="0"/>
              <a:t>-</a:t>
            </a:r>
            <a:r>
              <a:rPr lang="ja-JP" altLang="en-US" dirty="0" smtClean="0"/>
              <a:t>入次数</a:t>
            </a:r>
            <a:r>
              <a:rPr lang="en-US" altLang="ja-JP" dirty="0" smtClean="0"/>
              <a:t>,</a:t>
            </a:r>
            <a:r>
              <a:rPr lang="ja-JP" altLang="en-US" dirty="0" smtClean="0"/>
              <a:t>０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の和≦</a:t>
            </a:r>
            <a:r>
              <a:rPr lang="ja-JP" altLang="en-US" b="1" dirty="0" smtClean="0"/>
              <a:t>１</a:t>
            </a:r>
            <a:endParaRPr lang="en-US" altLang="ja-JP" b="1" dirty="0" smtClean="0"/>
          </a:p>
          <a:p>
            <a:pPr lvl="1"/>
            <a:r>
              <a:rPr lang="en-US" altLang="ja-JP" dirty="0" smtClean="0"/>
              <a:t>c.f.)</a:t>
            </a:r>
            <a:r>
              <a:rPr lang="ja-JP" altLang="en-US" dirty="0" smtClean="0"/>
              <a:t> 有向オイラー閉路 </a:t>
            </a:r>
            <a:r>
              <a:rPr lang="en-US" altLang="ja-JP" sz="1800" dirty="0" smtClean="0"/>
              <a:t>(</a:t>
            </a:r>
            <a:r>
              <a:rPr lang="ja-JP" altLang="en-US" sz="1800" dirty="0" smtClean="0"/>
              <a:t>上の式の唯一の例外</a:t>
            </a:r>
            <a:r>
              <a:rPr lang="en-US" altLang="ja-JP" sz="1800" dirty="0" smtClean="0"/>
              <a:t>)</a:t>
            </a:r>
            <a:r>
              <a:rPr lang="ja-JP" altLang="en-US" dirty="0" smtClean="0"/>
              <a:t>：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連結かつ各ノードの</a:t>
            </a:r>
            <a:r>
              <a:rPr lang="en-US" altLang="ja-JP" dirty="0" smtClean="0"/>
              <a:t>max(</a:t>
            </a:r>
            <a:r>
              <a:rPr lang="ja-JP" altLang="en-US" dirty="0" smtClean="0"/>
              <a:t>出次数</a:t>
            </a:r>
            <a:r>
              <a:rPr lang="en-US" altLang="ja-JP" dirty="0" smtClean="0"/>
              <a:t>-</a:t>
            </a:r>
            <a:r>
              <a:rPr lang="ja-JP" altLang="en-US" dirty="0" smtClean="0"/>
              <a:t>入次数</a:t>
            </a:r>
            <a:r>
              <a:rPr lang="en-US" altLang="ja-JP" dirty="0" smtClean="0"/>
              <a:t>,</a:t>
            </a:r>
            <a:r>
              <a:rPr lang="ja-JP" altLang="en-US" dirty="0" smtClean="0"/>
              <a:t>０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の和＝０</a:t>
            </a:r>
            <a:endParaRPr lang="en-US" altLang="ja-JP" dirty="0" smtClean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  <p:sp>
        <p:nvSpPr>
          <p:cNvPr id="9" name="角丸四角形 8"/>
          <p:cNvSpPr/>
          <p:nvPr/>
        </p:nvSpPr>
        <p:spPr>
          <a:xfrm>
            <a:off x="4427984" y="6168788"/>
            <a:ext cx="4538594" cy="477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000" dirty="0" smtClean="0"/>
              <a:t>証明略；</a:t>
            </a:r>
            <a:r>
              <a:rPr kumimoji="1" lang="ja-JP" altLang="en-US" sz="2000" dirty="0" smtClean="0"/>
              <a:t>そんなに大変ではないです。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ここまでのまとめ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325112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元の文字列を含んでも</a:t>
            </a:r>
            <a:r>
              <a:rPr lang="ja-JP" altLang="en-US" b="1" dirty="0" smtClean="0"/>
              <a:t>よい</a:t>
            </a:r>
            <a:r>
              <a:rPr lang="ja-JP" altLang="en-US" dirty="0" smtClean="0"/>
              <a:t>場合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長さが</a:t>
            </a:r>
            <a:r>
              <a:rPr lang="en-US" altLang="ja-JP" dirty="0" smtClean="0"/>
              <a:t>3</a:t>
            </a:r>
            <a:r>
              <a:rPr lang="ja-JP" altLang="en-US" dirty="0" smtClean="0"/>
              <a:t>以上の場合を考えています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r>
              <a:rPr lang="ja-JP" altLang="en-US" dirty="0" smtClean="0"/>
              <a:t>全体がオイラー</a:t>
            </a:r>
            <a:r>
              <a:rPr lang="en-US" altLang="ja-JP" dirty="0" smtClean="0"/>
              <a:t>(</a:t>
            </a:r>
            <a:r>
              <a:rPr lang="ja-JP" altLang="en-US" dirty="0" smtClean="0"/>
              <a:t>閉</a:t>
            </a:r>
            <a:r>
              <a:rPr lang="en-US" altLang="ja-JP" dirty="0" smtClean="0"/>
              <a:t>)</a:t>
            </a:r>
            <a:r>
              <a:rPr lang="ja-JP" altLang="en-US" dirty="0" smtClean="0"/>
              <a:t>路のとき</a:t>
            </a:r>
            <a:endParaRPr lang="en-US" altLang="ja-JP" dirty="0" smtClean="0"/>
          </a:p>
          <a:p>
            <a:pPr lvl="1">
              <a:buNone/>
            </a:pPr>
            <a:r>
              <a:rPr lang="en-US" altLang="ja-JP" dirty="0" smtClean="0"/>
              <a:t>		</a:t>
            </a:r>
            <a:r>
              <a:rPr lang="ja-JP" altLang="en-US" dirty="0" smtClean="0"/>
              <a:t>⇔各ノードの</a:t>
            </a:r>
            <a:r>
              <a:rPr lang="en-US" altLang="ja-JP" dirty="0" smtClean="0"/>
              <a:t>max(</a:t>
            </a:r>
            <a:r>
              <a:rPr lang="ja-JP" altLang="en-US" dirty="0" smtClean="0"/>
              <a:t>出次数</a:t>
            </a:r>
            <a:r>
              <a:rPr lang="en-US" altLang="ja-JP" dirty="0" smtClean="0"/>
              <a:t>-</a:t>
            </a:r>
            <a:r>
              <a:rPr lang="ja-JP" altLang="en-US" dirty="0" smtClean="0"/>
              <a:t>入次数</a:t>
            </a:r>
            <a:r>
              <a:rPr lang="en-US" altLang="ja-JP" dirty="0" smtClean="0"/>
              <a:t>,</a:t>
            </a:r>
            <a:r>
              <a:rPr lang="ja-JP" altLang="en-US" dirty="0" smtClean="0"/>
              <a:t>０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の和≦</a:t>
            </a:r>
            <a:r>
              <a:rPr lang="ja-JP" altLang="en-US" b="1" dirty="0" smtClean="0"/>
              <a:t>１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オイラー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閉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路</a:t>
            </a:r>
            <a:r>
              <a:rPr lang="ja-JP" altLang="en-US" dirty="0" smtClean="0"/>
              <a:t>の長さ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グラフ上の枝の数</a:t>
            </a:r>
            <a:r>
              <a:rPr kumimoji="1" lang="en-US" altLang="ja-JP" dirty="0" smtClean="0"/>
              <a:t>+1)</a:t>
            </a:r>
            <a:r>
              <a:rPr kumimoji="1" lang="ja-JP" altLang="en-US" dirty="0" smtClean="0"/>
              <a:t> が解</a:t>
            </a:r>
            <a:endParaRPr kumimoji="1" lang="en-US" altLang="ja-JP" dirty="0" smtClean="0"/>
          </a:p>
          <a:p>
            <a:r>
              <a:rPr lang="en-US" altLang="ja-JP" dirty="0" smtClean="0"/>
              <a:t>Otherwise</a:t>
            </a:r>
          </a:p>
          <a:p>
            <a:pPr lvl="1"/>
            <a:r>
              <a:rPr lang="ja-JP" altLang="en-US" dirty="0" smtClean="0"/>
              <a:t>グラフ上の枝の数</a:t>
            </a:r>
            <a:r>
              <a:rPr lang="en-US" altLang="ja-JP" dirty="0" smtClean="0"/>
              <a:t>+</a:t>
            </a:r>
          </a:p>
          <a:p>
            <a:pPr lvl="1">
              <a:buNone/>
            </a:pPr>
            <a:r>
              <a:rPr lang="en-US" altLang="ja-JP" dirty="0" smtClean="0"/>
              <a:t>		</a:t>
            </a:r>
            <a:r>
              <a:rPr lang="ja-JP" altLang="en-US" dirty="0" smtClean="0"/>
              <a:t>各ノードの</a:t>
            </a:r>
            <a:r>
              <a:rPr lang="en-US" altLang="ja-JP" dirty="0" smtClean="0"/>
              <a:t>max(</a:t>
            </a:r>
            <a:r>
              <a:rPr lang="ja-JP" altLang="en-US" dirty="0" smtClean="0"/>
              <a:t>出次数</a:t>
            </a:r>
            <a:r>
              <a:rPr lang="en-US" altLang="ja-JP" dirty="0" smtClean="0"/>
              <a:t>-</a:t>
            </a:r>
            <a:r>
              <a:rPr lang="ja-JP" altLang="en-US" dirty="0" smtClean="0"/>
              <a:t>入次数</a:t>
            </a:r>
            <a:r>
              <a:rPr lang="en-US" altLang="ja-JP" dirty="0" smtClean="0"/>
              <a:t>,</a:t>
            </a:r>
            <a:r>
              <a:rPr lang="ja-JP" altLang="en-US" dirty="0" smtClean="0"/>
              <a:t>０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の和</a:t>
            </a:r>
            <a:endParaRPr kumimoji="1" lang="en-US" altLang="ja-JP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2006221" y="6168788"/>
            <a:ext cx="6960358" cy="477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ym typeface="Wingdings" pitchFamily="2" charset="2"/>
              </a:rPr>
              <a:t></a:t>
            </a:r>
            <a:r>
              <a:rPr kumimoji="1" lang="ja-JP" altLang="en-US" sz="2000" dirty="0" smtClean="0"/>
              <a:t>簡単な問題が解けたので、元々の問題を考えてみよう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6680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元の文字列を含んではいけない時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01720"/>
          </a:xfrm>
        </p:spPr>
        <p:txBody>
          <a:bodyPr>
            <a:normAutofit fontScale="92500"/>
          </a:bodyPr>
          <a:lstStyle/>
          <a:p>
            <a:r>
              <a:rPr kumimoji="1" lang="ja-JP" altLang="en-US" dirty="0" smtClean="0"/>
              <a:t>まず、長さが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以下なら </a:t>
            </a:r>
            <a:r>
              <a:rPr kumimoji="1" lang="en-US" altLang="ja-JP" dirty="0" smtClean="0"/>
              <a:t>No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Results</a:t>
            </a:r>
          </a:p>
          <a:p>
            <a:pPr lvl="1"/>
            <a:r>
              <a:rPr kumimoji="1" lang="ja-JP" altLang="en-US" dirty="0" smtClean="0"/>
              <a:t>以下、長さが</a:t>
            </a:r>
            <a:r>
              <a:rPr kumimoji="1" lang="en-US" altLang="ja-JP" dirty="0" smtClean="0"/>
              <a:t>3</a:t>
            </a:r>
            <a:r>
              <a:rPr kumimoji="1" lang="ja-JP" altLang="en-US" dirty="0" smtClean="0"/>
              <a:t>以上の場合を考える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同じ長さで複数の文字列が作れるなら問題ない。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全体がオイラー閉路のとき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開始点を変えることで複数の文字列が作れる</a:t>
            </a:r>
            <a:endParaRPr lang="en-US" altLang="ja-JP" dirty="0" smtClean="0"/>
          </a:p>
          <a:p>
            <a:r>
              <a:rPr kumimoji="1" lang="ja-JP" altLang="en-US" dirty="0" smtClean="0"/>
              <a:t>全体がオイラー路のとき</a:t>
            </a:r>
            <a:r>
              <a:rPr lang="en-US" altLang="ja-JP" sz="2000" dirty="0" smtClean="0"/>
              <a:t>(</a:t>
            </a:r>
            <a:r>
              <a:rPr lang="ja-JP" altLang="en-US" sz="2000" dirty="0" smtClean="0"/>
              <a:t>閉路を除く</a:t>
            </a:r>
            <a:r>
              <a:rPr lang="en-US" altLang="ja-JP" sz="2000" dirty="0" smtClean="0"/>
              <a:t>)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状況により異なるので次スライドで。</a:t>
            </a:r>
            <a:endParaRPr kumimoji="1" lang="en-US" altLang="ja-JP" dirty="0" smtClean="0"/>
          </a:p>
          <a:p>
            <a:r>
              <a:rPr lang="en-US" altLang="ja-JP" dirty="0" smtClean="0"/>
              <a:t>Otherwise</a:t>
            </a:r>
          </a:p>
          <a:p>
            <a:pPr lvl="1"/>
            <a:r>
              <a:rPr kumimoji="1" lang="ja-JP" altLang="en-US" dirty="0" smtClean="0"/>
              <a:t>路をつなぐ順序を変えることで複数の文字列が作れる</a:t>
            </a:r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7308304" y="3789040"/>
            <a:ext cx="1584179" cy="1063177"/>
            <a:chOff x="3281700" y="4781725"/>
            <a:chExt cx="1854095" cy="1291001"/>
          </a:xfrm>
        </p:grpSpPr>
        <p:sp>
          <p:nvSpPr>
            <p:cNvPr id="6" name="円/楕円 5"/>
            <p:cNvSpPr/>
            <p:nvPr/>
          </p:nvSpPr>
          <p:spPr>
            <a:xfrm>
              <a:off x="4703747" y="4781725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 smtClean="0"/>
                <a:t>c</a:t>
              </a:r>
              <a:endParaRPr kumimoji="1" lang="ja-JP" altLang="en-US" sz="2800" dirty="0"/>
            </a:p>
          </p:txBody>
        </p:sp>
        <p:sp>
          <p:nvSpPr>
            <p:cNvPr id="7" name="円/楕円 6"/>
            <p:cNvSpPr/>
            <p:nvPr/>
          </p:nvSpPr>
          <p:spPr>
            <a:xfrm>
              <a:off x="3281700" y="4781726"/>
              <a:ext cx="432048" cy="50405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 smtClean="0"/>
                <a:t>a</a:t>
              </a:r>
              <a:endParaRPr kumimoji="1" lang="ja-JP" altLang="en-US" sz="2800" dirty="0"/>
            </a:p>
          </p:txBody>
        </p:sp>
        <p:sp>
          <p:nvSpPr>
            <p:cNvPr id="8" name="円/楕円 7"/>
            <p:cNvSpPr/>
            <p:nvPr/>
          </p:nvSpPr>
          <p:spPr>
            <a:xfrm>
              <a:off x="4029532" y="5568670"/>
              <a:ext cx="43204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800" dirty="0" smtClean="0"/>
                <a:t>b</a:t>
              </a:r>
              <a:endParaRPr kumimoji="1" lang="ja-JP" altLang="en-US" sz="2800" dirty="0"/>
            </a:p>
          </p:txBody>
        </p:sp>
        <p:cxnSp>
          <p:nvCxnSpPr>
            <p:cNvPr id="9" name="直線矢印コネクタ 8"/>
            <p:cNvCxnSpPr/>
            <p:nvPr/>
          </p:nvCxnSpPr>
          <p:spPr>
            <a:xfrm flipH="1">
              <a:off x="3815731" y="5044040"/>
              <a:ext cx="740789" cy="0"/>
            </a:xfrm>
            <a:prstGeom prst="straightConnector1">
              <a:avLst/>
            </a:prstGeom>
            <a:ln>
              <a:headEnd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矢印コネクタ 9"/>
            <p:cNvCxnSpPr/>
            <p:nvPr/>
          </p:nvCxnSpPr>
          <p:spPr>
            <a:xfrm>
              <a:off x="3618811" y="5373218"/>
              <a:ext cx="337108" cy="349753"/>
            </a:xfrm>
            <a:prstGeom prst="straightConnector1">
              <a:avLst/>
            </a:prstGeom>
            <a:ln>
              <a:headEnd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矢印コネクタ 10"/>
            <p:cNvCxnSpPr/>
            <p:nvPr/>
          </p:nvCxnSpPr>
          <p:spPr>
            <a:xfrm flipV="1">
              <a:off x="4545857" y="5373218"/>
              <a:ext cx="252831" cy="349754"/>
            </a:xfrm>
            <a:prstGeom prst="straightConnector1">
              <a:avLst/>
            </a:prstGeom>
            <a:ln>
              <a:headEnd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66800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全体がオイラー路のとき　</a:t>
            </a:r>
            <a:r>
              <a:rPr kumimoji="1" lang="en-US" altLang="ja-JP" sz="2700" dirty="0" smtClean="0"/>
              <a:t>(</a:t>
            </a:r>
            <a:r>
              <a:rPr kumimoji="1" lang="ja-JP" altLang="en-US" sz="2700" dirty="0" smtClean="0"/>
              <a:t>閉路を除</a:t>
            </a:r>
            <a:r>
              <a:rPr lang="ja-JP" altLang="en-US" sz="2700" dirty="0" smtClean="0"/>
              <a:t>く</a:t>
            </a:r>
            <a:r>
              <a:rPr kumimoji="1" lang="en-US" altLang="ja-JP" sz="2700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オイラー路の長さ＜元の文字列の長さ なら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これをそのまま出力すれば</a:t>
            </a:r>
            <a:r>
              <a:rPr kumimoji="1" lang="en-US" altLang="ja-JP" dirty="0" smtClean="0"/>
              <a:t>ok</a:t>
            </a:r>
          </a:p>
          <a:p>
            <a:pPr lvl="1"/>
            <a:endParaRPr lang="en-US" altLang="ja-JP" dirty="0" smtClean="0"/>
          </a:p>
          <a:p>
            <a:r>
              <a:rPr kumimoji="1" lang="en-US" altLang="ja-JP" dirty="0" smtClean="0"/>
              <a:t>Otherwise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上記不等号が</a:t>
            </a:r>
            <a:r>
              <a:rPr kumimoji="1" lang="en-US" altLang="ja-JP" dirty="0" smtClean="0"/>
              <a:t>=</a:t>
            </a:r>
            <a:r>
              <a:rPr kumimoji="1" lang="ja-JP" altLang="en-US" dirty="0" smtClean="0"/>
              <a:t>のとき</a:t>
            </a:r>
            <a:r>
              <a:rPr kumimoji="1" lang="en-US" altLang="ja-JP" dirty="0" smtClean="0"/>
              <a:t>)</a:t>
            </a:r>
          </a:p>
          <a:p>
            <a:pPr lvl="1"/>
            <a:r>
              <a:rPr kumimoji="1" lang="ja-JP" altLang="en-US" dirty="0" smtClean="0"/>
              <a:t>同じ長さで複数の文字列が作れるか</a:t>
            </a:r>
            <a:r>
              <a:rPr lang="ja-JP" altLang="en-US" dirty="0" smtClean="0"/>
              <a:t>判定する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少し難しいですが挑戦してみましょう</a:t>
            </a:r>
            <a:endParaRPr kumimoji="1" lang="en-US" altLang="ja-JP" dirty="0" smtClean="0"/>
          </a:p>
          <a:p>
            <a:pPr lvl="1"/>
            <a:endParaRPr lang="en-US" altLang="ja-JP" dirty="0" smtClean="0"/>
          </a:p>
          <a:p>
            <a:r>
              <a:rPr kumimoji="1" lang="ja-JP" altLang="en-US" dirty="0" smtClean="0"/>
              <a:t>例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 同じ長さで複数の文字列が作れる場合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pPr lvl="2">
              <a:buNone/>
            </a:pPr>
            <a:r>
              <a:rPr lang="en-US" altLang="ja-JP" dirty="0" smtClean="0"/>
              <a:t>						</a:t>
            </a:r>
            <a:r>
              <a:rPr lang="en-US" altLang="ja-JP" dirty="0" err="1" smtClean="0"/>
              <a:t>ab</a:t>
            </a:r>
            <a:r>
              <a:rPr lang="en-US" altLang="ja-JP" b="1" dirty="0" err="1" smtClean="0"/>
              <a:t>d</a:t>
            </a:r>
            <a:r>
              <a:rPr lang="en-US" altLang="ja-JP" dirty="0" err="1" smtClean="0"/>
              <a:t>b</a:t>
            </a:r>
            <a:r>
              <a:rPr lang="en-US" altLang="ja-JP" b="1" dirty="0" err="1" smtClean="0"/>
              <a:t>e</a:t>
            </a:r>
            <a:r>
              <a:rPr lang="en-US" altLang="ja-JP" dirty="0" err="1" smtClean="0"/>
              <a:t>bc</a:t>
            </a:r>
            <a:r>
              <a:rPr lang="ja-JP" altLang="en-US" dirty="0" smtClean="0"/>
              <a:t>とか、</a:t>
            </a:r>
            <a:endParaRPr lang="en-US" altLang="ja-JP" dirty="0" smtClean="0"/>
          </a:p>
          <a:p>
            <a:pPr lvl="2">
              <a:buNone/>
            </a:pPr>
            <a:r>
              <a:rPr lang="en-US" altLang="ja-JP" dirty="0" smtClean="0"/>
              <a:t>						</a:t>
            </a:r>
            <a:r>
              <a:rPr lang="en-US" altLang="ja-JP" dirty="0" err="1" smtClean="0"/>
              <a:t>ab</a:t>
            </a:r>
            <a:r>
              <a:rPr lang="en-US" altLang="ja-JP" b="1" dirty="0" err="1" smtClean="0"/>
              <a:t>e</a:t>
            </a:r>
            <a:r>
              <a:rPr lang="en-US" altLang="ja-JP" dirty="0" err="1" smtClean="0"/>
              <a:t>b</a:t>
            </a:r>
            <a:r>
              <a:rPr lang="en-US" altLang="ja-JP" b="1" dirty="0" err="1" smtClean="0"/>
              <a:t>d</a:t>
            </a:r>
            <a:r>
              <a:rPr lang="en-US" altLang="ja-JP" dirty="0" err="1" smtClean="0"/>
              <a:t>bc</a:t>
            </a:r>
            <a:r>
              <a:rPr lang="ja-JP" altLang="en-US" dirty="0" smtClean="0"/>
              <a:t>とか。</a:t>
            </a:r>
          </a:p>
          <a:p>
            <a:endParaRPr lang="en-US" altLang="ja-JP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9</a:t>
            </a:fld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482769" y="5390161"/>
            <a:ext cx="369151" cy="4151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dirty="0" smtClean="0"/>
              <a:t>b</a:t>
            </a:r>
            <a:endParaRPr kumimoji="1" lang="ja-JP" altLang="en-US" sz="2800" dirty="0"/>
          </a:p>
        </p:txBody>
      </p:sp>
      <p:sp>
        <p:nvSpPr>
          <p:cNvPr id="6" name="円/楕円 5"/>
          <p:cNvSpPr/>
          <p:nvPr/>
        </p:nvSpPr>
        <p:spPr>
          <a:xfrm>
            <a:off x="1835696" y="5373216"/>
            <a:ext cx="369151" cy="4151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dirty="0" smtClean="0"/>
              <a:t>a</a:t>
            </a:r>
            <a:endParaRPr kumimoji="1" lang="ja-JP" altLang="en-US" sz="2800" dirty="0"/>
          </a:p>
        </p:txBody>
      </p:sp>
      <p:sp>
        <p:nvSpPr>
          <p:cNvPr id="7" name="円/楕円 6"/>
          <p:cNvSpPr/>
          <p:nvPr/>
        </p:nvSpPr>
        <p:spPr>
          <a:xfrm>
            <a:off x="5220072" y="5373216"/>
            <a:ext cx="369151" cy="4151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dirty="0" smtClean="0"/>
              <a:t>c</a:t>
            </a:r>
            <a:endParaRPr kumimoji="1" lang="ja-JP" altLang="en-US" sz="2800" dirty="0"/>
          </a:p>
        </p:txBody>
      </p:sp>
      <p:cxnSp>
        <p:nvCxnSpPr>
          <p:cNvPr id="8" name="直線矢印コネクタ 7"/>
          <p:cNvCxnSpPr/>
          <p:nvPr/>
        </p:nvCxnSpPr>
        <p:spPr>
          <a:xfrm>
            <a:off x="2339752" y="5589239"/>
            <a:ext cx="1008112" cy="0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>
            <a:off x="3995936" y="5589240"/>
            <a:ext cx="1080120" cy="0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円/楕円 9"/>
          <p:cNvSpPr/>
          <p:nvPr/>
        </p:nvSpPr>
        <p:spPr>
          <a:xfrm>
            <a:off x="2627784" y="6093296"/>
            <a:ext cx="369151" cy="4151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dirty="0" smtClean="0"/>
              <a:t>d</a:t>
            </a:r>
            <a:endParaRPr kumimoji="1" lang="ja-JP" altLang="en-US" sz="2800" dirty="0"/>
          </a:p>
        </p:txBody>
      </p:sp>
      <p:sp>
        <p:nvSpPr>
          <p:cNvPr id="11" name="円/楕円 10"/>
          <p:cNvSpPr/>
          <p:nvPr/>
        </p:nvSpPr>
        <p:spPr>
          <a:xfrm>
            <a:off x="4427984" y="6110239"/>
            <a:ext cx="369151" cy="4151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800" dirty="0" smtClean="0"/>
              <a:t>e</a:t>
            </a:r>
            <a:endParaRPr kumimoji="1" lang="ja-JP" altLang="en-US" sz="2800" dirty="0"/>
          </a:p>
        </p:txBody>
      </p:sp>
      <p:cxnSp>
        <p:nvCxnSpPr>
          <p:cNvPr id="12" name="直線矢印コネクタ 11"/>
          <p:cNvCxnSpPr/>
          <p:nvPr/>
        </p:nvCxnSpPr>
        <p:spPr>
          <a:xfrm flipV="1">
            <a:off x="3131840" y="5877272"/>
            <a:ext cx="360040" cy="288032"/>
          </a:xfrm>
          <a:prstGeom prst="straightConnector1">
            <a:avLst/>
          </a:prstGeom>
          <a:ln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 flipH="1" flipV="1">
            <a:off x="3851920" y="5877272"/>
            <a:ext cx="360040" cy="288032"/>
          </a:xfrm>
          <a:prstGeom prst="straightConnector1">
            <a:avLst/>
          </a:prstGeom>
          <a:ln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まとめ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824536"/>
          </a:xfrm>
        </p:spPr>
        <p:txBody>
          <a:bodyPr>
            <a:norm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en-US" altLang="ja-JP" dirty="0" smtClean="0"/>
              <a:t>Query</a:t>
            </a:r>
            <a:r>
              <a:rPr lang="ja-JP" altLang="en-US" dirty="0" smtClean="0"/>
              <a:t>が</a:t>
            </a:r>
            <a:r>
              <a:rPr lang="en-US" altLang="ja-JP" dirty="0" smtClean="0"/>
              <a:t>2</a:t>
            </a:r>
            <a:r>
              <a:rPr lang="ja-JP" altLang="en-US" dirty="0" smtClean="0"/>
              <a:t>文字以下なら </a:t>
            </a:r>
            <a:r>
              <a:rPr lang="en-US" altLang="ja-JP" dirty="0" smtClean="0"/>
              <a:t>No Results </a:t>
            </a:r>
            <a:r>
              <a:rPr lang="ja-JP" altLang="en-US" dirty="0" smtClean="0"/>
              <a:t>を出す</a:t>
            </a:r>
            <a:endParaRPr kumimoji="1" lang="en-US" altLang="ja-JP" dirty="0" smtClean="0"/>
          </a:p>
          <a:p>
            <a:pPr marL="624078" indent="-514350">
              <a:buFont typeface="+mj-lt"/>
              <a:buAutoNum type="arabicPeriod"/>
            </a:pPr>
            <a:r>
              <a:rPr kumimoji="1" lang="ja-JP" altLang="en-US" dirty="0" smtClean="0"/>
              <a:t>入力をグラフ上に落としてやる</a:t>
            </a:r>
            <a:endParaRPr kumimoji="1" lang="en-US" altLang="ja-JP" dirty="0" smtClean="0"/>
          </a:p>
          <a:p>
            <a:pPr marL="624078" indent="-514350">
              <a:buFont typeface="+mj-lt"/>
              <a:buAutoNum type="arabicPeriod"/>
            </a:pPr>
            <a:r>
              <a:rPr lang="ja-JP" altLang="en-US" dirty="0" smtClean="0"/>
              <a:t>グラフの特徴に応じて場合分け</a:t>
            </a:r>
            <a:endParaRPr kumimoji="1" lang="en-US" altLang="ja-JP" dirty="0" smtClean="0"/>
          </a:p>
          <a:p>
            <a:pPr marL="916686" lvl="1" indent="-514350">
              <a:buFont typeface="+mj-lt"/>
              <a:buAutoNum type="arabicPeriod"/>
            </a:pPr>
            <a:r>
              <a:rPr lang="ja-JP" altLang="en-US" dirty="0" smtClean="0"/>
              <a:t>オイラー閉路になっていれば？</a:t>
            </a:r>
            <a:endParaRPr lang="en-US" altLang="ja-JP" dirty="0" smtClean="0"/>
          </a:p>
          <a:p>
            <a:pPr marL="916686" lvl="1" indent="-514350">
              <a:buFont typeface="+mj-lt"/>
              <a:buAutoNum type="arabicPeriod"/>
            </a:pPr>
            <a:r>
              <a:rPr lang="ja-JP" altLang="en-US" dirty="0" smtClean="0"/>
              <a:t>オイラー路になっていれば </a:t>
            </a:r>
            <a:r>
              <a:rPr lang="ja-JP" altLang="en-US" sz="2000" dirty="0" smtClean="0"/>
              <a:t> </a:t>
            </a:r>
            <a:r>
              <a:rPr lang="en-US" altLang="ja-JP" sz="2000" dirty="0" smtClean="0"/>
              <a:t>(</a:t>
            </a:r>
            <a:r>
              <a:rPr lang="ja-JP" altLang="en-US" sz="2000" dirty="0" smtClean="0"/>
              <a:t>閉路を除く</a:t>
            </a:r>
            <a:r>
              <a:rPr lang="en-US" altLang="ja-JP" sz="2000" dirty="0" smtClean="0"/>
              <a:t>)</a:t>
            </a:r>
            <a:endParaRPr lang="en-US" altLang="ja-JP" dirty="0" smtClean="0"/>
          </a:p>
          <a:p>
            <a:pPr marL="1181862" lvl="2" indent="-514350">
              <a:buFont typeface="+mj-lt"/>
              <a:buAutoNum type="arabicPeriod"/>
            </a:pPr>
            <a:r>
              <a:rPr lang="ja-JP" altLang="en-US" dirty="0" smtClean="0"/>
              <a:t>オイラー路の長さ＜クエリの長さなら？</a:t>
            </a:r>
            <a:endParaRPr lang="en-US" altLang="ja-JP" dirty="0" smtClean="0"/>
          </a:p>
          <a:p>
            <a:pPr marL="1181862" lvl="2" indent="-514350">
              <a:buFont typeface="+mj-lt"/>
              <a:buAutoNum type="arabicPeriod"/>
            </a:pPr>
            <a:r>
              <a:rPr lang="ja-JP" altLang="en-US" dirty="0" smtClean="0"/>
              <a:t>オイラー路の長さ＝クエリの長さなら？</a:t>
            </a:r>
            <a:endParaRPr lang="en-US" altLang="ja-JP" dirty="0" smtClean="0"/>
          </a:p>
          <a:p>
            <a:pPr marL="1437894" lvl="3" indent="-514350">
              <a:buFont typeface="+mj-lt"/>
              <a:buAutoNum type="arabicPeriod"/>
            </a:pPr>
            <a:r>
              <a:rPr lang="ja-JP" altLang="en-US" dirty="0" smtClean="0"/>
              <a:t>パスの作り方が</a:t>
            </a:r>
            <a:r>
              <a:rPr lang="en-US" altLang="ja-JP" dirty="0" smtClean="0"/>
              <a:t>1</a:t>
            </a:r>
            <a:r>
              <a:rPr lang="ja-JP" altLang="en-US" dirty="0" smtClean="0"/>
              <a:t>通りなら？</a:t>
            </a:r>
            <a:endParaRPr lang="en-US" altLang="ja-JP" dirty="0" smtClean="0"/>
          </a:p>
          <a:p>
            <a:pPr marL="1437894" lvl="3" indent="-514350">
              <a:buFont typeface="+mj-lt"/>
              <a:buAutoNum type="arabicPeriod"/>
            </a:pPr>
            <a:r>
              <a:rPr lang="ja-JP" altLang="en-US" dirty="0" smtClean="0"/>
              <a:t>パスの作り方が複数あれば？</a:t>
            </a:r>
            <a:endParaRPr lang="en-US" altLang="ja-JP" dirty="0" smtClean="0"/>
          </a:p>
          <a:p>
            <a:pPr marL="916686" lvl="1" indent="-514350">
              <a:buFont typeface="+mj-lt"/>
              <a:buAutoNum type="arabicPeriod"/>
            </a:pPr>
            <a:r>
              <a:rPr kumimoji="1" lang="ja-JP" altLang="en-US" dirty="0" smtClean="0"/>
              <a:t>それ以外なら？</a:t>
            </a:r>
            <a:endParaRPr kumimoji="1" lang="en-US" altLang="ja-JP" dirty="0" smtClean="0"/>
          </a:p>
          <a:p>
            <a:pPr marL="624078" indent="-514350">
              <a:buFont typeface="+mj-lt"/>
              <a:buAutoNum type="arabicPeriod"/>
            </a:pPr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出典 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 ジャッジ解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実際にあった話から作題されたようです</a:t>
            </a:r>
            <a:endParaRPr kumimoji="1" lang="en-US" altLang="ja-JP" dirty="0" smtClean="0"/>
          </a:p>
          <a:p>
            <a:pPr marL="712788" lvl="1" indent="-301625"/>
            <a:r>
              <a:rPr lang="en-US" altLang="ja-JP" sz="2400" dirty="0" err="1" smtClean="0"/>
              <a:t>QMAClone</a:t>
            </a:r>
            <a:r>
              <a:rPr lang="ja-JP" altLang="en-US" sz="2400" dirty="0" smtClean="0"/>
              <a:t> </a:t>
            </a:r>
            <a:r>
              <a:rPr lang="en-US" altLang="ja-JP" sz="2400" dirty="0" err="1" smtClean="0"/>
              <a:t>BugTrack</a:t>
            </a:r>
            <a:endParaRPr lang="en-US" altLang="ja-JP" sz="2000" dirty="0" smtClean="0"/>
          </a:p>
          <a:p>
            <a:pPr marL="977964" lvl="2" indent="-301625"/>
            <a:r>
              <a:rPr lang="en-US" altLang="ja-JP" sz="1800" dirty="0" smtClean="0">
                <a:hlinkClick r:id="rId2"/>
              </a:rPr>
              <a:t>http://kishibe.dyndns.tv/qmaclone/wiki/wiki.cgi?page=BugTrack-QMAClone%2F359</a:t>
            </a:r>
            <a:endParaRPr lang="en-US" altLang="ja-JP" sz="1800" b="1" dirty="0" smtClean="0"/>
          </a:p>
          <a:p>
            <a:pPr lvl="1"/>
            <a:endParaRPr kumimoji="1" lang="en-US" altLang="ja-JP" dirty="0" smtClean="0"/>
          </a:p>
          <a:p>
            <a:r>
              <a:rPr kumimoji="1" lang="ja-JP" altLang="en-US" dirty="0" smtClean="0"/>
              <a:t>ジャッジ解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北川</a:t>
            </a:r>
            <a:r>
              <a:rPr lang="en-US" altLang="ja-JP" dirty="0" smtClean="0"/>
              <a:t>	93</a:t>
            </a:r>
            <a:r>
              <a:rPr lang="ja-JP" altLang="en-US" dirty="0" smtClean="0"/>
              <a:t>行　</a:t>
            </a:r>
            <a:r>
              <a:rPr lang="en-US" altLang="ja-JP" dirty="0" smtClean="0"/>
              <a:t>1719B</a:t>
            </a:r>
          </a:p>
          <a:p>
            <a:pPr lvl="1"/>
            <a:r>
              <a:rPr kumimoji="1" lang="ja-JP" altLang="en-US" dirty="0" smtClean="0"/>
              <a:t>平澤</a:t>
            </a:r>
            <a:r>
              <a:rPr lang="ja-JP" altLang="en-US" dirty="0" smtClean="0"/>
              <a:t>　 </a:t>
            </a:r>
            <a:r>
              <a:rPr kumimoji="1" lang="en-US" altLang="ja-JP" dirty="0" smtClean="0"/>
              <a:t>113</a:t>
            </a:r>
            <a:r>
              <a:rPr kumimoji="1" lang="ja-JP" altLang="en-US" dirty="0" smtClean="0"/>
              <a:t>行</a:t>
            </a:r>
            <a:r>
              <a:rPr lang="ja-JP" altLang="en-US" dirty="0" smtClean="0"/>
              <a:t>　</a:t>
            </a:r>
            <a:r>
              <a:rPr lang="en-US" altLang="ja-JP" dirty="0" smtClean="0"/>
              <a:t>2189B</a:t>
            </a:r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11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Submit</a:t>
            </a:r>
            <a:r>
              <a:rPr lang="ja-JP" altLang="en-US" dirty="0" smtClean="0"/>
              <a:t>チーム数：</a:t>
            </a:r>
            <a:r>
              <a:rPr lang="en-US" altLang="ja-JP" dirty="0" smtClean="0"/>
              <a:t>	5</a:t>
            </a:r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チーム数：</a:t>
            </a:r>
            <a:r>
              <a:rPr lang="en-US" altLang="ja-JP" dirty="0" smtClean="0"/>
              <a:t>	4</a:t>
            </a:r>
          </a:p>
          <a:p>
            <a:r>
              <a:rPr lang="ja-JP" altLang="en-US" dirty="0" smtClean="0"/>
              <a:t>総</a:t>
            </a:r>
            <a:r>
              <a:rPr lang="en-US" altLang="ja-JP" dirty="0" smtClean="0"/>
              <a:t>S</a:t>
            </a:r>
            <a:r>
              <a:rPr kumimoji="1" lang="en-US" altLang="ja-JP" dirty="0" smtClean="0"/>
              <a:t>ubmit</a:t>
            </a:r>
            <a:r>
              <a:rPr kumimoji="1" lang="ja-JP" altLang="en-US" dirty="0" smtClean="0"/>
              <a:t>数：</a:t>
            </a:r>
            <a:r>
              <a:rPr kumimoji="1" lang="en-US" altLang="ja-JP" dirty="0" smtClean="0"/>
              <a:t>	11</a:t>
            </a:r>
          </a:p>
          <a:p>
            <a:endParaRPr kumimoji="1" lang="en-US" altLang="ja-JP" dirty="0" smtClean="0"/>
          </a:p>
          <a:p>
            <a:r>
              <a:rPr kumimoji="1" lang="en-US" altLang="ja-JP" dirty="0" smtClean="0"/>
              <a:t>First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Submit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&amp;</a:t>
            </a:r>
            <a:r>
              <a:rPr kumimoji="1" lang="ja-JP" altLang="en-US" dirty="0" smtClean="0"/>
              <a:t> </a:t>
            </a:r>
            <a:r>
              <a:rPr kumimoji="1" lang="en-US" altLang="ja-JP" dirty="0" err="1" smtClean="0"/>
              <a:t>FirstAccept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 </a:t>
            </a:r>
            <a:endParaRPr lang="en-US" altLang="ja-JP" sz="2400" dirty="0" smtClean="0"/>
          </a:p>
          <a:p>
            <a:pPr lvl="1"/>
            <a:r>
              <a:rPr lang="en-US" altLang="ja-JP" sz="2400" dirty="0" smtClean="0"/>
              <a:t>2h</a:t>
            </a:r>
            <a:r>
              <a:rPr lang="ja-JP" altLang="en-US" sz="2400" dirty="0" smtClean="0"/>
              <a:t> </a:t>
            </a:r>
            <a:r>
              <a:rPr lang="en-US" altLang="ja-JP" sz="2400" dirty="0" smtClean="0"/>
              <a:t>57m</a:t>
            </a:r>
            <a:endParaRPr kumimoji="1" lang="en-US" altLang="ja-JP" sz="2400" dirty="0" smtClean="0"/>
          </a:p>
          <a:p>
            <a:pPr lvl="1"/>
            <a:r>
              <a:rPr lang="en-US" altLang="ja-JP" sz="2400" dirty="0" smtClean="0"/>
              <a:t>m(_ _)m (National Taiwan University)</a:t>
            </a:r>
            <a:endParaRPr kumimoji="1" lang="en-US" altLang="ja-JP" sz="2400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CB0E5-9E8C-4B11-B8F9-36A3C60856CD}" type="slidenum">
              <a:rPr kumimoji="1" lang="ja-JP" altLang="en-US" smtClean="0"/>
              <a:pPr/>
              <a:t>12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バン">
  <a:themeElements>
    <a:clrScheme name="アーバン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アーバン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アーバン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286</TotalTime>
  <Words>558</Words>
  <Application>Microsoft Office PowerPoint</Application>
  <PresentationFormat>画面に合わせる (4:3)</PresentationFormat>
  <Paragraphs>151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アーバン</vt:lpstr>
      <vt:lpstr>Full Text Search</vt:lpstr>
      <vt:lpstr>問題概要</vt:lpstr>
      <vt:lpstr>初めにやるコト：入力を変換</vt:lpstr>
      <vt:lpstr>入力を変換した結果</vt:lpstr>
      <vt:lpstr>全ての枝を通る、最短の経路長は？</vt:lpstr>
      <vt:lpstr>枝の最小分割数を求める</vt:lpstr>
      <vt:lpstr>ここまでのまとめ</vt:lpstr>
      <vt:lpstr>元の文字列を含んではいけない時</vt:lpstr>
      <vt:lpstr>全体がオイラー路のとき　(閉路を除く)</vt:lpstr>
      <vt:lpstr>まとめ</vt:lpstr>
      <vt:lpstr>出典 / ジャッジ解</vt:lpstr>
      <vt:lpstr>結果</vt:lpstr>
    </vt:vector>
  </TitlesOfParts>
  <Company>京都大学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Full Text Search</dc:title>
  <dc:creator>admin</dc:creator>
  <cp:lastModifiedBy>admin</cp:lastModifiedBy>
  <cp:revision>47</cp:revision>
  <dcterms:created xsi:type="dcterms:W3CDTF">2011-11-05T22:12:02Z</dcterms:created>
  <dcterms:modified xsi:type="dcterms:W3CDTF">2011-11-08T03:34:29Z</dcterms:modified>
</cp:coreProperties>
</file>