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84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2" r:id="rId16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5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E13267-2A26-4CF8-8459-22931F8017C0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2EF53D-320E-47FC-A871-D5BC539676E4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2EF53D-320E-47FC-A871-D5BC539676E4}" type="slidenum">
              <a:rPr kumimoji="1" lang="ja-JP" altLang="en-US" smtClean="0"/>
              <a:pPr/>
              <a:t>1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2EF53D-320E-47FC-A871-D5BC539676E4}" type="slidenum">
              <a:rPr kumimoji="1" lang="ja-JP" altLang="en-US" smtClean="0"/>
              <a:pPr/>
              <a:t>2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2EF53D-320E-47FC-A871-D5BC539676E4}" type="slidenum">
              <a:rPr kumimoji="1" lang="ja-JP" altLang="en-US" smtClean="0"/>
              <a:pPr/>
              <a:t>3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2EF53D-320E-47FC-A871-D5BC539676E4}" type="slidenum">
              <a:rPr kumimoji="1" lang="ja-JP" altLang="en-US" smtClean="0"/>
              <a:pPr/>
              <a:t>4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2EF53D-320E-47FC-A871-D5BC539676E4}" type="slidenum">
              <a:rPr kumimoji="1" lang="ja-JP" altLang="en-US" smtClean="0"/>
              <a:pPr/>
              <a:t>5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2EF53D-320E-47FC-A871-D5BC539676E4}" type="slidenum">
              <a:rPr kumimoji="1" lang="ja-JP" altLang="en-US" smtClean="0"/>
              <a:pPr/>
              <a:t>6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2EF53D-320E-47FC-A871-D5BC539676E4}" type="slidenum">
              <a:rPr kumimoji="1" lang="ja-JP" altLang="en-US" smtClean="0"/>
              <a:pPr/>
              <a:t>7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2EF53D-320E-47FC-A871-D5BC539676E4}" type="slidenum">
              <a:rPr kumimoji="1" lang="ja-JP" altLang="en-US" smtClean="0"/>
              <a:pPr/>
              <a:t>8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2EF53D-320E-47FC-A871-D5BC539676E4}" type="slidenum">
              <a:rPr kumimoji="1" lang="ja-JP" altLang="en-US" smtClean="0"/>
              <a:pPr/>
              <a:t>9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2EF53D-320E-47FC-A871-D5BC539676E4}" type="slidenum">
              <a:rPr kumimoji="1" lang="ja-JP" altLang="en-US" smtClean="0"/>
              <a:pPr/>
              <a:t>10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2EF53D-320E-47FC-A871-D5BC539676E4}" type="slidenum">
              <a:rPr kumimoji="1" lang="ja-JP" altLang="en-US" smtClean="0"/>
              <a:pPr/>
              <a:t>11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2EF53D-320E-47FC-A871-D5BC539676E4}" type="slidenum">
              <a:rPr kumimoji="1" lang="ja-JP" altLang="en-US" smtClean="0"/>
              <a:pPr/>
              <a:t>12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2EF53D-320E-47FC-A871-D5BC539676E4}" type="slidenum">
              <a:rPr kumimoji="1" lang="ja-JP" altLang="en-US" smtClean="0"/>
              <a:pPr/>
              <a:t>13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2EF53D-320E-47FC-A871-D5BC539676E4}" type="slidenum">
              <a:rPr kumimoji="1" lang="ja-JP" altLang="en-US" smtClean="0"/>
              <a:pPr/>
              <a:t>14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2EF53D-320E-47FC-A871-D5BC539676E4}" type="slidenum">
              <a:rPr kumimoji="1" lang="ja-JP" altLang="en-US" smtClean="0"/>
              <a:pPr/>
              <a:t>15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対角する 2 つの角を丸めた四角形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タイトル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9" name="サブタイトル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10" name="日付プレースホルダ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11" name="スライド番号プレースホルダ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2" name="フッター プレースホルダ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8" name="日付プレースホルダ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kumimoji="1" lang="ja-JP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正方形/長方形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正方形/長方形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7" name="正方形/長方形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9" name="日付プレースホルダ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10" name="スライド番号プレースホルダ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1" name="フッター プレースホルダ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kumimoji="1" lang="ja-JP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13" name="図プレースホルダ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ja-JP" alt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アイコンをクリックして図を追加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日付プレースホルダ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対角する 2 つの角を丸めた四角形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14" name="日付プレースホルダ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23" name="スライド番号プレースホルダ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22" name="タイトル プレースホルダ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3" name="テキスト プレースホルダ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1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1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 smtClean="0"/>
              <a:t>ICPC</a:t>
            </a:r>
            <a:r>
              <a:rPr lang="ja-JP" altLang="en-US" dirty="0" smtClean="0"/>
              <a:t>夏合宿</a:t>
            </a:r>
            <a:r>
              <a:rPr lang="en-US" altLang="ja-JP" dirty="0" smtClean="0"/>
              <a:t>09 Day3</a:t>
            </a:r>
            <a:br>
              <a:rPr lang="en-US" altLang="ja-JP" dirty="0" smtClean="0"/>
            </a:br>
            <a:r>
              <a:rPr lang="en-US" altLang="ja-JP" dirty="0" smtClean="0"/>
              <a:t>Problem D : Luigi‘s Tavern</a:t>
            </a:r>
            <a:br>
              <a:rPr lang="en-US" altLang="ja-JP" dirty="0" smtClean="0"/>
            </a:br>
            <a:r>
              <a:rPr lang="en-US" altLang="ja-JP" dirty="0" smtClean="0"/>
              <a:t>-</a:t>
            </a:r>
            <a:r>
              <a:rPr lang="ja-JP" altLang="en-US" dirty="0" smtClean="0"/>
              <a:t>ルイージの酒場</a:t>
            </a:r>
            <a:r>
              <a:rPr lang="en-US" altLang="ja-JP" dirty="0" smtClean="0"/>
              <a:t>-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ja-JP" altLang="en-US" dirty="0" smtClean="0"/>
              <a:t>原案・解説</a:t>
            </a:r>
            <a:r>
              <a:rPr lang="en-US" altLang="ja-JP" dirty="0" smtClean="0"/>
              <a:t> : </a:t>
            </a:r>
            <a:r>
              <a:rPr lang="ja-JP" altLang="en-US" dirty="0" smtClean="0"/>
              <a:t>野田</a:t>
            </a:r>
            <a:endParaRPr lang="en-US" altLang="ja-JP" dirty="0" smtClean="0"/>
          </a:p>
          <a:p>
            <a:r>
              <a:rPr kumimoji="1" lang="ja-JP" altLang="en-US" dirty="0" smtClean="0"/>
              <a:t>解答 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野田・田村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err="1" smtClean="0"/>
              <a:t>Nahaila</a:t>
            </a:r>
            <a:r>
              <a:rPr lang="ja-JP" altLang="en-US" dirty="0" smtClean="0"/>
              <a:t>という国のルイージの酒場に集まった冒険者のパーティ編成を行う。</a:t>
            </a:r>
          </a:p>
          <a:p>
            <a:r>
              <a:rPr lang="ja-JP" altLang="en-US" dirty="0" smtClean="0"/>
              <a:t>冒険者は勇者、戦士、僧侶、魔法使いの</a:t>
            </a:r>
            <a:r>
              <a:rPr lang="en-US" altLang="ja-JP" dirty="0" smtClean="0"/>
              <a:t>4</a:t>
            </a:r>
            <a:r>
              <a:rPr lang="ja-JP" altLang="en-US" dirty="0" smtClean="0"/>
              <a:t>種類の職業に分かれている</a:t>
            </a:r>
          </a:p>
          <a:p>
            <a:r>
              <a:rPr lang="ja-JP" altLang="en-US" dirty="0" smtClean="0"/>
              <a:t>各パーティには各職業につき高々</a:t>
            </a:r>
            <a:r>
              <a:rPr lang="en-US" altLang="ja-JP" dirty="0" smtClean="0"/>
              <a:t>1</a:t>
            </a:r>
            <a:r>
              <a:rPr lang="ja-JP" altLang="en-US" dirty="0" smtClean="0"/>
              <a:t>名のメンバーを加えることが出来る。</a:t>
            </a:r>
          </a:p>
          <a:p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ja-JP" altLang="en-US" dirty="0" smtClean="0"/>
              <a:t>勇者は各パーティに必ず一人いなければならない</a:t>
            </a:r>
          </a:p>
          <a:p>
            <a:r>
              <a:rPr lang="ja-JP" altLang="en-US" dirty="0" smtClean="0"/>
              <a:t>勇者と戦士が同じパーティにいる場合は相性が良くなければならない</a:t>
            </a:r>
          </a:p>
          <a:p>
            <a:r>
              <a:rPr lang="ja-JP" altLang="en-US" dirty="0" smtClean="0"/>
              <a:t>戦士と僧侶が同じパーティにいる場合は相性が良くなければならない</a:t>
            </a:r>
          </a:p>
          <a:p>
            <a:r>
              <a:rPr lang="ja-JP" altLang="en-US" dirty="0" smtClean="0"/>
              <a:t>僧侶と魔法使いが同じパーティにいる場合は相性が良くなければならない</a:t>
            </a:r>
          </a:p>
          <a:p>
            <a:r>
              <a:rPr lang="ja-JP" altLang="en-US" dirty="0" smtClean="0"/>
              <a:t>戦士・僧侶・魔法使いについて、それぞれ</a:t>
            </a:r>
            <a:r>
              <a:rPr lang="en-US" altLang="ja-JP" dirty="0" smtClean="0"/>
              <a:t>N</a:t>
            </a:r>
            <a:r>
              <a:rPr lang="en-US" altLang="ja-JP" baseline="-25000" dirty="0" smtClean="0"/>
              <a:t>W</a:t>
            </a:r>
            <a:r>
              <a:rPr lang="ja-JP" altLang="en-US" dirty="0" err="1" smtClean="0"/>
              <a:t>、</a:t>
            </a:r>
            <a:r>
              <a:rPr lang="en-US" altLang="ja-JP" dirty="0" smtClean="0"/>
              <a:t>N</a:t>
            </a:r>
            <a:r>
              <a:rPr lang="en-US" altLang="ja-JP" baseline="-25000" dirty="0" smtClean="0"/>
              <a:t>C</a:t>
            </a:r>
            <a:r>
              <a:rPr lang="ja-JP" altLang="en-US" dirty="0" err="1" smtClean="0"/>
              <a:t>、</a:t>
            </a:r>
            <a:r>
              <a:rPr lang="en-US" altLang="ja-JP" dirty="0" smtClean="0"/>
              <a:t>N</a:t>
            </a:r>
            <a:r>
              <a:rPr lang="en-US" altLang="ja-JP" baseline="-25000" dirty="0" smtClean="0"/>
              <a:t>M</a:t>
            </a:r>
            <a:r>
              <a:rPr lang="ja-JP" altLang="en-US" dirty="0" smtClean="0"/>
              <a:t>個のパーティは、それぞれの職業の冒険者なしでパーティを編成しても良い</a:t>
            </a:r>
          </a:p>
          <a:p>
            <a:r>
              <a:rPr lang="ja-JP" altLang="en-US" dirty="0" smtClean="0"/>
              <a:t>僧侶を外した場合はそれ以外の職業の冒険者を外してはならない</a:t>
            </a:r>
            <a:endParaRPr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最大流</a:t>
            </a:r>
            <a:endParaRPr kumimoji="1" lang="ja-JP" altLang="en-US" dirty="0"/>
          </a:p>
        </p:txBody>
      </p:sp>
      <p:grpSp>
        <p:nvGrpSpPr>
          <p:cNvPr id="95" name="グループ化 94"/>
          <p:cNvGrpSpPr/>
          <p:nvPr/>
        </p:nvGrpSpPr>
        <p:grpSpPr>
          <a:xfrm>
            <a:off x="642910" y="2500306"/>
            <a:ext cx="7643866" cy="2714644"/>
            <a:chOff x="642910" y="2500306"/>
            <a:chExt cx="7643866" cy="2714644"/>
          </a:xfrm>
        </p:grpSpPr>
        <p:sp>
          <p:nvSpPr>
            <p:cNvPr id="4" name="円/楕円 3"/>
            <p:cNvSpPr/>
            <p:nvPr/>
          </p:nvSpPr>
          <p:spPr>
            <a:xfrm>
              <a:off x="642910" y="4000504"/>
              <a:ext cx="500066" cy="50006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p:sp>
          <p:nvSpPr>
            <p:cNvPr id="5" name="円/楕円 4"/>
            <p:cNvSpPr/>
            <p:nvPr/>
          </p:nvSpPr>
          <p:spPr>
            <a:xfrm>
              <a:off x="1714480" y="4000504"/>
              <a:ext cx="500066" cy="50006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dirty="0" smtClean="0"/>
                <a:t>勇</a:t>
              </a:r>
              <a:endParaRPr kumimoji="1" lang="ja-JP" altLang="en-US" dirty="0"/>
            </a:p>
          </p:txBody>
        </p:sp>
        <p:sp>
          <p:nvSpPr>
            <p:cNvPr id="6" name="円/楕円 5"/>
            <p:cNvSpPr/>
            <p:nvPr/>
          </p:nvSpPr>
          <p:spPr>
            <a:xfrm>
              <a:off x="1714480" y="3286124"/>
              <a:ext cx="500066" cy="50006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dirty="0" smtClean="0"/>
                <a:t>勇</a:t>
              </a:r>
              <a:endParaRPr kumimoji="1" lang="ja-JP" altLang="en-US" dirty="0"/>
            </a:p>
          </p:txBody>
        </p:sp>
        <p:sp>
          <p:nvSpPr>
            <p:cNvPr id="7" name="円/楕円 6"/>
            <p:cNvSpPr/>
            <p:nvPr/>
          </p:nvSpPr>
          <p:spPr>
            <a:xfrm>
              <a:off x="1714480" y="4714884"/>
              <a:ext cx="500066" cy="50006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dirty="0" smtClean="0"/>
                <a:t>勇</a:t>
              </a:r>
              <a:endParaRPr kumimoji="1" lang="ja-JP" altLang="en-US" dirty="0"/>
            </a:p>
          </p:txBody>
        </p:sp>
        <p:sp>
          <p:nvSpPr>
            <p:cNvPr id="8" name="円/楕円 7"/>
            <p:cNvSpPr/>
            <p:nvPr/>
          </p:nvSpPr>
          <p:spPr>
            <a:xfrm>
              <a:off x="3643306" y="3286124"/>
              <a:ext cx="500066" cy="50006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dirty="0" smtClean="0"/>
                <a:t>戦</a:t>
              </a:r>
              <a:endParaRPr lang="ja-JP" altLang="en-US" dirty="0"/>
            </a:p>
          </p:txBody>
        </p:sp>
        <p:sp>
          <p:nvSpPr>
            <p:cNvPr id="9" name="円/楕円 8"/>
            <p:cNvSpPr/>
            <p:nvPr/>
          </p:nvSpPr>
          <p:spPr>
            <a:xfrm>
              <a:off x="3643306" y="4000504"/>
              <a:ext cx="500066" cy="50006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dirty="0" smtClean="0"/>
                <a:t>戦</a:t>
              </a:r>
              <a:endParaRPr lang="ja-JP" altLang="en-US" dirty="0"/>
            </a:p>
          </p:txBody>
        </p:sp>
        <p:sp>
          <p:nvSpPr>
            <p:cNvPr id="10" name="円/楕円 9"/>
            <p:cNvSpPr/>
            <p:nvPr/>
          </p:nvSpPr>
          <p:spPr>
            <a:xfrm>
              <a:off x="3643306" y="4714884"/>
              <a:ext cx="500066" cy="50006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dirty="0" smtClean="0"/>
                <a:t>戦</a:t>
              </a:r>
              <a:endParaRPr lang="ja-JP" altLang="en-US" dirty="0"/>
            </a:p>
          </p:txBody>
        </p:sp>
        <p:sp>
          <p:nvSpPr>
            <p:cNvPr id="11" name="円/楕円 10"/>
            <p:cNvSpPr/>
            <p:nvPr/>
          </p:nvSpPr>
          <p:spPr>
            <a:xfrm>
              <a:off x="4714876" y="3286124"/>
              <a:ext cx="500066" cy="50006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dirty="0" smtClean="0"/>
                <a:t>僧</a:t>
              </a:r>
              <a:endParaRPr lang="ja-JP" altLang="en-US" dirty="0"/>
            </a:p>
          </p:txBody>
        </p:sp>
        <p:sp>
          <p:nvSpPr>
            <p:cNvPr id="12" name="円/楕円 11"/>
            <p:cNvSpPr/>
            <p:nvPr/>
          </p:nvSpPr>
          <p:spPr>
            <a:xfrm>
              <a:off x="4714876" y="4714884"/>
              <a:ext cx="500066" cy="50006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dirty="0" smtClean="0"/>
                <a:t>僧</a:t>
              </a:r>
              <a:endParaRPr lang="ja-JP" altLang="en-US" dirty="0"/>
            </a:p>
          </p:txBody>
        </p:sp>
        <p:sp>
          <p:nvSpPr>
            <p:cNvPr id="13" name="円/楕円 12"/>
            <p:cNvSpPr/>
            <p:nvPr/>
          </p:nvSpPr>
          <p:spPr>
            <a:xfrm>
              <a:off x="5572132" y="3286124"/>
              <a:ext cx="500066" cy="50006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dirty="0" smtClean="0"/>
                <a:t>僧</a:t>
              </a:r>
              <a:endParaRPr lang="ja-JP" altLang="en-US" dirty="0"/>
            </a:p>
          </p:txBody>
        </p:sp>
        <p:sp>
          <p:nvSpPr>
            <p:cNvPr id="14" name="円/楕円 13"/>
            <p:cNvSpPr/>
            <p:nvPr/>
          </p:nvSpPr>
          <p:spPr>
            <a:xfrm>
              <a:off x="5572132" y="4000504"/>
              <a:ext cx="500066" cy="50006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dirty="0" smtClean="0"/>
                <a:t>僧</a:t>
              </a:r>
              <a:endParaRPr lang="ja-JP" altLang="en-US" dirty="0"/>
            </a:p>
          </p:txBody>
        </p:sp>
        <p:sp>
          <p:nvSpPr>
            <p:cNvPr id="15" name="円/楕円 14"/>
            <p:cNvSpPr/>
            <p:nvPr/>
          </p:nvSpPr>
          <p:spPr>
            <a:xfrm>
              <a:off x="5572132" y="4714884"/>
              <a:ext cx="500066" cy="50006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dirty="0" smtClean="0"/>
                <a:t>僧</a:t>
              </a:r>
              <a:endParaRPr lang="ja-JP" altLang="en-US" dirty="0"/>
            </a:p>
          </p:txBody>
        </p:sp>
        <p:sp>
          <p:nvSpPr>
            <p:cNvPr id="17" name="円/楕円 16"/>
            <p:cNvSpPr/>
            <p:nvPr/>
          </p:nvSpPr>
          <p:spPr>
            <a:xfrm>
              <a:off x="3643306" y="2571744"/>
              <a:ext cx="500066" cy="50006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dirty="0" smtClean="0"/>
                <a:t>戦</a:t>
              </a:r>
              <a:endParaRPr lang="ja-JP" altLang="en-US" dirty="0"/>
            </a:p>
          </p:txBody>
        </p:sp>
        <p:sp>
          <p:nvSpPr>
            <p:cNvPr id="18" name="円/楕円 17"/>
            <p:cNvSpPr/>
            <p:nvPr/>
          </p:nvSpPr>
          <p:spPr>
            <a:xfrm>
              <a:off x="4714876" y="2571744"/>
              <a:ext cx="500066" cy="50006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ja-JP" altLang="en-US" dirty="0" smtClean="0"/>
                <a:t>僧</a:t>
              </a:r>
              <a:endParaRPr kumimoji="1" lang="ja-JP" altLang="en-US" dirty="0"/>
            </a:p>
          </p:txBody>
        </p:sp>
        <p:sp>
          <p:nvSpPr>
            <p:cNvPr id="19" name="円/楕円 18"/>
            <p:cNvSpPr/>
            <p:nvPr/>
          </p:nvSpPr>
          <p:spPr>
            <a:xfrm>
              <a:off x="5572132" y="2571744"/>
              <a:ext cx="500066" cy="50006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dirty="0" smtClean="0"/>
                <a:t>僧</a:t>
              </a:r>
              <a:endParaRPr lang="ja-JP" altLang="en-US" dirty="0"/>
            </a:p>
          </p:txBody>
        </p:sp>
        <p:sp>
          <p:nvSpPr>
            <p:cNvPr id="28" name="円/楕円 27"/>
            <p:cNvSpPr/>
            <p:nvPr/>
          </p:nvSpPr>
          <p:spPr>
            <a:xfrm>
              <a:off x="4714876" y="4000504"/>
              <a:ext cx="500066" cy="50006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dirty="0" smtClean="0"/>
                <a:t>僧</a:t>
              </a:r>
              <a:endParaRPr lang="ja-JP" altLang="en-US" dirty="0"/>
            </a:p>
          </p:txBody>
        </p:sp>
        <p:sp>
          <p:nvSpPr>
            <p:cNvPr id="29" name="円/楕円 28"/>
            <p:cNvSpPr/>
            <p:nvPr/>
          </p:nvSpPr>
          <p:spPr>
            <a:xfrm>
              <a:off x="6643702" y="3286124"/>
              <a:ext cx="500066" cy="50006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dirty="0" smtClean="0"/>
                <a:t>魔</a:t>
              </a:r>
              <a:endParaRPr lang="ja-JP" altLang="en-US" dirty="0"/>
            </a:p>
          </p:txBody>
        </p:sp>
        <p:sp>
          <p:nvSpPr>
            <p:cNvPr id="30" name="円/楕円 29"/>
            <p:cNvSpPr/>
            <p:nvPr/>
          </p:nvSpPr>
          <p:spPr>
            <a:xfrm>
              <a:off x="6643702" y="4000504"/>
              <a:ext cx="500066" cy="50006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dirty="0" smtClean="0"/>
                <a:t>魔</a:t>
              </a:r>
              <a:endParaRPr lang="ja-JP" altLang="en-US" dirty="0"/>
            </a:p>
          </p:txBody>
        </p:sp>
        <p:sp>
          <p:nvSpPr>
            <p:cNvPr id="31" name="円/楕円 30"/>
            <p:cNvSpPr/>
            <p:nvPr/>
          </p:nvSpPr>
          <p:spPr>
            <a:xfrm>
              <a:off x="6643702" y="4714884"/>
              <a:ext cx="500066" cy="50006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dirty="0" smtClean="0"/>
                <a:t>魔</a:t>
              </a:r>
              <a:endParaRPr lang="ja-JP" altLang="en-US" dirty="0"/>
            </a:p>
          </p:txBody>
        </p:sp>
        <p:sp>
          <p:nvSpPr>
            <p:cNvPr id="32" name="円/楕円 31"/>
            <p:cNvSpPr/>
            <p:nvPr/>
          </p:nvSpPr>
          <p:spPr>
            <a:xfrm>
              <a:off x="6643702" y="2571744"/>
              <a:ext cx="500066" cy="50006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ja-JP" altLang="en-US" dirty="0" smtClean="0"/>
                <a:t>魔</a:t>
              </a:r>
              <a:endParaRPr kumimoji="1" lang="ja-JP" altLang="en-US" dirty="0"/>
            </a:p>
          </p:txBody>
        </p:sp>
        <p:sp>
          <p:nvSpPr>
            <p:cNvPr id="37" name="円/楕円 36"/>
            <p:cNvSpPr/>
            <p:nvPr/>
          </p:nvSpPr>
          <p:spPr>
            <a:xfrm>
              <a:off x="7786710" y="4000504"/>
              <a:ext cx="500066" cy="50006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p:cxnSp>
          <p:nvCxnSpPr>
            <p:cNvPr id="39" name="直線矢印コネクタ 38"/>
            <p:cNvCxnSpPr>
              <a:stCxn id="4" idx="6"/>
              <a:endCxn id="6" idx="2"/>
            </p:cNvCxnSpPr>
            <p:nvPr/>
          </p:nvCxnSpPr>
          <p:spPr>
            <a:xfrm flipV="1">
              <a:off x="1142976" y="3536157"/>
              <a:ext cx="571504" cy="71438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円/楕円 40"/>
            <p:cNvSpPr/>
            <p:nvPr/>
          </p:nvSpPr>
          <p:spPr>
            <a:xfrm>
              <a:off x="2786050" y="3286124"/>
              <a:ext cx="500066" cy="50006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ja-JP" altLang="en-US" dirty="0" smtClean="0"/>
                <a:t>戦</a:t>
              </a:r>
              <a:endParaRPr kumimoji="1" lang="ja-JP" altLang="en-US" dirty="0"/>
            </a:p>
          </p:txBody>
        </p:sp>
        <p:sp>
          <p:nvSpPr>
            <p:cNvPr id="42" name="円/楕円 41"/>
            <p:cNvSpPr/>
            <p:nvPr/>
          </p:nvSpPr>
          <p:spPr>
            <a:xfrm>
              <a:off x="2786050" y="4000504"/>
              <a:ext cx="500066" cy="50006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dirty="0" smtClean="0"/>
                <a:t>戦</a:t>
              </a:r>
              <a:endParaRPr lang="ja-JP" altLang="en-US" dirty="0"/>
            </a:p>
          </p:txBody>
        </p:sp>
        <p:sp>
          <p:nvSpPr>
            <p:cNvPr id="43" name="円/楕円 42"/>
            <p:cNvSpPr/>
            <p:nvPr/>
          </p:nvSpPr>
          <p:spPr>
            <a:xfrm>
              <a:off x="2786050" y="4714884"/>
              <a:ext cx="500066" cy="50006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dirty="0" smtClean="0"/>
                <a:t>戦</a:t>
              </a:r>
              <a:endParaRPr lang="ja-JP" altLang="en-US" dirty="0"/>
            </a:p>
          </p:txBody>
        </p:sp>
        <p:sp>
          <p:nvSpPr>
            <p:cNvPr id="44" name="円/楕円 43"/>
            <p:cNvSpPr/>
            <p:nvPr/>
          </p:nvSpPr>
          <p:spPr>
            <a:xfrm>
              <a:off x="2786050" y="2571744"/>
              <a:ext cx="500066" cy="50006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dirty="0" smtClean="0"/>
                <a:t>戦</a:t>
              </a:r>
              <a:endParaRPr lang="ja-JP" altLang="en-US" dirty="0"/>
            </a:p>
          </p:txBody>
        </p:sp>
        <p:cxnSp>
          <p:nvCxnSpPr>
            <p:cNvPr id="47" name="直線矢印コネクタ 46"/>
            <p:cNvCxnSpPr>
              <a:stCxn id="4" idx="6"/>
              <a:endCxn id="5" idx="2"/>
            </p:cNvCxnSpPr>
            <p:nvPr/>
          </p:nvCxnSpPr>
          <p:spPr>
            <a:xfrm>
              <a:off x="1142976" y="4250537"/>
              <a:ext cx="571504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線矢印コネクタ 50"/>
            <p:cNvCxnSpPr>
              <a:stCxn id="4" idx="6"/>
              <a:endCxn id="7" idx="2"/>
            </p:cNvCxnSpPr>
            <p:nvPr/>
          </p:nvCxnSpPr>
          <p:spPr>
            <a:xfrm>
              <a:off x="1142976" y="4250537"/>
              <a:ext cx="571504" cy="71438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線矢印コネクタ 52"/>
            <p:cNvCxnSpPr>
              <a:stCxn id="6" idx="6"/>
              <a:endCxn id="44" idx="2"/>
            </p:cNvCxnSpPr>
            <p:nvPr/>
          </p:nvCxnSpPr>
          <p:spPr>
            <a:xfrm flipV="1">
              <a:off x="2214546" y="2821777"/>
              <a:ext cx="571504" cy="71438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線矢印コネクタ 54"/>
            <p:cNvCxnSpPr>
              <a:stCxn id="5" idx="6"/>
              <a:endCxn id="44" idx="2"/>
            </p:cNvCxnSpPr>
            <p:nvPr/>
          </p:nvCxnSpPr>
          <p:spPr>
            <a:xfrm flipV="1">
              <a:off x="2214546" y="2821777"/>
              <a:ext cx="571504" cy="142876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線矢印コネクタ 56"/>
            <p:cNvCxnSpPr>
              <a:stCxn id="7" idx="6"/>
              <a:endCxn id="44" idx="2"/>
            </p:cNvCxnSpPr>
            <p:nvPr/>
          </p:nvCxnSpPr>
          <p:spPr>
            <a:xfrm flipV="1">
              <a:off x="2214546" y="2821777"/>
              <a:ext cx="571504" cy="214314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線矢印コネクタ 58"/>
            <p:cNvCxnSpPr>
              <a:stCxn id="6" idx="6"/>
              <a:endCxn id="41" idx="2"/>
            </p:cNvCxnSpPr>
            <p:nvPr/>
          </p:nvCxnSpPr>
          <p:spPr>
            <a:xfrm>
              <a:off x="2214546" y="3536157"/>
              <a:ext cx="571504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線矢印コネクタ 60"/>
            <p:cNvCxnSpPr>
              <a:stCxn id="5" idx="6"/>
              <a:endCxn id="42" idx="2"/>
            </p:cNvCxnSpPr>
            <p:nvPr/>
          </p:nvCxnSpPr>
          <p:spPr>
            <a:xfrm>
              <a:off x="2214546" y="4250537"/>
              <a:ext cx="571504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線矢印コネクタ 63"/>
            <p:cNvCxnSpPr>
              <a:stCxn id="6" idx="6"/>
              <a:endCxn id="42" idx="2"/>
            </p:cNvCxnSpPr>
            <p:nvPr/>
          </p:nvCxnSpPr>
          <p:spPr>
            <a:xfrm>
              <a:off x="2214546" y="3536157"/>
              <a:ext cx="571504" cy="71438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線矢印コネクタ 69"/>
            <p:cNvCxnSpPr>
              <a:stCxn id="6" idx="6"/>
              <a:endCxn id="43" idx="2"/>
            </p:cNvCxnSpPr>
            <p:nvPr/>
          </p:nvCxnSpPr>
          <p:spPr>
            <a:xfrm>
              <a:off x="2214546" y="3536157"/>
              <a:ext cx="571504" cy="142876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線矢印コネクタ 71"/>
            <p:cNvCxnSpPr>
              <a:stCxn id="5" idx="6"/>
              <a:endCxn id="41" idx="2"/>
            </p:cNvCxnSpPr>
            <p:nvPr/>
          </p:nvCxnSpPr>
          <p:spPr>
            <a:xfrm flipV="1">
              <a:off x="2214546" y="3536157"/>
              <a:ext cx="571504" cy="71438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線矢印コネクタ 73"/>
            <p:cNvCxnSpPr>
              <a:stCxn id="5" idx="6"/>
              <a:endCxn id="43" idx="2"/>
            </p:cNvCxnSpPr>
            <p:nvPr/>
          </p:nvCxnSpPr>
          <p:spPr>
            <a:xfrm>
              <a:off x="2214546" y="4250537"/>
              <a:ext cx="571504" cy="71438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線矢印コネクタ 75"/>
            <p:cNvCxnSpPr>
              <a:stCxn id="7" idx="6"/>
              <a:endCxn id="41" idx="2"/>
            </p:cNvCxnSpPr>
            <p:nvPr/>
          </p:nvCxnSpPr>
          <p:spPr>
            <a:xfrm flipV="1">
              <a:off x="2214546" y="3536157"/>
              <a:ext cx="571504" cy="142876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線矢印コネクタ 77"/>
            <p:cNvCxnSpPr>
              <a:stCxn id="7" idx="6"/>
              <a:endCxn id="42" idx="2"/>
            </p:cNvCxnSpPr>
            <p:nvPr/>
          </p:nvCxnSpPr>
          <p:spPr>
            <a:xfrm flipV="1">
              <a:off x="2214546" y="4250537"/>
              <a:ext cx="571504" cy="71438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線矢印コネクタ 79"/>
            <p:cNvCxnSpPr>
              <a:stCxn id="7" idx="6"/>
              <a:endCxn id="43" idx="2"/>
            </p:cNvCxnSpPr>
            <p:nvPr/>
          </p:nvCxnSpPr>
          <p:spPr>
            <a:xfrm>
              <a:off x="2214546" y="4964917"/>
              <a:ext cx="571504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線矢印コネクタ 81"/>
            <p:cNvCxnSpPr>
              <a:stCxn id="44" idx="6"/>
              <a:endCxn id="17" idx="2"/>
            </p:cNvCxnSpPr>
            <p:nvPr/>
          </p:nvCxnSpPr>
          <p:spPr>
            <a:xfrm>
              <a:off x="3286116" y="2821777"/>
              <a:ext cx="35719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線矢印コネクタ 83"/>
            <p:cNvCxnSpPr>
              <a:stCxn id="41" idx="6"/>
              <a:endCxn id="8" idx="2"/>
            </p:cNvCxnSpPr>
            <p:nvPr/>
          </p:nvCxnSpPr>
          <p:spPr>
            <a:xfrm>
              <a:off x="3286116" y="3536157"/>
              <a:ext cx="35719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線矢印コネクタ 85"/>
            <p:cNvCxnSpPr>
              <a:stCxn id="42" idx="6"/>
              <a:endCxn id="9" idx="2"/>
            </p:cNvCxnSpPr>
            <p:nvPr/>
          </p:nvCxnSpPr>
          <p:spPr>
            <a:xfrm>
              <a:off x="3286116" y="4250537"/>
              <a:ext cx="35719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線矢印コネクタ 87"/>
            <p:cNvCxnSpPr>
              <a:stCxn id="43" idx="6"/>
              <a:endCxn id="10" idx="2"/>
            </p:cNvCxnSpPr>
            <p:nvPr/>
          </p:nvCxnSpPr>
          <p:spPr>
            <a:xfrm>
              <a:off x="3286116" y="4964917"/>
              <a:ext cx="35719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線矢印コネクタ 89"/>
            <p:cNvCxnSpPr>
              <a:stCxn id="17" idx="6"/>
              <a:endCxn id="11" idx="2"/>
            </p:cNvCxnSpPr>
            <p:nvPr/>
          </p:nvCxnSpPr>
          <p:spPr>
            <a:xfrm>
              <a:off x="4143372" y="2821777"/>
              <a:ext cx="571504" cy="71438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線矢印コネクタ 91"/>
            <p:cNvCxnSpPr>
              <a:stCxn id="17" idx="6"/>
              <a:endCxn id="28" idx="2"/>
            </p:cNvCxnSpPr>
            <p:nvPr/>
          </p:nvCxnSpPr>
          <p:spPr>
            <a:xfrm>
              <a:off x="4143372" y="2821777"/>
              <a:ext cx="571504" cy="142876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線矢印コネクタ 93"/>
            <p:cNvCxnSpPr>
              <a:stCxn id="17" idx="6"/>
              <a:endCxn id="12" idx="2"/>
            </p:cNvCxnSpPr>
            <p:nvPr/>
          </p:nvCxnSpPr>
          <p:spPr>
            <a:xfrm>
              <a:off x="4143372" y="2821777"/>
              <a:ext cx="571504" cy="214314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直線矢印コネクタ 95"/>
            <p:cNvCxnSpPr>
              <a:stCxn id="8" idx="6"/>
              <a:endCxn id="18" idx="2"/>
            </p:cNvCxnSpPr>
            <p:nvPr/>
          </p:nvCxnSpPr>
          <p:spPr>
            <a:xfrm flipV="1">
              <a:off x="4143372" y="2821777"/>
              <a:ext cx="571504" cy="71438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直線矢印コネクタ 97"/>
            <p:cNvCxnSpPr>
              <a:stCxn id="8" idx="6"/>
              <a:endCxn id="11" idx="2"/>
            </p:cNvCxnSpPr>
            <p:nvPr/>
          </p:nvCxnSpPr>
          <p:spPr>
            <a:xfrm>
              <a:off x="4143372" y="3536157"/>
              <a:ext cx="571504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直線矢印コネクタ 99"/>
            <p:cNvCxnSpPr>
              <a:stCxn id="8" idx="6"/>
              <a:endCxn id="28" idx="2"/>
            </p:cNvCxnSpPr>
            <p:nvPr/>
          </p:nvCxnSpPr>
          <p:spPr>
            <a:xfrm>
              <a:off x="4143372" y="3536157"/>
              <a:ext cx="571504" cy="71438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線矢印コネクタ 101"/>
            <p:cNvCxnSpPr>
              <a:stCxn id="8" idx="6"/>
              <a:endCxn id="12" idx="2"/>
            </p:cNvCxnSpPr>
            <p:nvPr/>
          </p:nvCxnSpPr>
          <p:spPr>
            <a:xfrm>
              <a:off x="4143372" y="3536157"/>
              <a:ext cx="571504" cy="142876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線矢印コネクタ 103"/>
            <p:cNvCxnSpPr>
              <a:stCxn id="9" idx="6"/>
              <a:endCxn id="18" idx="2"/>
            </p:cNvCxnSpPr>
            <p:nvPr/>
          </p:nvCxnSpPr>
          <p:spPr>
            <a:xfrm flipV="1">
              <a:off x="4143372" y="2821777"/>
              <a:ext cx="571504" cy="142876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直線矢印コネクタ 105"/>
            <p:cNvCxnSpPr>
              <a:stCxn id="9" idx="6"/>
              <a:endCxn id="28" idx="2"/>
            </p:cNvCxnSpPr>
            <p:nvPr/>
          </p:nvCxnSpPr>
          <p:spPr>
            <a:xfrm>
              <a:off x="4143372" y="4250537"/>
              <a:ext cx="571504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線矢印コネクタ 107"/>
            <p:cNvCxnSpPr>
              <a:stCxn id="9" idx="6"/>
              <a:endCxn id="11" idx="2"/>
            </p:cNvCxnSpPr>
            <p:nvPr/>
          </p:nvCxnSpPr>
          <p:spPr>
            <a:xfrm flipV="1">
              <a:off x="4143372" y="3536157"/>
              <a:ext cx="571504" cy="71438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線矢印コネクタ 110"/>
            <p:cNvCxnSpPr>
              <a:stCxn id="9" idx="6"/>
              <a:endCxn id="12" idx="2"/>
            </p:cNvCxnSpPr>
            <p:nvPr/>
          </p:nvCxnSpPr>
          <p:spPr>
            <a:xfrm>
              <a:off x="4143372" y="4250537"/>
              <a:ext cx="571504" cy="71438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線矢印コネクタ 112"/>
            <p:cNvCxnSpPr>
              <a:stCxn id="10" idx="6"/>
              <a:endCxn id="18" idx="2"/>
            </p:cNvCxnSpPr>
            <p:nvPr/>
          </p:nvCxnSpPr>
          <p:spPr>
            <a:xfrm flipV="1">
              <a:off x="4143372" y="2821777"/>
              <a:ext cx="571504" cy="214314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線矢印コネクタ 114"/>
            <p:cNvCxnSpPr>
              <a:stCxn id="10" idx="6"/>
              <a:endCxn id="11" idx="2"/>
            </p:cNvCxnSpPr>
            <p:nvPr/>
          </p:nvCxnSpPr>
          <p:spPr>
            <a:xfrm flipV="1">
              <a:off x="4143372" y="3536157"/>
              <a:ext cx="571504" cy="142876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線矢印コネクタ 116"/>
            <p:cNvCxnSpPr>
              <a:stCxn id="10" idx="6"/>
              <a:endCxn id="28" idx="2"/>
            </p:cNvCxnSpPr>
            <p:nvPr/>
          </p:nvCxnSpPr>
          <p:spPr>
            <a:xfrm flipV="1">
              <a:off x="4143372" y="4250537"/>
              <a:ext cx="571504" cy="71438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線矢印コネクタ 118"/>
            <p:cNvCxnSpPr>
              <a:stCxn id="10" idx="6"/>
              <a:endCxn id="12" idx="2"/>
            </p:cNvCxnSpPr>
            <p:nvPr/>
          </p:nvCxnSpPr>
          <p:spPr>
            <a:xfrm>
              <a:off x="4143372" y="4964917"/>
              <a:ext cx="571504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直線矢印コネクタ 120"/>
            <p:cNvCxnSpPr>
              <a:stCxn id="18" idx="6"/>
              <a:endCxn id="19" idx="2"/>
            </p:cNvCxnSpPr>
            <p:nvPr/>
          </p:nvCxnSpPr>
          <p:spPr>
            <a:xfrm>
              <a:off x="5214942" y="2821777"/>
              <a:ext cx="35719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直線矢印コネクタ 122"/>
            <p:cNvCxnSpPr>
              <a:stCxn id="11" idx="6"/>
              <a:endCxn id="13" idx="2"/>
            </p:cNvCxnSpPr>
            <p:nvPr/>
          </p:nvCxnSpPr>
          <p:spPr>
            <a:xfrm>
              <a:off x="5214942" y="3536157"/>
              <a:ext cx="35719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直線矢印コネクタ 124"/>
            <p:cNvCxnSpPr>
              <a:stCxn id="28" idx="6"/>
              <a:endCxn id="14" idx="2"/>
            </p:cNvCxnSpPr>
            <p:nvPr/>
          </p:nvCxnSpPr>
          <p:spPr>
            <a:xfrm>
              <a:off x="5214942" y="4250537"/>
              <a:ext cx="35719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直線矢印コネクタ 126"/>
            <p:cNvCxnSpPr>
              <a:stCxn id="12" idx="6"/>
              <a:endCxn id="15" idx="2"/>
            </p:cNvCxnSpPr>
            <p:nvPr/>
          </p:nvCxnSpPr>
          <p:spPr>
            <a:xfrm>
              <a:off x="5214942" y="4964917"/>
              <a:ext cx="35719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直線矢印コネクタ 128"/>
            <p:cNvCxnSpPr>
              <a:stCxn id="19" idx="6"/>
              <a:endCxn id="29" idx="2"/>
            </p:cNvCxnSpPr>
            <p:nvPr/>
          </p:nvCxnSpPr>
          <p:spPr>
            <a:xfrm>
              <a:off x="6072198" y="2821777"/>
              <a:ext cx="571504" cy="71438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直線矢印コネクタ 130"/>
            <p:cNvCxnSpPr>
              <a:stCxn id="19" idx="6"/>
              <a:endCxn id="30" idx="2"/>
            </p:cNvCxnSpPr>
            <p:nvPr/>
          </p:nvCxnSpPr>
          <p:spPr>
            <a:xfrm>
              <a:off x="6072198" y="2821777"/>
              <a:ext cx="571504" cy="142876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直線矢印コネクタ 132"/>
            <p:cNvCxnSpPr>
              <a:stCxn id="19" idx="6"/>
              <a:endCxn id="31" idx="2"/>
            </p:cNvCxnSpPr>
            <p:nvPr/>
          </p:nvCxnSpPr>
          <p:spPr>
            <a:xfrm>
              <a:off x="6072198" y="2821777"/>
              <a:ext cx="571504" cy="214314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直線矢印コネクタ 134"/>
            <p:cNvCxnSpPr>
              <a:stCxn id="13" idx="6"/>
              <a:endCxn id="32" idx="2"/>
            </p:cNvCxnSpPr>
            <p:nvPr/>
          </p:nvCxnSpPr>
          <p:spPr>
            <a:xfrm flipV="1">
              <a:off x="6072198" y="2821777"/>
              <a:ext cx="571504" cy="71438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直線矢印コネクタ 136"/>
            <p:cNvCxnSpPr>
              <a:stCxn id="13" idx="6"/>
              <a:endCxn id="29" idx="2"/>
            </p:cNvCxnSpPr>
            <p:nvPr/>
          </p:nvCxnSpPr>
          <p:spPr>
            <a:xfrm>
              <a:off x="6072198" y="3536157"/>
              <a:ext cx="571504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直線矢印コネクタ 138"/>
            <p:cNvCxnSpPr>
              <a:stCxn id="13" idx="6"/>
              <a:endCxn id="30" idx="2"/>
            </p:cNvCxnSpPr>
            <p:nvPr/>
          </p:nvCxnSpPr>
          <p:spPr>
            <a:xfrm>
              <a:off x="6072198" y="3536157"/>
              <a:ext cx="571504" cy="71438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直線矢印コネクタ 140"/>
            <p:cNvCxnSpPr>
              <a:stCxn id="13" idx="6"/>
              <a:endCxn id="31" idx="2"/>
            </p:cNvCxnSpPr>
            <p:nvPr/>
          </p:nvCxnSpPr>
          <p:spPr>
            <a:xfrm>
              <a:off x="6072198" y="3536157"/>
              <a:ext cx="571504" cy="142876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直線矢印コネクタ 142"/>
            <p:cNvCxnSpPr>
              <a:stCxn id="14" idx="6"/>
              <a:endCxn id="32" idx="2"/>
            </p:cNvCxnSpPr>
            <p:nvPr/>
          </p:nvCxnSpPr>
          <p:spPr>
            <a:xfrm flipV="1">
              <a:off x="6072198" y="2821777"/>
              <a:ext cx="571504" cy="142876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直線矢印コネクタ 144"/>
            <p:cNvCxnSpPr>
              <a:stCxn id="14" idx="6"/>
              <a:endCxn id="29" idx="2"/>
            </p:cNvCxnSpPr>
            <p:nvPr/>
          </p:nvCxnSpPr>
          <p:spPr>
            <a:xfrm flipV="1">
              <a:off x="6072198" y="3536157"/>
              <a:ext cx="571504" cy="71438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直線矢印コネクタ 146"/>
            <p:cNvCxnSpPr>
              <a:stCxn id="14" idx="6"/>
              <a:endCxn id="30" idx="2"/>
            </p:cNvCxnSpPr>
            <p:nvPr/>
          </p:nvCxnSpPr>
          <p:spPr>
            <a:xfrm>
              <a:off x="6072198" y="4250537"/>
              <a:ext cx="571504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直線矢印コネクタ 148"/>
            <p:cNvCxnSpPr>
              <a:stCxn id="14" idx="6"/>
              <a:endCxn id="31" idx="2"/>
            </p:cNvCxnSpPr>
            <p:nvPr/>
          </p:nvCxnSpPr>
          <p:spPr>
            <a:xfrm>
              <a:off x="6072198" y="4250537"/>
              <a:ext cx="571504" cy="71438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直線矢印コネクタ 150"/>
            <p:cNvCxnSpPr>
              <a:stCxn id="15" idx="6"/>
              <a:endCxn id="29" idx="2"/>
            </p:cNvCxnSpPr>
            <p:nvPr/>
          </p:nvCxnSpPr>
          <p:spPr>
            <a:xfrm flipV="1">
              <a:off x="6072198" y="3536157"/>
              <a:ext cx="571504" cy="142876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直線矢印コネクタ 152"/>
            <p:cNvCxnSpPr>
              <a:stCxn id="15" idx="6"/>
              <a:endCxn id="32" idx="2"/>
            </p:cNvCxnSpPr>
            <p:nvPr/>
          </p:nvCxnSpPr>
          <p:spPr>
            <a:xfrm flipV="1">
              <a:off x="6072198" y="2821777"/>
              <a:ext cx="571504" cy="214314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直線矢印コネクタ 154"/>
            <p:cNvCxnSpPr>
              <a:stCxn id="15" idx="6"/>
              <a:endCxn id="30" idx="2"/>
            </p:cNvCxnSpPr>
            <p:nvPr/>
          </p:nvCxnSpPr>
          <p:spPr>
            <a:xfrm flipV="1">
              <a:off x="6072198" y="4250537"/>
              <a:ext cx="571504" cy="71438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直線矢印コネクタ 156"/>
            <p:cNvCxnSpPr>
              <a:stCxn id="15" idx="6"/>
              <a:endCxn id="31" idx="2"/>
            </p:cNvCxnSpPr>
            <p:nvPr/>
          </p:nvCxnSpPr>
          <p:spPr>
            <a:xfrm>
              <a:off x="6072198" y="4964917"/>
              <a:ext cx="571504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直線矢印コネクタ 158"/>
            <p:cNvCxnSpPr>
              <a:stCxn id="32" idx="6"/>
              <a:endCxn id="37" idx="2"/>
            </p:cNvCxnSpPr>
            <p:nvPr/>
          </p:nvCxnSpPr>
          <p:spPr>
            <a:xfrm>
              <a:off x="7143768" y="2821777"/>
              <a:ext cx="642942" cy="142876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直線矢印コネクタ 160"/>
            <p:cNvCxnSpPr>
              <a:stCxn id="29" idx="6"/>
              <a:endCxn id="37" idx="2"/>
            </p:cNvCxnSpPr>
            <p:nvPr/>
          </p:nvCxnSpPr>
          <p:spPr>
            <a:xfrm>
              <a:off x="7143768" y="3536157"/>
              <a:ext cx="642942" cy="71438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直線矢印コネクタ 162"/>
            <p:cNvCxnSpPr>
              <a:stCxn id="30" idx="6"/>
              <a:endCxn id="37" idx="2"/>
            </p:cNvCxnSpPr>
            <p:nvPr/>
          </p:nvCxnSpPr>
          <p:spPr>
            <a:xfrm>
              <a:off x="7143768" y="4250537"/>
              <a:ext cx="642942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直線矢印コネクタ 164"/>
            <p:cNvCxnSpPr>
              <a:stCxn id="31" idx="6"/>
              <a:endCxn id="37" idx="2"/>
            </p:cNvCxnSpPr>
            <p:nvPr/>
          </p:nvCxnSpPr>
          <p:spPr>
            <a:xfrm flipV="1">
              <a:off x="7143768" y="4250537"/>
              <a:ext cx="642942" cy="71438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テキスト ボックス 86"/>
            <p:cNvSpPr txBox="1"/>
            <p:nvPr/>
          </p:nvSpPr>
          <p:spPr>
            <a:xfrm>
              <a:off x="3214678" y="2500306"/>
              <a:ext cx="4700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ja-JP" dirty="0" smtClean="0"/>
                <a:t>N</a:t>
              </a:r>
              <a:r>
                <a:rPr lang="en-US" altLang="ja-JP" baseline="-25000" dirty="0" smtClean="0"/>
                <a:t>W</a:t>
              </a:r>
              <a:endParaRPr kumimoji="1" lang="ja-JP" altLang="en-US" baseline="-25000" dirty="0"/>
            </a:p>
          </p:txBody>
        </p:sp>
        <p:sp>
          <p:nvSpPr>
            <p:cNvPr id="89" name="テキスト ボックス 88"/>
            <p:cNvSpPr txBox="1"/>
            <p:nvPr/>
          </p:nvSpPr>
          <p:spPr>
            <a:xfrm>
              <a:off x="5143504" y="2500306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ja-JP" dirty="0" smtClean="0"/>
                <a:t>N</a:t>
              </a:r>
              <a:r>
                <a:rPr lang="en-US" altLang="ja-JP" baseline="-25000" dirty="0" smtClean="0"/>
                <a:t>C</a:t>
              </a:r>
              <a:endParaRPr kumimoji="1" lang="ja-JP" altLang="en-US" baseline="-25000" dirty="0"/>
            </a:p>
          </p:txBody>
        </p:sp>
        <p:sp>
          <p:nvSpPr>
            <p:cNvPr id="91" name="テキスト ボックス 90"/>
            <p:cNvSpPr txBox="1"/>
            <p:nvPr/>
          </p:nvSpPr>
          <p:spPr>
            <a:xfrm>
              <a:off x="7215206" y="2928934"/>
              <a:ext cx="46519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ja-JP" dirty="0" smtClean="0"/>
                <a:t>N</a:t>
              </a:r>
              <a:r>
                <a:rPr lang="en-US" altLang="ja-JP" baseline="-25000" dirty="0" smtClean="0"/>
                <a:t>M</a:t>
              </a:r>
              <a:endParaRPr kumimoji="1" lang="ja-JP" altLang="en-US" baseline="-25000" dirty="0"/>
            </a:p>
          </p:txBody>
        </p:sp>
      </p:grpSp>
      <p:sp>
        <p:nvSpPr>
          <p:cNvPr id="93" name="テキスト ボックス 92"/>
          <p:cNvSpPr txBox="1"/>
          <p:nvPr/>
        </p:nvSpPr>
        <p:spPr>
          <a:xfrm>
            <a:off x="5500694" y="6000768"/>
            <a:ext cx="3171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枝の容量は断りが無い限りは</a:t>
            </a:r>
            <a:r>
              <a:rPr kumimoji="1" lang="en-US" altLang="ja-JP" dirty="0" smtClean="0"/>
              <a:t>1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簡単な例から考える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もし勇者と戦士しかいない設定だったら？</a:t>
            </a:r>
            <a:endParaRPr lang="en-US" altLang="ja-JP" dirty="0" smtClean="0"/>
          </a:p>
          <a:p>
            <a:pPr lvl="1"/>
            <a:r>
              <a:rPr lang="ja-JP" altLang="en-US" dirty="0"/>
              <a:t>二部マッチング</a:t>
            </a:r>
            <a:endParaRPr lang="en-US" altLang="ja-JP" dirty="0" smtClean="0"/>
          </a:p>
        </p:txBody>
      </p:sp>
      <p:sp>
        <p:nvSpPr>
          <p:cNvPr id="4" name="円/楕円 3"/>
          <p:cNvSpPr/>
          <p:nvPr/>
        </p:nvSpPr>
        <p:spPr>
          <a:xfrm>
            <a:off x="2428860" y="4572008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5" name="円/楕円 4"/>
          <p:cNvSpPr/>
          <p:nvPr/>
        </p:nvSpPr>
        <p:spPr>
          <a:xfrm>
            <a:off x="3500430" y="4572008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勇</a:t>
            </a:r>
            <a:endParaRPr kumimoji="1" lang="ja-JP" altLang="en-US" dirty="0"/>
          </a:p>
        </p:txBody>
      </p:sp>
      <p:sp>
        <p:nvSpPr>
          <p:cNvPr id="6" name="円/楕円 5"/>
          <p:cNvSpPr/>
          <p:nvPr/>
        </p:nvSpPr>
        <p:spPr>
          <a:xfrm>
            <a:off x="3500430" y="3857628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勇</a:t>
            </a:r>
            <a:endParaRPr kumimoji="1" lang="ja-JP" altLang="en-US" dirty="0"/>
          </a:p>
        </p:txBody>
      </p:sp>
      <p:sp>
        <p:nvSpPr>
          <p:cNvPr id="7" name="円/楕円 6"/>
          <p:cNvSpPr/>
          <p:nvPr/>
        </p:nvSpPr>
        <p:spPr>
          <a:xfrm>
            <a:off x="3500430" y="5286388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勇</a:t>
            </a:r>
            <a:endParaRPr kumimoji="1" lang="ja-JP" altLang="en-US" dirty="0"/>
          </a:p>
        </p:txBody>
      </p:sp>
      <p:cxnSp>
        <p:nvCxnSpPr>
          <p:cNvPr id="8" name="直線矢印コネクタ 7"/>
          <p:cNvCxnSpPr>
            <a:stCxn id="4" idx="6"/>
            <a:endCxn id="6" idx="2"/>
          </p:cNvCxnSpPr>
          <p:nvPr/>
        </p:nvCxnSpPr>
        <p:spPr>
          <a:xfrm flipV="1">
            <a:off x="2928926" y="4107661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円/楕円 8"/>
          <p:cNvSpPr/>
          <p:nvPr/>
        </p:nvSpPr>
        <p:spPr>
          <a:xfrm>
            <a:off x="4572000" y="3857628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/>
              <a:t>戦</a:t>
            </a:r>
            <a:endParaRPr kumimoji="1" lang="ja-JP" altLang="en-US" dirty="0"/>
          </a:p>
        </p:txBody>
      </p:sp>
      <p:sp>
        <p:nvSpPr>
          <p:cNvPr id="10" name="円/楕円 9"/>
          <p:cNvSpPr/>
          <p:nvPr/>
        </p:nvSpPr>
        <p:spPr>
          <a:xfrm>
            <a:off x="4572000" y="4572008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11" name="円/楕円 10"/>
          <p:cNvSpPr/>
          <p:nvPr/>
        </p:nvSpPr>
        <p:spPr>
          <a:xfrm>
            <a:off x="4572000" y="5286388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cxnSp>
        <p:nvCxnSpPr>
          <p:cNvPr id="13" name="直線矢印コネクタ 12"/>
          <p:cNvCxnSpPr>
            <a:stCxn id="4" idx="6"/>
            <a:endCxn id="5" idx="2"/>
          </p:cNvCxnSpPr>
          <p:nvPr/>
        </p:nvCxnSpPr>
        <p:spPr>
          <a:xfrm>
            <a:off x="2928926" y="4822041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矢印コネクタ 13"/>
          <p:cNvCxnSpPr>
            <a:stCxn id="4" idx="6"/>
            <a:endCxn id="7" idx="2"/>
          </p:cNvCxnSpPr>
          <p:nvPr/>
        </p:nvCxnSpPr>
        <p:spPr>
          <a:xfrm>
            <a:off x="2928926" y="4822041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矢印コネクタ 17"/>
          <p:cNvCxnSpPr>
            <a:stCxn id="6" idx="6"/>
            <a:endCxn id="9" idx="2"/>
          </p:cNvCxnSpPr>
          <p:nvPr/>
        </p:nvCxnSpPr>
        <p:spPr>
          <a:xfrm>
            <a:off x="4000496" y="4107661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矢印コネクタ 18"/>
          <p:cNvCxnSpPr>
            <a:stCxn id="5" idx="6"/>
            <a:endCxn id="10" idx="2"/>
          </p:cNvCxnSpPr>
          <p:nvPr/>
        </p:nvCxnSpPr>
        <p:spPr>
          <a:xfrm>
            <a:off x="4000496" y="4822041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矢印コネクタ 19"/>
          <p:cNvCxnSpPr>
            <a:stCxn id="6" idx="6"/>
            <a:endCxn id="10" idx="2"/>
          </p:cNvCxnSpPr>
          <p:nvPr/>
        </p:nvCxnSpPr>
        <p:spPr>
          <a:xfrm>
            <a:off x="4000496" y="4107661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矢印コネクタ 20"/>
          <p:cNvCxnSpPr>
            <a:stCxn id="6" idx="6"/>
            <a:endCxn id="11" idx="2"/>
          </p:cNvCxnSpPr>
          <p:nvPr/>
        </p:nvCxnSpPr>
        <p:spPr>
          <a:xfrm>
            <a:off x="4000496" y="4107661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矢印コネクタ 21"/>
          <p:cNvCxnSpPr>
            <a:stCxn id="5" idx="6"/>
            <a:endCxn id="9" idx="2"/>
          </p:cNvCxnSpPr>
          <p:nvPr/>
        </p:nvCxnSpPr>
        <p:spPr>
          <a:xfrm flipV="1">
            <a:off x="4000496" y="4107661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矢印コネクタ 22"/>
          <p:cNvCxnSpPr>
            <a:stCxn id="5" idx="6"/>
            <a:endCxn id="11" idx="2"/>
          </p:cNvCxnSpPr>
          <p:nvPr/>
        </p:nvCxnSpPr>
        <p:spPr>
          <a:xfrm>
            <a:off x="4000496" y="4822041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矢印コネクタ 23"/>
          <p:cNvCxnSpPr>
            <a:stCxn id="7" idx="6"/>
            <a:endCxn id="9" idx="2"/>
          </p:cNvCxnSpPr>
          <p:nvPr/>
        </p:nvCxnSpPr>
        <p:spPr>
          <a:xfrm flipV="1">
            <a:off x="4000496" y="4107661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矢印コネクタ 24"/>
          <p:cNvCxnSpPr>
            <a:stCxn id="7" idx="6"/>
            <a:endCxn id="10" idx="2"/>
          </p:cNvCxnSpPr>
          <p:nvPr/>
        </p:nvCxnSpPr>
        <p:spPr>
          <a:xfrm flipV="1">
            <a:off x="4000496" y="4822041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矢印コネクタ 25"/>
          <p:cNvCxnSpPr>
            <a:stCxn id="7" idx="6"/>
            <a:endCxn id="11" idx="2"/>
          </p:cNvCxnSpPr>
          <p:nvPr/>
        </p:nvCxnSpPr>
        <p:spPr>
          <a:xfrm>
            <a:off x="4000496" y="5536421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円/楕円 26"/>
          <p:cNvSpPr/>
          <p:nvPr/>
        </p:nvSpPr>
        <p:spPr>
          <a:xfrm>
            <a:off x="5572132" y="4572008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cxnSp>
        <p:nvCxnSpPr>
          <p:cNvPr id="29" name="直線矢印コネクタ 28"/>
          <p:cNvCxnSpPr>
            <a:stCxn id="9" idx="6"/>
            <a:endCxn id="27" idx="2"/>
          </p:cNvCxnSpPr>
          <p:nvPr/>
        </p:nvCxnSpPr>
        <p:spPr>
          <a:xfrm>
            <a:off x="5072066" y="4107661"/>
            <a:ext cx="500066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矢印コネクタ 30"/>
          <p:cNvCxnSpPr>
            <a:stCxn id="10" idx="6"/>
            <a:endCxn id="27" idx="2"/>
          </p:cNvCxnSpPr>
          <p:nvPr/>
        </p:nvCxnSpPr>
        <p:spPr>
          <a:xfrm>
            <a:off x="5072066" y="4822041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矢印コネクタ 32"/>
          <p:cNvCxnSpPr>
            <a:stCxn id="11" idx="6"/>
            <a:endCxn id="27" idx="2"/>
          </p:cNvCxnSpPr>
          <p:nvPr/>
        </p:nvCxnSpPr>
        <p:spPr>
          <a:xfrm flipV="1">
            <a:off x="5072066" y="4822041"/>
            <a:ext cx="500066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拡張してみる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僧侶を追加してみる</a:t>
            </a:r>
            <a:endParaRPr kumimoji="1" lang="en-US" altLang="ja-JP" dirty="0" smtClean="0"/>
          </a:p>
          <a:p>
            <a:pPr lvl="1"/>
            <a:r>
              <a:rPr lang="ja-JP" altLang="en-US" dirty="0"/>
              <a:t>真ん中</a:t>
            </a:r>
            <a:r>
              <a:rPr lang="ja-JP" altLang="en-US" dirty="0" smtClean="0"/>
              <a:t>の枝は戦士の人数を制限するためのガード</a:t>
            </a:r>
            <a:r>
              <a:rPr lang="ja-JP" altLang="en-US" dirty="0"/>
              <a:t>エッジ</a:t>
            </a:r>
            <a:r>
              <a:rPr lang="en-US" altLang="ja-JP" dirty="0" smtClean="0"/>
              <a:t>(?)</a:t>
            </a:r>
            <a:endParaRPr kumimoji="1" lang="ja-JP" altLang="en-US" dirty="0"/>
          </a:p>
        </p:txBody>
      </p:sp>
      <p:sp>
        <p:nvSpPr>
          <p:cNvPr id="66" name="円/楕円 65"/>
          <p:cNvSpPr/>
          <p:nvPr/>
        </p:nvSpPr>
        <p:spPr>
          <a:xfrm>
            <a:off x="1928794" y="4929198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67" name="円/楕円 66"/>
          <p:cNvSpPr/>
          <p:nvPr/>
        </p:nvSpPr>
        <p:spPr>
          <a:xfrm>
            <a:off x="3000364" y="4929198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勇</a:t>
            </a:r>
            <a:endParaRPr kumimoji="1" lang="ja-JP" altLang="en-US" dirty="0"/>
          </a:p>
        </p:txBody>
      </p:sp>
      <p:sp>
        <p:nvSpPr>
          <p:cNvPr id="68" name="円/楕円 67"/>
          <p:cNvSpPr/>
          <p:nvPr/>
        </p:nvSpPr>
        <p:spPr>
          <a:xfrm>
            <a:off x="3000364" y="4214818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勇</a:t>
            </a:r>
            <a:endParaRPr kumimoji="1" lang="ja-JP" altLang="en-US" dirty="0"/>
          </a:p>
        </p:txBody>
      </p:sp>
      <p:sp>
        <p:nvSpPr>
          <p:cNvPr id="69" name="円/楕円 68"/>
          <p:cNvSpPr/>
          <p:nvPr/>
        </p:nvSpPr>
        <p:spPr>
          <a:xfrm>
            <a:off x="3000364" y="5643578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勇</a:t>
            </a:r>
            <a:endParaRPr kumimoji="1" lang="ja-JP" altLang="en-US" dirty="0"/>
          </a:p>
        </p:txBody>
      </p:sp>
      <p:sp>
        <p:nvSpPr>
          <p:cNvPr id="70" name="円/楕円 69"/>
          <p:cNvSpPr/>
          <p:nvPr/>
        </p:nvSpPr>
        <p:spPr>
          <a:xfrm>
            <a:off x="4929190" y="4214818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71" name="円/楕円 70"/>
          <p:cNvSpPr/>
          <p:nvPr/>
        </p:nvSpPr>
        <p:spPr>
          <a:xfrm>
            <a:off x="4929190" y="4929198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72" name="円/楕円 71"/>
          <p:cNvSpPr/>
          <p:nvPr/>
        </p:nvSpPr>
        <p:spPr>
          <a:xfrm>
            <a:off x="4929190" y="5643578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73" name="円/楕円 72"/>
          <p:cNvSpPr/>
          <p:nvPr/>
        </p:nvSpPr>
        <p:spPr>
          <a:xfrm>
            <a:off x="6000760" y="4214818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74" name="円/楕円 73"/>
          <p:cNvSpPr/>
          <p:nvPr/>
        </p:nvSpPr>
        <p:spPr>
          <a:xfrm>
            <a:off x="6000760" y="5643578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75" name="円/楕円 74"/>
          <p:cNvSpPr/>
          <p:nvPr/>
        </p:nvSpPr>
        <p:spPr>
          <a:xfrm>
            <a:off x="6000760" y="4929198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cxnSp>
        <p:nvCxnSpPr>
          <p:cNvPr id="76" name="直線矢印コネクタ 75"/>
          <p:cNvCxnSpPr>
            <a:stCxn id="66" idx="6"/>
            <a:endCxn id="68" idx="2"/>
          </p:cNvCxnSpPr>
          <p:nvPr/>
        </p:nvCxnSpPr>
        <p:spPr>
          <a:xfrm flipV="1">
            <a:off x="2428860" y="4464851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円/楕円 76"/>
          <p:cNvSpPr/>
          <p:nvPr/>
        </p:nvSpPr>
        <p:spPr>
          <a:xfrm>
            <a:off x="4071934" y="4214818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/>
              <a:t>戦</a:t>
            </a:r>
            <a:endParaRPr kumimoji="1" lang="ja-JP" altLang="en-US" dirty="0"/>
          </a:p>
        </p:txBody>
      </p:sp>
      <p:sp>
        <p:nvSpPr>
          <p:cNvPr id="78" name="円/楕円 77"/>
          <p:cNvSpPr/>
          <p:nvPr/>
        </p:nvSpPr>
        <p:spPr>
          <a:xfrm>
            <a:off x="4071934" y="4929198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79" name="円/楕円 78"/>
          <p:cNvSpPr/>
          <p:nvPr/>
        </p:nvSpPr>
        <p:spPr>
          <a:xfrm>
            <a:off x="4071934" y="5643578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cxnSp>
        <p:nvCxnSpPr>
          <p:cNvPr id="80" name="直線矢印コネクタ 79"/>
          <p:cNvCxnSpPr>
            <a:stCxn id="66" idx="6"/>
            <a:endCxn id="67" idx="2"/>
          </p:cNvCxnSpPr>
          <p:nvPr/>
        </p:nvCxnSpPr>
        <p:spPr>
          <a:xfrm>
            <a:off x="2428860" y="5179231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線矢印コネクタ 80"/>
          <p:cNvCxnSpPr>
            <a:stCxn id="66" idx="6"/>
            <a:endCxn id="69" idx="2"/>
          </p:cNvCxnSpPr>
          <p:nvPr/>
        </p:nvCxnSpPr>
        <p:spPr>
          <a:xfrm>
            <a:off x="2428860" y="5179231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線矢印コネクタ 81"/>
          <p:cNvCxnSpPr>
            <a:stCxn id="68" idx="6"/>
            <a:endCxn id="77" idx="2"/>
          </p:cNvCxnSpPr>
          <p:nvPr/>
        </p:nvCxnSpPr>
        <p:spPr>
          <a:xfrm>
            <a:off x="3500430" y="4464851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線矢印コネクタ 82"/>
          <p:cNvCxnSpPr>
            <a:stCxn id="67" idx="6"/>
            <a:endCxn id="78" idx="2"/>
          </p:cNvCxnSpPr>
          <p:nvPr/>
        </p:nvCxnSpPr>
        <p:spPr>
          <a:xfrm>
            <a:off x="3500430" y="5179231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線矢印コネクタ 83"/>
          <p:cNvCxnSpPr>
            <a:stCxn id="68" idx="6"/>
            <a:endCxn id="78" idx="2"/>
          </p:cNvCxnSpPr>
          <p:nvPr/>
        </p:nvCxnSpPr>
        <p:spPr>
          <a:xfrm>
            <a:off x="3500430" y="4464851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線矢印コネクタ 84"/>
          <p:cNvCxnSpPr>
            <a:stCxn id="68" idx="6"/>
            <a:endCxn id="79" idx="2"/>
          </p:cNvCxnSpPr>
          <p:nvPr/>
        </p:nvCxnSpPr>
        <p:spPr>
          <a:xfrm>
            <a:off x="3500430" y="4464851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線矢印コネクタ 85"/>
          <p:cNvCxnSpPr>
            <a:stCxn id="67" idx="6"/>
            <a:endCxn id="77" idx="2"/>
          </p:cNvCxnSpPr>
          <p:nvPr/>
        </p:nvCxnSpPr>
        <p:spPr>
          <a:xfrm flipV="1">
            <a:off x="3500430" y="4464851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線矢印コネクタ 86"/>
          <p:cNvCxnSpPr>
            <a:stCxn id="67" idx="6"/>
            <a:endCxn id="79" idx="2"/>
          </p:cNvCxnSpPr>
          <p:nvPr/>
        </p:nvCxnSpPr>
        <p:spPr>
          <a:xfrm>
            <a:off x="3500430" y="5179231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線矢印コネクタ 87"/>
          <p:cNvCxnSpPr>
            <a:stCxn id="69" idx="6"/>
            <a:endCxn id="77" idx="2"/>
          </p:cNvCxnSpPr>
          <p:nvPr/>
        </p:nvCxnSpPr>
        <p:spPr>
          <a:xfrm flipV="1">
            <a:off x="3500430" y="4464851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直線矢印コネクタ 88"/>
          <p:cNvCxnSpPr>
            <a:stCxn id="69" idx="6"/>
            <a:endCxn id="78" idx="2"/>
          </p:cNvCxnSpPr>
          <p:nvPr/>
        </p:nvCxnSpPr>
        <p:spPr>
          <a:xfrm flipV="1">
            <a:off x="3500430" y="5179231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直線矢印コネクタ 89"/>
          <p:cNvCxnSpPr>
            <a:stCxn id="69" idx="6"/>
            <a:endCxn id="79" idx="2"/>
          </p:cNvCxnSpPr>
          <p:nvPr/>
        </p:nvCxnSpPr>
        <p:spPr>
          <a:xfrm>
            <a:off x="3500430" y="5893611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直線矢印コネクタ 90"/>
          <p:cNvCxnSpPr>
            <a:stCxn id="77" idx="6"/>
            <a:endCxn id="70" idx="2"/>
          </p:cNvCxnSpPr>
          <p:nvPr/>
        </p:nvCxnSpPr>
        <p:spPr>
          <a:xfrm>
            <a:off x="4572000" y="4464851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2" name="直線矢印コネクタ 91"/>
          <p:cNvCxnSpPr>
            <a:stCxn id="78" idx="6"/>
            <a:endCxn id="71" idx="2"/>
          </p:cNvCxnSpPr>
          <p:nvPr/>
        </p:nvCxnSpPr>
        <p:spPr>
          <a:xfrm>
            <a:off x="4572000" y="5179231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3" name="直線矢印コネクタ 92"/>
          <p:cNvCxnSpPr>
            <a:stCxn id="79" idx="6"/>
            <a:endCxn id="72" idx="2"/>
          </p:cNvCxnSpPr>
          <p:nvPr/>
        </p:nvCxnSpPr>
        <p:spPr>
          <a:xfrm>
            <a:off x="4572000" y="5893611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4" name="直線矢印コネクタ 93"/>
          <p:cNvCxnSpPr>
            <a:stCxn id="70" idx="6"/>
            <a:endCxn id="73" idx="2"/>
          </p:cNvCxnSpPr>
          <p:nvPr/>
        </p:nvCxnSpPr>
        <p:spPr>
          <a:xfrm>
            <a:off x="5429256" y="4464851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5" name="直線矢印コネクタ 94"/>
          <p:cNvCxnSpPr>
            <a:stCxn id="70" idx="6"/>
            <a:endCxn id="75" idx="2"/>
          </p:cNvCxnSpPr>
          <p:nvPr/>
        </p:nvCxnSpPr>
        <p:spPr>
          <a:xfrm>
            <a:off x="5429256" y="4464851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6" name="直線矢印コネクタ 95"/>
          <p:cNvCxnSpPr>
            <a:stCxn id="70" idx="6"/>
            <a:endCxn id="74" idx="2"/>
          </p:cNvCxnSpPr>
          <p:nvPr/>
        </p:nvCxnSpPr>
        <p:spPr>
          <a:xfrm>
            <a:off x="5429256" y="4464851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7" name="直線矢印コネクタ 96"/>
          <p:cNvCxnSpPr>
            <a:stCxn id="71" idx="6"/>
            <a:endCxn id="75" idx="2"/>
          </p:cNvCxnSpPr>
          <p:nvPr/>
        </p:nvCxnSpPr>
        <p:spPr>
          <a:xfrm>
            <a:off x="5429256" y="5179231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8" name="直線矢印コネクタ 97"/>
          <p:cNvCxnSpPr>
            <a:stCxn id="71" idx="6"/>
            <a:endCxn id="73" idx="2"/>
          </p:cNvCxnSpPr>
          <p:nvPr/>
        </p:nvCxnSpPr>
        <p:spPr>
          <a:xfrm flipV="1">
            <a:off x="5429256" y="4464851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9" name="直線矢印コネクタ 98"/>
          <p:cNvCxnSpPr>
            <a:stCxn id="71" idx="6"/>
            <a:endCxn id="74" idx="2"/>
          </p:cNvCxnSpPr>
          <p:nvPr/>
        </p:nvCxnSpPr>
        <p:spPr>
          <a:xfrm>
            <a:off x="5429256" y="5179231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0" name="直線矢印コネクタ 99"/>
          <p:cNvCxnSpPr>
            <a:stCxn id="72" idx="6"/>
            <a:endCxn id="73" idx="2"/>
          </p:cNvCxnSpPr>
          <p:nvPr/>
        </p:nvCxnSpPr>
        <p:spPr>
          <a:xfrm flipV="1">
            <a:off x="5429256" y="4464851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1" name="直線矢印コネクタ 100"/>
          <p:cNvCxnSpPr>
            <a:stCxn id="72" idx="6"/>
            <a:endCxn id="75" idx="2"/>
          </p:cNvCxnSpPr>
          <p:nvPr/>
        </p:nvCxnSpPr>
        <p:spPr>
          <a:xfrm flipV="1">
            <a:off x="5429256" y="5179231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2" name="直線矢印コネクタ 101"/>
          <p:cNvCxnSpPr>
            <a:stCxn id="72" idx="6"/>
            <a:endCxn id="74" idx="2"/>
          </p:cNvCxnSpPr>
          <p:nvPr/>
        </p:nvCxnSpPr>
        <p:spPr>
          <a:xfrm>
            <a:off x="5429256" y="5893611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04" name="円/楕円 103"/>
          <p:cNvSpPr/>
          <p:nvPr/>
        </p:nvSpPr>
        <p:spPr>
          <a:xfrm>
            <a:off x="7072330" y="4929198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cxnSp>
        <p:nvCxnSpPr>
          <p:cNvPr id="106" name="直線矢印コネクタ 105"/>
          <p:cNvCxnSpPr>
            <a:stCxn id="73" idx="6"/>
            <a:endCxn id="104" idx="2"/>
          </p:cNvCxnSpPr>
          <p:nvPr/>
        </p:nvCxnSpPr>
        <p:spPr>
          <a:xfrm>
            <a:off x="6500826" y="4464851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8" name="直線矢印コネクタ 107"/>
          <p:cNvCxnSpPr>
            <a:stCxn id="75" idx="6"/>
            <a:endCxn id="104" idx="2"/>
          </p:cNvCxnSpPr>
          <p:nvPr/>
        </p:nvCxnSpPr>
        <p:spPr>
          <a:xfrm>
            <a:off x="6500826" y="5179231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0" name="直線矢印コネクタ 109"/>
          <p:cNvCxnSpPr>
            <a:stCxn id="74" idx="6"/>
            <a:endCxn id="104" idx="2"/>
          </p:cNvCxnSpPr>
          <p:nvPr/>
        </p:nvCxnSpPr>
        <p:spPr>
          <a:xfrm flipV="1">
            <a:off x="6500826" y="5179231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さらに拡張してみる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魔法使いを追加してみる</a:t>
            </a:r>
            <a:endParaRPr kumimoji="1" lang="en-US" altLang="ja-JP" dirty="0" smtClean="0"/>
          </a:p>
          <a:p>
            <a:pPr lvl="1"/>
            <a:r>
              <a:rPr lang="ja-JP" altLang="en-US" dirty="0"/>
              <a:t>僧侶と同様</a:t>
            </a:r>
            <a:r>
              <a:rPr lang="ja-JP" altLang="en-US" dirty="0" smtClean="0"/>
              <a:t>にガードエッジをつける</a:t>
            </a:r>
            <a:endParaRPr kumimoji="1" lang="ja-JP" altLang="en-US" dirty="0"/>
          </a:p>
        </p:txBody>
      </p:sp>
      <p:sp>
        <p:nvSpPr>
          <p:cNvPr id="4" name="円/楕円 3"/>
          <p:cNvSpPr/>
          <p:nvPr/>
        </p:nvSpPr>
        <p:spPr>
          <a:xfrm>
            <a:off x="642910" y="485776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5" name="円/楕円 4"/>
          <p:cNvSpPr/>
          <p:nvPr/>
        </p:nvSpPr>
        <p:spPr>
          <a:xfrm>
            <a:off x="1714480" y="485776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勇</a:t>
            </a:r>
            <a:endParaRPr kumimoji="1" lang="ja-JP" altLang="en-US" dirty="0"/>
          </a:p>
        </p:txBody>
      </p:sp>
      <p:sp>
        <p:nvSpPr>
          <p:cNvPr id="6" name="円/楕円 5"/>
          <p:cNvSpPr/>
          <p:nvPr/>
        </p:nvSpPr>
        <p:spPr>
          <a:xfrm>
            <a:off x="1714480" y="414338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勇</a:t>
            </a:r>
            <a:endParaRPr kumimoji="1" lang="ja-JP" altLang="en-US" dirty="0"/>
          </a:p>
        </p:txBody>
      </p:sp>
      <p:sp>
        <p:nvSpPr>
          <p:cNvPr id="7" name="円/楕円 6"/>
          <p:cNvSpPr/>
          <p:nvPr/>
        </p:nvSpPr>
        <p:spPr>
          <a:xfrm>
            <a:off x="1714480" y="557214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勇</a:t>
            </a:r>
            <a:endParaRPr kumimoji="1" lang="ja-JP" altLang="en-US" dirty="0"/>
          </a:p>
        </p:txBody>
      </p:sp>
      <p:sp>
        <p:nvSpPr>
          <p:cNvPr id="8" name="円/楕円 7"/>
          <p:cNvSpPr/>
          <p:nvPr/>
        </p:nvSpPr>
        <p:spPr>
          <a:xfrm>
            <a:off x="3643306" y="414338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9" name="円/楕円 8"/>
          <p:cNvSpPr/>
          <p:nvPr/>
        </p:nvSpPr>
        <p:spPr>
          <a:xfrm>
            <a:off x="3643306" y="485776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10" name="円/楕円 9"/>
          <p:cNvSpPr/>
          <p:nvPr/>
        </p:nvSpPr>
        <p:spPr>
          <a:xfrm>
            <a:off x="3643306" y="557214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11" name="円/楕円 10"/>
          <p:cNvSpPr/>
          <p:nvPr/>
        </p:nvSpPr>
        <p:spPr>
          <a:xfrm>
            <a:off x="4714876" y="414338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12" name="円/楕円 11"/>
          <p:cNvSpPr/>
          <p:nvPr/>
        </p:nvSpPr>
        <p:spPr>
          <a:xfrm>
            <a:off x="4714876" y="557214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13" name="円/楕円 12"/>
          <p:cNvSpPr/>
          <p:nvPr/>
        </p:nvSpPr>
        <p:spPr>
          <a:xfrm>
            <a:off x="5572132" y="414338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14" name="円/楕円 13"/>
          <p:cNvSpPr/>
          <p:nvPr/>
        </p:nvSpPr>
        <p:spPr>
          <a:xfrm>
            <a:off x="5572132" y="485776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15" name="円/楕円 14"/>
          <p:cNvSpPr/>
          <p:nvPr/>
        </p:nvSpPr>
        <p:spPr>
          <a:xfrm>
            <a:off x="5572132" y="557214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16" name="円/楕円 15"/>
          <p:cNvSpPr/>
          <p:nvPr/>
        </p:nvSpPr>
        <p:spPr>
          <a:xfrm>
            <a:off x="4714876" y="485776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17" name="円/楕円 16"/>
          <p:cNvSpPr/>
          <p:nvPr/>
        </p:nvSpPr>
        <p:spPr>
          <a:xfrm>
            <a:off x="6643702" y="414338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魔</a:t>
            </a:r>
            <a:endParaRPr lang="ja-JP" altLang="en-US" dirty="0"/>
          </a:p>
        </p:txBody>
      </p:sp>
      <p:sp>
        <p:nvSpPr>
          <p:cNvPr id="18" name="円/楕円 17"/>
          <p:cNvSpPr/>
          <p:nvPr/>
        </p:nvSpPr>
        <p:spPr>
          <a:xfrm>
            <a:off x="6643702" y="485776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魔</a:t>
            </a:r>
            <a:endParaRPr lang="ja-JP" altLang="en-US" dirty="0"/>
          </a:p>
        </p:txBody>
      </p:sp>
      <p:sp>
        <p:nvSpPr>
          <p:cNvPr id="19" name="円/楕円 18"/>
          <p:cNvSpPr/>
          <p:nvPr/>
        </p:nvSpPr>
        <p:spPr>
          <a:xfrm>
            <a:off x="6643702" y="557214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魔</a:t>
            </a:r>
            <a:endParaRPr lang="ja-JP" altLang="en-US" dirty="0"/>
          </a:p>
        </p:txBody>
      </p:sp>
      <p:sp>
        <p:nvSpPr>
          <p:cNvPr id="20" name="円/楕円 19"/>
          <p:cNvSpPr/>
          <p:nvPr/>
        </p:nvSpPr>
        <p:spPr>
          <a:xfrm>
            <a:off x="7786710" y="485776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cxnSp>
        <p:nvCxnSpPr>
          <p:cNvPr id="21" name="直線矢印コネクタ 20"/>
          <p:cNvCxnSpPr>
            <a:stCxn id="4" idx="6"/>
            <a:endCxn id="6" idx="2"/>
          </p:cNvCxnSpPr>
          <p:nvPr/>
        </p:nvCxnSpPr>
        <p:spPr>
          <a:xfrm flipV="1">
            <a:off x="1142976" y="439341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円/楕円 21"/>
          <p:cNvSpPr/>
          <p:nvPr/>
        </p:nvSpPr>
        <p:spPr>
          <a:xfrm>
            <a:off x="2786050" y="414338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/>
              <a:t>戦</a:t>
            </a:r>
            <a:endParaRPr kumimoji="1" lang="ja-JP" altLang="en-US" dirty="0"/>
          </a:p>
        </p:txBody>
      </p:sp>
      <p:sp>
        <p:nvSpPr>
          <p:cNvPr id="23" name="円/楕円 22"/>
          <p:cNvSpPr/>
          <p:nvPr/>
        </p:nvSpPr>
        <p:spPr>
          <a:xfrm>
            <a:off x="2786050" y="485776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24" name="円/楕円 23"/>
          <p:cNvSpPr/>
          <p:nvPr/>
        </p:nvSpPr>
        <p:spPr>
          <a:xfrm>
            <a:off x="2786050" y="557214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cxnSp>
        <p:nvCxnSpPr>
          <p:cNvPr id="25" name="直線矢印コネクタ 24"/>
          <p:cNvCxnSpPr>
            <a:stCxn id="4" idx="6"/>
            <a:endCxn id="5" idx="2"/>
          </p:cNvCxnSpPr>
          <p:nvPr/>
        </p:nvCxnSpPr>
        <p:spPr>
          <a:xfrm>
            <a:off x="1142976" y="5107793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矢印コネクタ 25"/>
          <p:cNvCxnSpPr>
            <a:stCxn id="4" idx="6"/>
            <a:endCxn id="7" idx="2"/>
          </p:cNvCxnSpPr>
          <p:nvPr/>
        </p:nvCxnSpPr>
        <p:spPr>
          <a:xfrm>
            <a:off x="1142976" y="510779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線矢印コネクタ 26"/>
          <p:cNvCxnSpPr>
            <a:stCxn id="6" idx="6"/>
            <a:endCxn id="22" idx="2"/>
          </p:cNvCxnSpPr>
          <p:nvPr/>
        </p:nvCxnSpPr>
        <p:spPr>
          <a:xfrm>
            <a:off x="2214546" y="4393413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矢印コネクタ 27"/>
          <p:cNvCxnSpPr>
            <a:stCxn id="5" idx="6"/>
            <a:endCxn id="23" idx="2"/>
          </p:cNvCxnSpPr>
          <p:nvPr/>
        </p:nvCxnSpPr>
        <p:spPr>
          <a:xfrm>
            <a:off x="2214546" y="5107793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矢印コネクタ 28"/>
          <p:cNvCxnSpPr>
            <a:stCxn id="6" idx="6"/>
            <a:endCxn id="23" idx="2"/>
          </p:cNvCxnSpPr>
          <p:nvPr/>
        </p:nvCxnSpPr>
        <p:spPr>
          <a:xfrm>
            <a:off x="2214546" y="439341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矢印コネクタ 29"/>
          <p:cNvCxnSpPr>
            <a:stCxn id="6" idx="6"/>
            <a:endCxn id="24" idx="2"/>
          </p:cNvCxnSpPr>
          <p:nvPr/>
        </p:nvCxnSpPr>
        <p:spPr>
          <a:xfrm>
            <a:off x="2214546" y="4393413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矢印コネクタ 30"/>
          <p:cNvCxnSpPr>
            <a:stCxn id="5" idx="6"/>
            <a:endCxn id="22" idx="2"/>
          </p:cNvCxnSpPr>
          <p:nvPr/>
        </p:nvCxnSpPr>
        <p:spPr>
          <a:xfrm flipV="1">
            <a:off x="2214546" y="439341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矢印コネクタ 31"/>
          <p:cNvCxnSpPr>
            <a:stCxn id="5" idx="6"/>
            <a:endCxn id="24" idx="2"/>
          </p:cNvCxnSpPr>
          <p:nvPr/>
        </p:nvCxnSpPr>
        <p:spPr>
          <a:xfrm>
            <a:off x="2214546" y="510779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矢印コネクタ 32"/>
          <p:cNvCxnSpPr>
            <a:stCxn id="7" idx="6"/>
            <a:endCxn id="22" idx="2"/>
          </p:cNvCxnSpPr>
          <p:nvPr/>
        </p:nvCxnSpPr>
        <p:spPr>
          <a:xfrm flipV="1">
            <a:off x="2214546" y="4393413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矢印コネクタ 33"/>
          <p:cNvCxnSpPr>
            <a:stCxn id="7" idx="6"/>
            <a:endCxn id="23" idx="2"/>
          </p:cNvCxnSpPr>
          <p:nvPr/>
        </p:nvCxnSpPr>
        <p:spPr>
          <a:xfrm flipV="1">
            <a:off x="2214546" y="510779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矢印コネクタ 34"/>
          <p:cNvCxnSpPr>
            <a:stCxn id="7" idx="6"/>
            <a:endCxn id="24" idx="2"/>
          </p:cNvCxnSpPr>
          <p:nvPr/>
        </p:nvCxnSpPr>
        <p:spPr>
          <a:xfrm>
            <a:off x="2214546" y="5822173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矢印コネクタ 35"/>
          <p:cNvCxnSpPr>
            <a:stCxn id="22" idx="6"/>
            <a:endCxn id="8" idx="2"/>
          </p:cNvCxnSpPr>
          <p:nvPr/>
        </p:nvCxnSpPr>
        <p:spPr>
          <a:xfrm>
            <a:off x="3286116" y="4393413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矢印コネクタ 36"/>
          <p:cNvCxnSpPr>
            <a:stCxn id="23" idx="6"/>
            <a:endCxn id="9" idx="2"/>
          </p:cNvCxnSpPr>
          <p:nvPr/>
        </p:nvCxnSpPr>
        <p:spPr>
          <a:xfrm>
            <a:off x="3286116" y="5107793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矢印コネクタ 37"/>
          <p:cNvCxnSpPr>
            <a:stCxn id="24" idx="6"/>
            <a:endCxn id="10" idx="2"/>
          </p:cNvCxnSpPr>
          <p:nvPr/>
        </p:nvCxnSpPr>
        <p:spPr>
          <a:xfrm>
            <a:off x="3286116" y="5822173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線矢印コネクタ 38"/>
          <p:cNvCxnSpPr>
            <a:stCxn id="8" idx="6"/>
            <a:endCxn id="11" idx="2"/>
          </p:cNvCxnSpPr>
          <p:nvPr/>
        </p:nvCxnSpPr>
        <p:spPr>
          <a:xfrm>
            <a:off x="4143372" y="4393413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線矢印コネクタ 39"/>
          <p:cNvCxnSpPr>
            <a:stCxn id="8" idx="6"/>
            <a:endCxn id="16" idx="2"/>
          </p:cNvCxnSpPr>
          <p:nvPr/>
        </p:nvCxnSpPr>
        <p:spPr>
          <a:xfrm>
            <a:off x="4143372" y="439341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線矢印コネクタ 40"/>
          <p:cNvCxnSpPr>
            <a:stCxn id="8" idx="6"/>
            <a:endCxn id="12" idx="2"/>
          </p:cNvCxnSpPr>
          <p:nvPr/>
        </p:nvCxnSpPr>
        <p:spPr>
          <a:xfrm>
            <a:off x="4143372" y="4393413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線矢印コネクタ 41"/>
          <p:cNvCxnSpPr>
            <a:stCxn id="9" idx="6"/>
            <a:endCxn id="16" idx="2"/>
          </p:cNvCxnSpPr>
          <p:nvPr/>
        </p:nvCxnSpPr>
        <p:spPr>
          <a:xfrm>
            <a:off x="4143372" y="5107793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線矢印コネクタ 42"/>
          <p:cNvCxnSpPr>
            <a:stCxn id="9" idx="6"/>
            <a:endCxn id="11" idx="2"/>
          </p:cNvCxnSpPr>
          <p:nvPr/>
        </p:nvCxnSpPr>
        <p:spPr>
          <a:xfrm flipV="1">
            <a:off x="4143372" y="439341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線矢印コネクタ 43"/>
          <p:cNvCxnSpPr>
            <a:stCxn id="9" idx="6"/>
            <a:endCxn id="12" idx="2"/>
          </p:cNvCxnSpPr>
          <p:nvPr/>
        </p:nvCxnSpPr>
        <p:spPr>
          <a:xfrm>
            <a:off x="4143372" y="510779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線矢印コネクタ 44"/>
          <p:cNvCxnSpPr>
            <a:stCxn id="10" idx="6"/>
            <a:endCxn id="11" idx="2"/>
          </p:cNvCxnSpPr>
          <p:nvPr/>
        </p:nvCxnSpPr>
        <p:spPr>
          <a:xfrm flipV="1">
            <a:off x="4143372" y="4393413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線矢印コネクタ 45"/>
          <p:cNvCxnSpPr>
            <a:stCxn id="10" idx="6"/>
            <a:endCxn id="16" idx="2"/>
          </p:cNvCxnSpPr>
          <p:nvPr/>
        </p:nvCxnSpPr>
        <p:spPr>
          <a:xfrm flipV="1">
            <a:off x="4143372" y="510779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線矢印コネクタ 46"/>
          <p:cNvCxnSpPr>
            <a:stCxn id="10" idx="6"/>
            <a:endCxn id="12" idx="2"/>
          </p:cNvCxnSpPr>
          <p:nvPr/>
        </p:nvCxnSpPr>
        <p:spPr>
          <a:xfrm>
            <a:off x="4143372" y="5822173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線矢印コネクタ 47"/>
          <p:cNvCxnSpPr>
            <a:stCxn id="11" idx="6"/>
            <a:endCxn id="13" idx="2"/>
          </p:cNvCxnSpPr>
          <p:nvPr/>
        </p:nvCxnSpPr>
        <p:spPr>
          <a:xfrm>
            <a:off x="5214942" y="4393413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9" name="直線矢印コネクタ 48"/>
          <p:cNvCxnSpPr>
            <a:stCxn id="16" idx="6"/>
            <a:endCxn id="14" idx="2"/>
          </p:cNvCxnSpPr>
          <p:nvPr/>
        </p:nvCxnSpPr>
        <p:spPr>
          <a:xfrm>
            <a:off x="5214942" y="5107793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0" name="直線矢印コネクタ 49"/>
          <p:cNvCxnSpPr>
            <a:stCxn id="12" idx="6"/>
            <a:endCxn id="15" idx="2"/>
          </p:cNvCxnSpPr>
          <p:nvPr/>
        </p:nvCxnSpPr>
        <p:spPr>
          <a:xfrm>
            <a:off x="5214942" y="5822173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1" name="直線矢印コネクタ 50"/>
          <p:cNvCxnSpPr>
            <a:stCxn id="13" idx="6"/>
            <a:endCxn id="17" idx="2"/>
          </p:cNvCxnSpPr>
          <p:nvPr/>
        </p:nvCxnSpPr>
        <p:spPr>
          <a:xfrm>
            <a:off x="6072198" y="4393413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2" name="直線矢印コネクタ 51"/>
          <p:cNvCxnSpPr>
            <a:stCxn id="13" idx="6"/>
            <a:endCxn id="18" idx="2"/>
          </p:cNvCxnSpPr>
          <p:nvPr/>
        </p:nvCxnSpPr>
        <p:spPr>
          <a:xfrm>
            <a:off x="6072198" y="439341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3" name="直線矢印コネクタ 52"/>
          <p:cNvCxnSpPr>
            <a:stCxn id="13" idx="6"/>
            <a:endCxn id="19" idx="2"/>
          </p:cNvCxnSpPr>
          <p:nvPr/>
        </p:nvCxnSpPr>
        <p:spPr>
          <a:xfrm>
            <a:off x="6072198" y="4393413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4" name="直線矢印コネクタ 53"/>
          <p:cNvCxnSpPr>
            <a:stCxn id="14" idx="6"/>
            <a:endCxn id="17" idx="2"/>
          </p:cNvCxnSpPr>
          <p:nvPr/>
        </p:nvCxnSpPr>
        <p:spPr>
          <a:xfrm flipV="1">
            <a:off x="6072198" y="439341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5" name="直線矢印コネクタ 54"/>
          <p:cNvCxnSpPr>
            <a:stCxn id="14" idx="6"/>
            <a:endCxn id="18" idx="2"/>
          </p:cNvCxnSpPr>
          <p:nvPr/>
        </p:nvCxnSpPr>
        <p:spPr>
          <a:xfrm>
            <a:off x="6072198" y="5107793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6" name="直線矢印コネクタ 55"/>
          <p:cNvCxnSpPr>
            <a:stCxn id="14" idx="6"/>
            <a:endCxn id="19" idx="2"/>
          </p:cNvCxnSpPr>
          <p:nvPr/>
        </p:nvCxnSpPr>
        <p:spPr>
          <a:xfrm>
            <a:off x="6072198" y="510779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7" name="直線矢印コネクタ 56"/>
          <p:cNvCxnSpPr>
            <a:stCxn id="15" idx="6"/>
            <a:endCxn id="17" idx="2"/>
          </p:cNvCxnSpPr>
          <p:nvPr/>
        </p:nvCxnSpPr>
        <p:spPr>
          <a:xfrm flipV="1">
            <a:off x="6072198" y="4393413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8" name="直線矢印コネクタ 57"/>
          <p:cNvCxnSpPr>
            <a:stCxn id="15" idx="6"/>
            <a:endCxn id="18" idx="2"/>
          </p:cNvCxnSpPr>
          <p:nvPr/>
        </p:nvCxnSpPr>
        <p:spPr>
          <a:xfrm flipV="1">
            <a:off x="6072198" y="510779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9" name="直線矢印コネクタ 58"/>
          <p:cNvCxnSpPr>
            <a:stCxn id="15" idx="6"/>
            <a:endCxn id="19" idx="2"/>
          </p:cNvCxnSpPr>
          <p:nvPr/>
        </p:nvCxnSpPr>
        <p:spPr>
          <a:xfrm>
            <a:off x="6072198" y="5822173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0" name="直線矢印コネクタ 59"/>
          <p:cNvCxnSpPr>
            <a:stCxn id="17" idx="6"/>
            <a:endCxn id="20" idx="2"/>
          </p:cNvCxnSpPr>
          <p:nvPr/>
        </p:nvCxnSpPr>
        <p:spPr>
          <a:xfrm>
            <a:off x="7143768" y="4393413"/>
            <a:ext cx="642942" cy="7143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1" name="直線矢印コネクタ 60"/>
          <p:cNvCxnSpPr>
            <a:stCxn id="18" idx="6"/>
            <a:endCxn id="20" idx="2"/>
          </p:cNvCxnSpPr>
          <p:nvPr/>
        </p:nvCxnSpPr>
        <p:spPr>
          <a:xfrm>
            <a:off x="7143768" y="5107793"/>
            <a:ext cx="642942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2" name="直線矢印コネクタ 61"/>
          <p:cNvCxnSpPr>
            <a:stCxn id="19" idx="6"/>
            <a:endCxn id="20" idx="2"/>
          </p:cNvCxnSpPr>
          <p:nvPr/>
        </p:nvCxnSpPr>
        <p:spPr>
          <a:xfrm flipV="1">
            <a:off x="7143768" y="5107793"/>
            <a:ext cx="642942" cy="7143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テキスト ボックス 85"/>
          <p:cNvSpPr txBox="1"/>
          <p:nvPr/>
        </p:nvSpPr>
        <p:spPr>
          <a:xfrm>
            <a:off x="3214678" y="3357562"/>
            <a:ext cx="470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smtClean="0"/>
              <a:t>N</a:t>
            </a:r>
            <a:r>
              <a:rPr lang="en-US" altLang="ja-JP" baseline="-25000" dirty="0" smtClean="0"/>
              <a:t>W</a:t>
            </a:r>
            <a:endParaRPr kumimoji="1" lang="ja-JP" altLang="en-US" baseline="-25000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もっと拡張してみる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N</a:t>
            </a:r>
            <a:r>
              <a:rPr lang="en-US" altLang="ja-JP" baseline="-25000" dirty="0" smtClean="0"/>
              <a:t>W</a:t>
            </a:r>
            <a:r>
              <a:rPr lang="ja-JP" altLang="en-US" dirty="0" smtClean="0"/>
              <a:t>パーティは戦士がいなくても良い</a:t>
            </a:r>
            <a:endParaRPr lang="en-US" altLang="ja-JP" dirty="0" smtClean="0"/>
          </a:p>
          <a:p>
            <a:pPr lvl="1"/>
            <a:r>
              <a:rPr kumimoji="1" lang="ja-JP" altLang="en-US" dirty="0"/>
              <a:t>戦士のマッチング部分</a:t>
            </a:r>
            <a:r>
              <a:rPr kumimoji="1" lang="ja-JP" altLang="en-US" dirty="0" smtClean="0"/>
              <a:t>を最大で</a:t>
            </a:r>
            <a:r>
              <a:rPr lang="en-US" altLang="ja-JP" dirty="0" smtClean="0"/>
              <a:t>N</a:t>
            </a:r>
            <a:r>
              <a:rPr lang="en-US" altLang="ja-JP" baseline="-25000" dirty="0" smtClean="0"/>
              <a:t>W</a:t>
            </a:r>
            <a:r>
              <a:rPr lang="ja-JP" altLang="en-US" dirty="0" smtClean="0"/>
              <a:t>パーティだけスキップするような枝を作る</a:t>
            </a:r>
            <a:endParaRPr kumimoji="1" lang="ja-JP" altLang="en-US" dirty="0"/>
          </a:p>
        </p:txBody>
      </p:sp>
      <p:sp>
        <p:nvSpPr>
          <p:cNvPr id="4" name="円/楕円 3"/>
          <p:cNvSpPr/>
          <p:nvPr/>
        </p:nvSpPr>
        <p:spPr>
          <a:xfrm>
            <a:off x="642910" y="485776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5" name="円/楕円 4"/>
          <p:cNvSpPr/>
          <p:nvPr/>
        </p:nvSpPr>
        <p:spPr>
          <a:xfrm>
            <a:off x="1714480" y="485776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勇</a:t>
            </a:r>
            <a:endParaRPr kumimoji="1" lang="ja-JP" altLang="en-US" dirty="0"/>
          </a:p>
        </p:txBody>
      </p:sp>
      <p:sp>
        <p:nvSpPr>
          <p:cNvPr id="6" name="円/楕円 5"/>
          <p:cNvSpPr/>
          <p:nvPr/>
        </p:nvSpPr>
        <p:spPr>
          <a:xfrm>
            <a:off x="1714480" y="414338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勇</a:t>
            </a:r>
            <a:endParaRPr kumimoji="1" lang="ja-JP" altLang="en-US" dirty="0"/>
          </a:p>
        </p:txBody>
      </p:sp>
      <p:sp>
        <p:nvSpPr>
          <p:cNvPr id="7" name="円/楕円 6"/>
          <p:cNvSpPr/>
          <p:nvPr/>
        </p:nvSpPr>
        <p:spPr>
          <a:xfrm>
            <a:off x="1714480" y="557214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勇</a:t>
            </a:r>
            <a:endParaRPr kumimoji="1" lang="ja-JP" altLang="en-US" dirty="0"/>
          </a:p>
        </p:txBody>
      </p:sp>
      <p:sp>
        <p:nvSpPr>
          <p:cNvPr id="8" name="円/楕円 7"/>
          <p:cNvSpPr/>
          <p:nvPr/>
        </p:nvSpPr>
        <p:spPr>
          <a:xfrm>
            <a:off x="3643306" y="414338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9" name="円/楕円 8"/>
          <p:cNvSpPr/>
          <p:nvPr/>
        </p:nvSpPr>
        <p:spPr>
          <a:xfrm>
            <a:off x="3643306" y="485776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10" name="円/楕円 9"/>
          <p:cNvSpPr/>
          <p:nvPr/>
        </p:nvSpPr>
        <p:spPr>
          <a:xfrm>
            <a:off x="3643306" y="557214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11" name="円/楕円 10"/>
          <p:cNvSpPr/>
          <p:nvPr/>
        </p:nvSpPr>
        <p:spPr>
          <a:xfrm>
            <a:off x="4714876" y="414338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12" name="円/楕円 11"/>
          <p:cNvSpPr/>
          <p:nvPr/>
        </p:nvSpPr>
        <p:spPr>
          <a:xfrm>
            <a:off x="4714876" y="557214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13" name="円/楕円 12"/>
          <p:cNvSpPr/>
          <p:nvPr/>
        </p:nvSpPr>
        <p:spPr>
          <a:xfrm>
            <a:off x="5572132" y="414338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14" name="円/楕円 13"/>
          <p:cNvSpPr/>
          <p:nvPr/>
        </p:nvSpPr>
        <p:spPr>
          <a:xfrm>
            <a:off x="5572132" y="485776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15" name="円/楕円 14"/>
          <p:cNvSpPr/>
          <p:nvPr/>
        </p:nvSpPr>
        <p:spPr>
          <a:xfrm>
            <a:off x="5572132" y="557214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16" name="円/楕円 15"/>
          <p:cNvSpPr/>
          <p:nvPr/>
        </p:nvSpPr>
        <p:spPr>
          <a:xfrm>
            <a:off x="3643306" y="342900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19" name="円/楕円 18"/>
          <p:cNvSpPr/>
          <p:nvPr/>
        </p:nvSpPr>
        <p:spPr>
          <a:xfrm>
            <a:off x="4714876" y="485776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20" name="円/楕円 19"/>
          <p:cNvSpPr/>
          <p:nvPr/>
        </p:nvSpPr>
        <p:spPr>
          <a:xfrm>
            <a:off x="6643702" y="414338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魔</a:t>
            </a:r>
            <a:endParaRPr lang="ja-JP" altLang="en-US" dirty="0"/>
          </a:p>
        </p:txBody>
      </p:sp>
      <p:sp>
        <p:nvSpPr>
          <p:cNvPr id="21" name="円/楕円 20"/>
          <p:cNvSpPr/>
          <p:nvPr/>
        </p:nvSpPr>
        <p:spPr>
          <a:xfrm>
            <a:off x="6643702" y="485776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魔</a:t>
            </a:r>
            <a:endParaRPr lang="ja-JP" altLang="en-US" dirty="0"/>
          </a:p>
        </p:txBody>
      </p:sp>
      <p:sp>
        <p:nvSpPr>
          <p:cNvPr id="22" name="円/楕円 21"/>
          <p:cNvSpPr/>
          <p:nvPr/>
        </p:nvSpPr>
        <p:spPr>
          <a:xfrm>
            <a:off x="6643702" y="557214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魔</a:t>
            </a:r>
            <a:endParaRPr lang="ja-JP" altLang="en-US" dirty="0"/>
          </a:p>
        </p:txBody>
      </p:sp>
      <p:sp>
        <p:nvSpPr>
          <p:cNvPr id="24" name="円/楕円 23"/>
          <p:cNvSpPr/>
          <p:nvPr/>
        </p:nvSpPr>
        <p:spPr>
          <a:xfrm>
            <a:off x="7786710" y="485776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cxnSp>
        <p:nvCxnSpPr>
          <p:cNvPr id="25" name="直線矢印コネクタ 24"/>
          <p:cNvCxnSpPr>
            <a:stCxn id="4" idx="6"/>
            <a:endCxn id="6" idx="2"/>
          </p:cNvCxnSpPr>
          <p:nvPr/>
        </p:nvCxnSpPr>
        <p:spPr>
          <a:xfrm flipV="1">
            <a:off x="1142976" y="439341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円/楕円 25"/>
          <p:cNvSpPr/>
          <p:nvPr/>
        </p:nvSpPr>
        <p:spPr>
          <a:xfrm>
            <a:off x="2786050" y="414338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/>
              <a:t>戦</a:t>
            </a:r>
            <a:endParaRPr kumimoji="1" lang="ja-JP" altLang="en-US" dirty="0"/>
          </a:p>
        </p:txBody>
      </p:sp>
      <p:sp>
        <p:nvSpPr>
          <p:cNvPr id="27" name="円/楕円 26"/>
          <p:cNvSpPr/>
          <p:nvPr/>
        </p:nvSpPr>
        <p:spPr>
          <a:xfrm>
            <a:off x="2786050" y="485776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28" name="円/楕円 27"/>
          <p:cNvSpPr/>
          <p:nvPr/>
        </p:nvSpPr>
        <p:spPr>
          <a:xfrm>
            <a:off x="2786050" y="557214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29" name="円/楕円 28"/>
          <p:cNvSpPr/>
          <p:nvPr/>
        </p:nvSpPr>
        <p:spPr>
          <a:xfrm>
            <a:off x="2786050" y="342900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cxnSp>
        <p:nvCxnSpPr>
          <p:cNvPr id="30" name="直線矢印コネクタ 29"/>
          <p:cNvCxnSpPr>
            <a:stCxn id="4" idx="6"/>
            <a:endCxn id="5" idx="2"/>
          </p:cNvCxnSpPr>
          <p:nvPr/>
        </p:nvCxnSpPr>
        <p:spPr>
          <a:xfrm>
            <a:off x="1142976" y="5107793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矢印コネクタ 30"/>
          <p:cNvCxnSpPr>
            <a:stCxn id="4" idx="6"/>
            <a:endCxn id="7" idx="2"/>
          </p:cNvCxnSpPr>
          <p:nvPr/>
        </p:nvCxnSpPr>
        <p:spPr>
          <a:xfrm>
            <a:off x="1142976" y="510779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矢印コネクタ 31"/>
          <p:cNvCxnSpPr>
            <a:stCxn id="6" idx="6"/>
            <a:endCxn id="29" idx="2"/>
          </p:cNvCxnSpPr>
          <p:nvPr/>
        </p:nvCxnSpPr>
        <p:spPr>
          <a:xfrm flipV="1">
            <a:off x="2214546" y="367903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3" name="直線矢印コネクタ 32"/>
          <p:cNvCxnSpPr>
            <a:stCxn id="5" idx="6"/>
            <a:endCxn id="29" idx="2"/>
          </p:cNvCxnSpPr>
          <p:nvPr/>
        </p:nvCxnSpPr>
        <p:spPr>
          <a:xfrm flipV="1">
            <a:off x="2214546" y="3679033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4" name="直線矢印コネクタ 33"/>
          <p:cNvCxnSpPr>
            <a:stCxn id="7" idx="6"/>
            <a:endCxn id="29" idx="2"/>
          </p:cNvCxnSpPr>
          <p:nvPr/>
        </p:nvCxnSpPr>
        <p:spPr>
          <a:xfrm flipV="1">
            <a:off x="2214546" y="3679033"/>
            <a:ext cx="571504" cy="21431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5" name="直線矢印コネクタ 34"/>
          <p:cNvCxnSpPr>
            <a:stCxn id="6" idx="6"/>
            <a:endCxn id="26" idx="2"/>
          </p:cNvCxnSpPr>
          <p:nvPr/>
        </p:nvCxnSpPr>
        <p:spPr>
          <a:xfrm>
            <a:off x="2214546" y="4393413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矢印コネクタ 35"/>
          <p:cNvCxnSpPr>
            <a:stCxn id="5" idx="6"/>
            <a:endCxn id="27" idx="2"/>
          </p:cNvCxnSpPr>
          <p:nvPr/>
        </p:nvCxnSpPr>
        <p:spPr>
          <a:xfrm>
            <a:off x="2214546" y="5107793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矢印コネクタ 36"/>
          <p:cNvCxnSpPr>
            <a:stCxn id="6" idx="6"/>
            <a:endCxn id="27" idx="2"/>
          </p:cNvCxnSpPr>
          <p:nvPr/>
        </p:nvCxnSpPr>
        <p:spPr>
          <a:xfrm>
            <a:off x="2214546" y="439341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矢印コネクタ 37"/>
          <p:cNvCxnSpPr>
            <a:stCxn id="6" idx="6"/>
            <a:endCxn id="28" idx="2"/>
          </p:cNvCxnSpPr>
          <p:nvPr/>
        </p:nvCxnSpPr>
        <p:spPr>
          <a:xfrm>
            <a:off x="2214546" y="4393413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線矢印コネクタ 38"/>
          <p:cNvCxnSpPr>
            <a:stCxn id="5" idx="6"/>
            <a:endCxn id="26" idx="2"/>
          </p:cNvCxnSpPr>
          <p:nvPr/>
        </p:nvCxnSpPr>
        <p:spPr>
          <a:xfrm flipV="1">
            <a:off x="2214546" y="439341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線矢印コネクタ 39"/>
          <p:cNvCxnSpPr>
            <a:stCxn id="5" idx="6"/>
            <a:endCxn id="28" idx="2"/>
          </p:cNvCxnSpPr>
          <p:nvPr/>
        </p:nvCxnSpPr>
        <p:spPr>
          <a:xfrm>
            <a:off x="2214546" y="510779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線矢印コネクタ 40"/>
          <p:cNvCxnSpPr>
            <a:stCxn id="7" idx="6"/>
            <a:endCxn id="26" idx="2"/>
          </p:cNvCxnSpPr>
          <p:nvPr/>
        </p:nvCxnSpPr>
        <p:spPr>
          <a:xfrm flipV="1">
            <a:off x="2214546" y="4393413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線矢印コネクタ 41"/>
          <p:cNvCxnSpPr>
            <a:stCxn id="7" idx="6"/>
            <a:endCxn id="27" idx="2"/>
          </p:cNvCxnSpPr>
          <p:nvPr/>
        </p:nvCxnSpPr>
        <p:spPr>
          <a:xfrm flipV="1">
            <a:off x="2214546" y="510779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線矢印コネクタ 42"/>
          <p:cNvCxnSpPr>
            <a:stCxn id="7" idx="6"/>
            <a:endCxn id="28" idx="2"/>
          </p:cNvCxnSpPr>
          <p:nvPr/>
        </p:nvCxnSpPr>
        <p:spPr>
          <a:xfrm>
            <a:off x="2214546" y="5822173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線矢印コネクタ 43"/>
          <p:cNvCxnSpPr>
            <a:stCxn id="29" idx="6"/>
            <a:endCxn id="16" idx="2"/>
          </p:cNvCxnSpPr>
          <p:nvPr/>
        </p:nvCxnSpPr>
        <p:spPr>
          <a:xfrm>
            <a:off x="3286116" y="3679033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5" name="直線矢印コネクタ 44"/>
          <p:cNvCxnSpPr>
            <a:stCxn id="26" idx="6"/>
            <a:endCxn id="8" idx="2"/>
          </p:cNvCxnSpPr>
          <p:nvPr/>
        </p:nvCxnSpPr>
        <p:spPr>
          <a:xfrm>
            <a:off x="3286116" y="4393413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線矢印コネクタ 45"/>
          <p:cNvCxnSpPr>
            <a:stCxn id="27" idx="6"/>
            <a:endCxn id="9" idx="2"/>
          </p:cNvCxnSpPr>
          <p:nvPr/>
        </p:nvCxnSpPr>
        <p:spPr>
          <a:xfrm>
            <a:off x="3286116" y="5107793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線矢印コネクタ 46"/>
          <p:cNvCxnSpPr>
            <a:stCxn id="28" idx="6"/>
            <a:endCxn id="10" idx="2"/>
          </p:cNvCxnSpPr>
          <p:nvPr/>
        </p:nvCxnSpPr>
        <p:spPr>
          <a:xfrm>
            <a:off x="3286116" y="5822173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線矢印コネクタ 47"/>
          <p:cNvCxnSpPr>
            <a:stCxn id="16" idx="6"/>
            <a:endCxn id="11" idx="2"/>
          </p:cNvCxnSpPr>
          <p:nvPr/>
        </p:nvCxnSpPr>
        <p:spPr>
          <a:xfrm>
            <a:off x="4143372" y="367903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9" name="直線矢印コネクタ 48"/>
          <p:cNvCxnSpPr>
            <a:stCxn id="16" idx="6"/>
            <a:endCxn id="19" idx="2"/>
          </p:cNvCxnSpPr>
          <p:nvPr/>
        </p:nvCxnSpPr>
        <p:spPr>
          <a:xfrm>
            <a:off x="4143372" y="3679033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0" name="直線矢印コネクタ 49"/>
          <p:cNvCxnSpPr>
            <a:stCxn id="16" idx="6"/>
            <a:endCxn id="12" idx="2"/>
          </p:cNvCxnSpPr>
          <p:nvPr/>
        </p:nvCxnSpPr>
        <p:spPr>
          <a:xfrm>
            <a:off x="4143372" y="3679033"/>
            <a:ext cx="571504" cy="21431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2" name="直線矢印コネクタ 51"/>
          <p:cNvCxnSpPr>
            <a:stCxn id="8" idx="6"/>
            <a:endCxn id="11" idx="2"/>
          </p:cNvCxnSpPr>
          <p:nvPr/>
        </p:nvCxnSpPr>
        <p:spPr>
          <a:xfrm>
            <a:off x="4143372" y="4393413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線矢印コネクタ 52"/>
          <p:cNvCxnSpPr>
            <a:stCxn id="8" idx="6"/>
            <a:endCxn id="19" idx="2"/>
          </p:cNvCxnSpPr>
          <p:nvPr/>
        </p:nvCxnSpPr>
        <p:spPr>
          <a:xfrm>
            <a:off x="4143372" y="439341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線矢印コネクタ 53"/>
          <p:cNvCxnSpPr>
            <a:stCxn id="8" idx="6"/>
            <a:endCxn id="12" idx="2"/>
          </p:cNvCxnSpPr>
          <p:nvPr/>
        </p:nvCxnSpPr>
        <p:spPr>
          <a:xfrm>
            <a:off x="4143372" y="4393413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線矢印コネクタ 55"/>
          <p:cNvCxnSpPr>
            <a:stCxn id="9" idx="6"/>
            <a:endCxn id="19" idx="2"/>
          </p:cNvCxnSpPr>
          <p:nvPr/>
        </p:nvCxnSpPr>
        <p:spPr>
          <a:xfrm>
            <a:off x="4143372" y="5107793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線矢印コネクタ 56"/>
          <p:cNvCxnSpPr>
            <a:stCxn id="9" idx="6"/>
            <a:endCxn id="11" idx="2"/>
          </p:cNvCxnSpPr>
          <p:nvPr/>
        </p:nvCxnSpPr>
        <p:spPr>
          <a:xfrm flipV="1">
            <a:off x="4143372" y="439341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線矢印コネクタ 57"/>
          <p:cNvCxnSpPr>
            <a:stCxn id="9" idx="6"/>
            <a:endCxn id="12" idx="2"/>
          </p:cNvCxnSpPr>
          <p:nvPr/>
        </p:nvCxnSpPr>
        <p:spPr>
          <a:xfrm>
            <a:off x="4143372" y="510779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線矢印コネクタ 59"/>
          <p:cNvCxnSpPr>
            <a:stCxn id="10" idx="6"/>
            <a:endCxn id="11" idx="2"/>
          </p:cNvCxnSpPr>
          <p:nvPr/>
        </p:nvCxnSpPr>
        <p:spPr>
          <a:xfrm flipV="1">
            <a:off x="4143372" y="4393413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線矢印コネクタ 60"/>
          <p:cNvCxnSpPr>
            <a:stCxn id="10" idx="6"/>
            <a:endCxn id="19" idx="2"/>
          </p:cNvCxnSpPr>
          <p:nvPr/>
        </p:nvCxnSpPr>
        <p:spPr>
          <a:xfrm flipV="1">
            <a:off x="4143372" y="510779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線矢印コネクタ 61"/>
          <p:cNvCxnSpPr>
            <a:stCxn id="10" idx="6"/>
            <a:endCxn id="12" idx="2"/>
          </p:cNvCxnSpPr>
          <p:nvPr/>
        </p:nvCxnSpPr>
        <p:spPr>
          <a:xfrm>
            <a:off x="4143372" y="5822173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線矢印コネクタ 63"/>
          <p:cNvCxnSpPr>
            <a:stCxn id="11" idx="6"/>
            <a:endCxn id="13" idx="2"/>
          </p:cNvCxnSpPr>
          <p:nvPr/>
        </p:nvCxnSpPr>
        <p:spPr>
          <a:xfrm>
            <a:off x="5214942" y="4393413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線矢印コネクタ 64"/>
          <p:cNvCxnSpPr>
            <a:stCxn id="19" idx="6"/>
            <a:endCxn id="14" idx="2"/>
          </p:cNvCxnSpPr>
          <p:nvPr/>
        </p:nvCxnSpPr>
        <p:spPr>
          <a:xfrm>
            <a:off x="5214942" y="5107793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線矢印コネクタ 65"/>
          <p:cNvCxnSpPr>
            <a:stCxn id="12" idx="6"/>
            <a:endCxn id="15" idx="2"/>
          </p:cNvCxnSpPr>
          <p:nvPr/>
        </p:nvCxnSpPr>
        <p:spPr>
          <a:xfrm>
            <a:off x="5214942" y="5822173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線矢印コネクタ 70"/>
          <p:cNvCxnSpPr>
            <a:stCxn id="13" idx="6"/>
            <a:endCxn id="20" idx="2"/>
          </p:cNvCxnSpPr>
          <p:nvPr/>
        </p:nvCxnSpPr>
        <p:spPr>
          <a:xfrm>
            <a:off x="6072198" y="4393413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線矢印コネクタ 71"/>
          <p:cNvCxnSpPr>
            <a:stCxn id="13" idx="6"/>
            <a:endCxn id="21" idx="2"/>
          </p:cNvCxnSpPr>
          <p:nvPr/>
        </p:nvCxnSpPr>
        <p:spPr>
          <a:xfrm>
            <a:off x="6072198" y="439341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線矢印コネクタ 72"/>
          <p:cNvCxnSpPr>
            <a:stCxn id="13" idx="6"/>
            <a:endCxn id="22" idx="2"/>
          </p:cNvCxnSpPr>
          <p:nvPr/>
        </p:nvCxnSpPr>
        <p:spPr>
          <a:xfrm>
            <a:off x="6072198" y="4393413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線矢印コネクタ 74"/>
          <p:cNvCxnSpPr>
            <a:stCxn id="14" idx="6"/>
            <a:endCxn id="20" idx="2"/>
          </p:cNvCxnSpPr>
          <p:nvPr/>
        </p:nvCxnSpPr>
        <p:spPr>
          <a:xfrm flipV="1">
            <a:off x="6072198" y="439341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線矢印コネクタ 75"/>
          <p:cNvCxnSpPr>
            <a:stCxn id="14" idx="6"/>
            <a:endCxn id="21" idx="2"/>
          </p:cNvCxnSpPr>
          <p:nvPr/>
        </p:nvCxnSpPr>
        <p:spPr>
          <a:xfrm>
            <a:off x="6072198" y="5107793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線矢印コネクタ 76"/>
          <p:cNvCxnSpPr>
            <a:stCxn id="14" idx="6"/>
            <a:endCxn id="22" idx="2"/>
          </p:cNvCxnSpPr>
          <p:nvPr/>
        </p:nvCxnSpPr>
        <p:spPr>
          <a:xfrm>
            <a:off x="6072198" y="510779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線矢印コネクタ 77"/>
          <p:cNvCxnSpPr>
            <a:stCxn id="15" idx="6"/>
            <a:endCxn id="20" idx="2"/>
          </p:cNvCxnSpPr>
          <p:nvPr/>
        </p:nvCxnSpPr>
        <p:spPr>
          <a:xfrm flipV="1">
            <a:off x="6072198" y="4393413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線矢印コネクタ 79"/>
          <p:cNvCxnSpPr>
            <a:stCxn id="15" idx="6"/>
            <a:endCxn id="21" idx="2"/>
          </p:cNvCxnSpPr>
          <p:nvPr/>
        </p:nvCxnSpPr>
        <p:spPr>
          <a:xfrm flipV="1">
            <a:off x="6072198" y="510779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線矢印コネクタ 80"/>
          <p:cNvCxnSpPr>
            <a:stCxn id="15" idx="6"/>
            <a:endCxn id="22" idx="2"/>
          </p:cNvCxnSpPr>
          <p:nvPr/>
        </p:nvCxnSpPr>
        <p:spPr>
          <a:xfrm>
            <a:off x="6072198" y="5822173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線矢印コネクタ 82"/>
          <p:cNvCxnSpPr>
            <a:stCxn id="20" idx="6"/>
            <a:endCxn id="24" idx="2"/>
          </p:cNvCxnSpPr>
          <p:nvPr/>
        </p:nvCxnSpPr>
        <p:spPr>
          <a:xfrm>
            <a:off x="7143768" y="4393413"/>
            <a:ext cx="642942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線矢印コネクタ 83"/>
          <p:cNvCxnSpPr>
            <a:stCxn id="21" idx="6"/>
            <a:endCxn id="24" idx="2"/>
          </p:cNvCxnSpPr>
          <p:nvPr/>
        </p:nvCxnSpPr>
        <p:spPr>
          <a:xfrm>
            <a:off x="7143768" y="5107793"/>
            <a:ext cx="64294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線矢印コネクタ 84"/>
          <p:cNvCxnSpPr>
            <a:stCxn id="22" idx="6"/>
            <a:endCxn id="24" idx="2"/>
          </p:cNvCxnSpPr>
          <p:nvPr/>
        </p:nvCxnSpPr>
        <p:spPr>
          <a:xfrm flipV="1">
            <a:off x="7143768" y="5107793"/>
            <a:ext cx="642942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テキスト ボックス 86"/>
          <p:cNvSpPr txBox="1"/>
          <p:nvPr/>
        </p:nvSpPr>
        <p:spPr>
          <a:xfrm>
            <a:off x="5143504" y="3357562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smtClean="0"/>
              <a:t>N</a:t>
            </a:r>
            <a:r>
              <a:rPr lang="en-US" altLang="ja-JP" baseline="-25000" dirty="0" smtClean="0"/>
              <a:t>C</a:t>
            </a:r>
            <a:endParaRPr kumimoji="1" lang="ja-JP" altLang="en-US" baseline="-25000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err="1" smtClean="0"/>
              <a:t>めっちゃ</a:t>
            </a:r>
            <a:r>
              <a:rPr kumimoji="1" lang="ja-JP" altLang="en-US" dirty="0" smtClean="0"/>
              <a:t>拡張してみる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N</a:t>
            </a:r>
            <a:r>
              <a:rPr kumimoji="1" lang="en-US" altLang="ja-JP" baseline="-25000" dirty="0" smtClean="0"/>
              <a:t>C</a:t>
            </a:r>
            <a:r>
              <a:rPr kumimoji="1" lang="ja-JP" altLang="en-US" dirty="0" smtClean="0"/>
              <a:t>と</a:t>
            </a:r>
            <a:r>
              <a:rPr kumimoji="1" lang="en-US" altLang="ja-JP" dirty="0" smtClean="0"/>
              <a:t>N</a:t>
            </a:r>
            <a:r>
              <a:rPr kumimoji="1" lang="en-US" altLang="ja-JP" baseline="-25000" dirty="0" smtClean="0"/>
              <a:t>M</a:t>
            </a:r>
            <a:r>
              <a:rPr kumimoji="1" lang="ja-JP" altLang="en-US" dirty="0" smtClean="0"/>
              <a:t>も同様に扱う</a:t>
            </a:r>
            <a:endParaRPr kumimoji="1" lang="en-US" altLang="ja-JP" dirty="0" smtClean="0"/>
          </a:p>
          <a:p>
            <a:r>
              <a:rPr kumimoji="1" lang="ja-JP" altLang="en-US" dirty="0" smtClean="0"/>
              <a:t>僧侶と魔法使いについても同様に迂回ルートを作ってみる</a:t>
            </a:r>
            <a:endParaRPr kumimoji="1" lang="ja-JP" altLang="en-US" dirty="0"/>
          </a:p>
        </p:txBody>
      </p:sp>
      <p:sp>
        <p:nvSpPr>
          <p:cNvPr id="4" name="円/楕円 3"/>
          <p:cNvSpPr/>
          <p:nvPr/>
        </p:nvSpPr>
        <p:spPr>
          <a:xfrm>
            <a:off x="642910" y="485776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5" name="円/楕円 4"/>
          <p:cNvSpPr/>
          <p:nvPr/>
        </p:nvSpPr>
        <p:spPr>
          <a:xfrm>
            <a:off x="1714480" y="485776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勇</a:t>
            </a:r>
            <a:endParaRPr kumimoji="1" lang="ja-JP" altLang="en-US" dirty="0"/>
          </a:p>
        </p:txBody>
      </p:sp>
      <p:sp>
        <p:nvSpPr>
          <p:cNvPr id="6" name="円/楕円 5"/>
          <p:cNvSpPr/>
          <p:nvPr/>
        </p:nvSpPr>
        <p:spPr>
          <a:xfrm>
            <a:off x="1714480" y="414338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勇</a:t>
            </a:r>
            <a:endParaRPr kumimoji="1" lang="ja-JP" altLang="en-US" dirty="0"/>
          </a:p>
        </p:txBody>
      </p:sp>
      <p:sp>
        <p:nvSpPr>
          <p:cNvPr id="7" name="円/楕円 6"/>
          <p:cNvSpPr/>
          <p:nvPr/>
        </p:nvSpPr>
        <p:spPr>
          <a:xfrm>
            <a:off x="1714480" y="557214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勇</a:t>
            </a:r>
            <a:endParaRPr kumimoji="1" lang="ja-JP" altLang="en-US" dirty="0"/>
          </a:p>
        </p:txBody>
      </p:sp>
      <p:sp>
        <p:nvSpPr>
          <p:cNvPr id="8" name="円/楕円 7"/>
          <p:cNvSpPr/>
          <p:nvPr/>
        </p:nvSpPr>
        <p:spPr>
          <a:xfrm>
            <a:off x="3643306" y="414338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9" name="円/楕円 8"/>
          <p:cNvSpPr/>
          <p:nvPr/>
        </p:nvSpPr>
        <p:spPr>
          <a:xfrm>
            <a:off x="3643306" y="485776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10" name="円/楕円 9"/>
          <p:cNvSpPr/>
          <p:nvPr/>
        </p:nvSpPr>
        <p:spPr>
          <a:xfrm>
            <a:off x="3643306" y="557214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11" name="円/楕円 10"/>
          <p:cNvSpPr/>
          <p:nvPr/>
        </p:nvSpPr>
        <p:spPr>
          <a:xfrm>
            <a:off x="4714876" y="414338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12" name="円/楕円 11"/>
          <p:cNvSpPr/>
          <p:nvPr/>
        </p:nvSpPr>
        <p:spPr>
          <a:xfrm>
            <a:off x="4714876" y="557214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13" name="円/楕円 12"/>
          <p:cNvSpPr/>
          <p:nvPr/>
        </p:nvSpPr>
        <p:spPr>
          <a:xfrm>
            <a:off x="5572132" y="414338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14" name="円/楕円 13"/>
          <p:cNvSpPr/>
          <p:nvPr/>
        </p:nvSpPr>
        <p:spPr>
          <a:xfrm>
            <a:off x="5572132" y="485776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15" name="円/楕円 14"/>
          <p:cNvSpPr/>
          <p:nvPr/>
        </p:nvSpPr>
        <p:spPr>
          <a:xfrm>
            <a:off x="5572132" y="557214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16" name="円/楕円 15"/>
          <p:cNvSpPr/>
          <p:nvPr/>
        </p:nvSpPr>
        <p:spPr>
          <a:xfrm>
            <a:off x="3643306" y="342900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17" name="円/楕円 16"/>
          <p:cNvSpPr/>
          <p:nvPr/>
        </p:nvSpPr>
        <p:spPr>
          <a:xfrm>
            <a:off x="4714876" y="342900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/>
              <a:t>僧</a:t>
            </a:r>
            <a:endParaRPr kumimoji="1" lang="ja-JP" altLang="en-US" dirty="0"/>
          </a:p>
        </p:txBody>
      </p:sp>
      <p:sp>
        <p:nvSpPr>
          <p:cNvPr id="18" name="円/楕円 17"/>
          <p:cNvSpPr/>
          <p:nvPr/>
        </p:nvSpPr>
        <p:spPr>
          <a:xfrm>
            <a:off x="5572132" y="342900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19" name="円/楕円 18"/>
          <p:cNvSpPr/>
          <p:nvPr/>
        </p:nvSpPr>
        <p:spPr>
          <a:xfrm>
            <a:off x="4714876" y="485776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20" name="円/楕円 19"/>
          <p:cNvSpPr/>
          <p:nvPr/>
        </p:nvSpPr>
        <p:spPr>
          <a:xfrm>
            <a:off x="6643702" y="414338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魔</a:t>
            </a:r>
            <a:endParaRPr lang="ja-JP" altLang="en-US" dirty="0"/>
          </a:p>
        </p:txBody>
      </p:sp>
      <p:sp>
        <p:nvSpPr>
          <p:cNvPr id="21" name="円/楕円 20"/>
          <p:cNvSpPr/>
          <p:nvPr/>
        </p:nvSpPr>
        <p:spPr>
          <a:xfrm>
            <a:off x="6643702" y="485776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魔</a:t>
            </a:r>
            <a:endParaRPr lang="ja-JP" altLang="en-US" dirty="0"/>
          </a:p>
        </p:txBody>
      </p:sp>
      <p:sp>
        <p:nvSpPr>
          <p:cNvPr id="22" name="円/楕円 21"/>
          <p:cNvSpPr/>
          <p:nvPr/>
        </p:nvSpPr>
        <p:spPr>
          <a:xfrm>
            <a:off x="6643702" y="557214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魔</a:t>
            </a:r>
            <a:endParaRPr lang="ja-JP" altLang="en-US" dirty="0"/>
          </a:p>
        </p:txBody>
      </p:sp>
      <p:sp>
        <p:nvSpPr>
          <p:cNvPr id="23" name="円/楕円 22"/>
          <p:cNvSpPr/>
          <p:nvPr/>
        </p:nvSpPr>
        <p:spPr>
          <a:xfrm>
            <a:off x="6643702" y="342900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/>
              <a:t>魔</a:t>
            </a:r>
            <a:endParaRPr kumimoji="1" lang="ja-JP" altLang="en-US" dirty="0"/>
          </a:p>
        </p:txBody>
      </p:sp>
      <p:sp>
        <p:nvSpPr>
          <p:cNvPr id="24" name="円/楕円 23"/>
          <p:cNvSpPr/>
          <p:nvPr/>
        </p:nvSpPr>
        <p:spPr>
          <a:xfrm>
            <a:off x="7786710" y="485776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cxnSp>
        <p:nvCxnSpPr>
          <p:cNvPr id="25" name="直線矢印コネクタ 24"/>
          <p:cNvCxnSpPr>
            <a:stCxn id="4" idx="6"/>
            <a:endCxn id="6" idx="2"/>
          </p:cNvCxnSpPr>
          <p:nvPr/>
        </p:nvCxnSpPr>
        <p:spPr>
          <a:xfrm flipV="1">
            <a:off x="1142976" y="439341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円/楕円 25"/>
          <p:cNvSpPr/>
          <p:nvPr/>
        </p:nvSpPr>
        <p:spPr>
          <a:xfrm>
            <a:off x="2786050" y="414338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/>
              <a:t>戦</a:t>
            </a:r>
            <a:endParaRPr kumimoji="1" lang="ja-JP" altLang="en-US" dirty="0"/>
          </a:p>
        </p:txBody>
      </p:sp>
      <p:sp>
        <p:nvSpPr>
          <p:cNvPr id="27" name="円/楕円 26"/>
          <p:cNvSpPr/>
          <p:nvPr/>
        </p:nvSpPr>
        <p:spPr>
          <a:xfrm>
            <a:off x="2786050" y="485776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28" name="円/楕円 27"/>
          <p:cNvSpPr/>
          <p:nvPr/>
        </p:nvSpPr>
        <p:spPr>
          <a:xfrm>
            <a:off x="2786050" y="557214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29" name="円/楕円 28"/>
          <p:cNvSpPr/>
          <p:nvPr/>
        </p:nvSpPr>
        <p:spPr>
          <a:xfrm>
            <a:off x="2786050" y="342900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cxnSp>
        <p:nvCxnSpPr>
          <p:cNvPr id="30" name="直線矢印コネクタ 29"/>
          <p:cNvCxnSpPr>
            <a:stCxn id="4" idx="6"/>
            <a:endCxn id="5" idx="2"/>
          </p:cNvCxnSpPr>
          <p:nvPr/>
        </p:nvCxnSpPr>
        <p:spPr>
          <a:xfrm>
            <a:off x="1142976" y="5107793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矢印コネクタ 30"/>
          <p:cNvCxnSpPr>
            <a:stCxn id="4" idx="6"/>
            <a:endCxn id="7" idx="2"/>
          </p:cNvCxnSpPr>
          <p:nvPr/>
        </p:nvCxnSpPr>
        <p:spPr>
          <a:xfrm>
            <a:off x="1142976" y="510779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矢印コネクタ 31"/>
          <p:cNvCxnSpPr>
            <a:stCxn id="6" idx="6"/>
            <a:endCxn id="29" idx="2"/>
          </p:cNvCxnSpPr>
          <p:nvPr/>
        </p:nvCxnSpPr>
        <p:spPr>
          <a:xfrm flipV="1">
            <a:off x="2214546" y="367903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矢印コネクタ 32"/>
          <p:cNvCxnSpPr>
            <a:stCxn id="5" idx="6"/>
            <a:endCxn id="29" idx="2"/>
          </p:cNvCxnSpPr>
          <p:nvPr/>
        </p:nvCxnSpPr>
        <p:spPr>
          <a:xfrm flipV="1">
            <a:off x="2214546" y="3679033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矢印コネクタ 33"/>
          <p:cNvCxnSpPr>
            <a:stCxn id="7" idx="6"/>
            <a:endCxn id="29" idx="2"/>
          </p:cNvCxnSpPr>
          <p:nvPr/>
        </p:nvCxnSpPr>
        <p:spPr>
          <a:xfrm flipV="1">
            <a:off x="2214546" y="3679033"/>
            <a:ext cx="571504" cy="21431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矢印コネクタ 34"/>
          <p:cNvCxnSpPr>
            <a:stCxn id="6" idx="6"/>
            <a:endCxn id="26" idx="2"/>
          </p:cNvCxnSpPr>
          <p:nvPr/>
        </p:nvCxnSpPr>
        <p:spPr>
          <a:xfrm>
            <a:off x="2214546" y="4393413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矢印コネクタ 35"/>
          <p:cNvCxnSpPr>
            <a:stCxn id="5" idx="6"/>
            <a:endCxn id="27" idx="2"/>
          </p:cNvCxnSpPr>
          <p:nvPr/>
        </p:nvCxnSpPr>
        <p:spPr>
          <a:xfrm>
            <a:off x="2214546" y="5107793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矢印コネクタ 36"/>
          <p:cNvCxnSpPr>
            <a:stCxn id="6" idx="6"/>
            <a:endCxn id="27" idx="2"/>
          </p:cNvCxnSpPr>
          <p:nvPr/>
        </p:nvCxnSpPr>
        <p:spPr>
          <a:xfrm>
            <a:off x="2214546" y="439341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矢印コネクタ 37"/>
          <p:cNvCxnSpPr>
            <a:stCxn id="6" idx="6"/>
            <a:endCxn id="28" idx="2"/>
          </p:cNvCxnSpPr>
          <p:nvPr/>
        </p:nvCxnSpPr>
        <p:spPr>
          <a:xfrm>
            <a:off x="2214546" y="4393413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線矢印コネクタ 38"/>
          <p:cNvCxnSpPr>
            <a:stCxn id="5" idx="6"/>
            <a:endCxn id="26" idx="2"/>
          </p:cNvCxnSpPr>
          <p:nvPr/>
        </p:nvCxnSpPr>
        <p:spPr>
          <a:xfrm flipV="1">
            <a:off x="2214546" y="439341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線矢印コネクタ 39"/>
          <p:cNvCxnSpPr>
            <a:stCxn id="5" idx="6"/>
            <a:endCxn id="28" idx="2"/>
          </p:cNvCxnSpPr>
          <p:nvPr/>
        </p:nvCxnSpPr>
        <p:spPr>
          <a:xfrm>
            <a:off x="2214546" y="510779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線矢印コネクタ 40"/>
          <p:cNvCxnSpPr>
            <a:stCxn id="7" idx="6"/>
            <a:endCxn id="26" idx="2"/>
          </p:cNvCxnSpPr>
          <p:nvPr/>
        </p:nvCxnSpPr>
        <p:spPr>
          <a:xfrm flipV="1">
            <a:off x="2214546" y="4393413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線矢印コネクタ 41"/>
          <p:cNvCxnSpPr>
            <a:stCxn id="7" idx="6"/>
            <a:endCxn id="27" idx="2"/>
          </p:cNvCxnSpPr>
          <p:nvPr/>
        </p:nvCxnSpPr>
        <p:spPr>
          <a:xfrm flipV="1">
            <a:off x="2214546" y="510779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線矢印コネクタ 42"/>
          <p:cNvCxnSpPr>
            <a:stCxn id="7" idx="6"/>
            <a:endCxn id="28" idx="2"/>
          </p:cNvCxnSpPr>
          <p:nvPr/>
        </p:nvCxnSpPr>
        <p:spPr>
          <a:xfrm>
            <a:off x="2214546" y="5822173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線矢印コネクタ 43"/>
          <p:cNvCxnSpPr>
            <a:stCxn id="29" idx="6"/>
            <a:endCxn id="16" idx="2"/>
          </p:cNvCxnSpPr>
          <p:nvPr/>
        </p:nvCxnSpPr>
        <p:spPr>
          <a:xfrm>
            <a:off x="3286116" y="3679033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線矢印コネクタ 44"/>
          <p:cNvCxnSpPr>
            <a:stCxn id="26" idx="6"/>
            <a:endCxn id="8" idx="2"/>
          </p:cNvCxnSpPr>
          <p:nvPr/>
        </p:nvCxnSpPr>
        <p:spPr>
          <a:xfrm>
            <a:off x="3286116" y="4393413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線矢印コネクタ 45"/>
          <p:cNvCxnSpPr>
            <a:stCxn id="27" idx="6"/>
            <a:endCxn id="9" idx="2"/>
          </p:cNvCxnSpPr>
          <p:nvPr/>
        </p:nvCxnSpPr>
        <p:spPr>
          <a:xfrm>
            <a:off x="3286116" y="5107793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線矢印コネクタ 46"/>
          <p:cNvCxnSpPr>
            <a:stCxn id="28" idx="6"/>
            <a:endCxn id="10" idx="2"/>
          </p:cNvCxnSpPr>
          <p:nvPr/>
        </p:nvCxnSpPr>
        <p:spPr>
          <a:xfrm>
            <a:off x="3286116" y="5822173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線矢印コネクタ 47"/>
          <p:cNvCxnSpPr>
            <a:stCxn id="16" idx="6"/>
            <a:endCxn id="11" idx="2"/>
          </p:cNvCxnSpPr>
          <p:nvPr/>
        </p:nvCxnSpPr>
        <p:spPr>
          <a:xfrm>
            <a:off x="4143372" y="367903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線矢印コネクタ 48"/>
          <p:cNvCxnSpPr>
            <a:stCxn id="16" idx="6"/>
            <a:endCxn id="19" idx="2"/>
          </p:cNvCxnSpPr>
          <p:nvPr/>
        </p:nvCxnSpPr>
        <p:spPr>
          <a:xfrm>
            <a:off x="4143372" y="3679033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線矢印コネクタ 49"/>
          <p:cNvCxnSpPr>
            <a:stCxn id="16" idx="6"/>
            <a:endCxn id="12" idx="2"/>
          </p:cNvCxnSpPr>
          <p:nvPr/>
        </p:nvCxnSpPr>
        <p:spPr>
          <a:xfrm>
            <a:off x="4143372" y="3679033"/>
            <a:ext cx="571504" cy="21431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線矢印コネクタ 50"/>
          <p:cNvCxnSpPr>
            <a:stCxn id="8" idx="6"/>
            <a:endCxn id="17" idx="2"/>
          </p:cNvCxnSpPr>
          <p:nvPr/>
        </p:nvCxnSpPr>
        <p:spPr>
          <a:xfrm flipV="1">
            <a:off x="4143372" y="367903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2" name="直線矢印コネクタ 51"/>
          <p:cNvCxnSpPr>
            <a:stCxn id="8" idx="6"/>
            <a:endCxn id="11" idx="2"/>
          </p:cNvCxnSpPr>
          <p:nvPr/>
        </p:nvCxnSpPr>
        <p:spPr>
          <a:xfrm>
            <a:off x="4143372" y="4393413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線矢印コネクタ 52"/>
          <p:cNvCxnSpPr>
            <a:stCxn id="8" idx="6"/>
            <a:endCxn id="19" idx="2"/>
          </p:cNvCxnSpPr>
          <p:nvPr/>
        </p:nvCxnSpPr>
        <p:spPr>
          <a:xfrm>
            <a:off x="4143372" y="439341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線矢印コネクタ 53"/>
          <p:cNvCxnSpPr>
            <a:stCxn id="8" idx="6"/>
            <a:endCxn id="12" idx="2"/>
          </p:cNvCxnSpPr>
          <p:nvPr/>
        </p:nvCxnSpPr>
        <p:spPr>
          <a:xfrm>
            <a:off x="4143372" y="4393413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線矢印コネクタ 54"/>
          <p:cNvCxnSpPr>
            <a:stCxn id="9" idx="6"/>
            <a:endCxn id="17" idx="2"/>
          </p:cNvCxnSpPr>
          <p:nvPr/>
        </p:nvCxnSpPr>
        <p:spPr>
          <a:xfrm flipV="1">
            <a:off x="4143372" y="3679033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6" name="直線矢印コネクタ 55"/>
          <p:cNvCxnSpPr>
            <a:stCxn id="9" idx="6"/>
            <a:endCxn id="19" idx="2"/>
          </p:cNvCxnSpPr>
          <p:nvPr/>
        </p:nvCxnSpPr>
        <p:spPr>
          <a:xfrm>
            <a:off x="4143372" y="5107793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線矢印コネクタ 56"/>
          <p:cNvCxnSpPr>
            <a:stCxn id="9" idx="6"/>
            <a:endCxn id="11" idx="2"/>
          </p:cNvCxnSpPr>
          <p:nvPr/>
        </p:nvCxnSpPr>
        <p:spPr>
          <a:xfrm flipV="1">
            <a:off x="4143372" y="439341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線矢印コネクタ 57"/>
          <p:cNvCxnSpPr>
            <a:stCxn id="9" idx="6"/>
            <a:endCxn id="12" idx="2"/>
          </p:cNvCxnSpPr>
          <p:nvPr/>
        </p:nvCxnSpPr>
        <p:spPr>
          <a:xfrm>
            <a:off x="4143372" y="510779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線矢印コネクタ 58"/>
          <p:cNvCxnSpPr>
            <a:stCxn id="10" idx="6"/>
            <a:endCxn id="17" idx="2"/>
          </p:cNvCxnSpPr>
          <p:nvPr/>
        </p:nvCxnSpPr>
        <p:spPr>
          <a:xfrm flipV="1">
            <a:off x="4143372" y="3679033"/>
            <a:ext cx="571504" cy="21431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0" name="直線矢印コネクタ 59"/>
          <p:cNvCxnSpPr>
            <a:stCxn id="10" idx="6"/>
            <a:endCxn id="11" idx="2"/>
          </p:cNvCxnSpPr>
          <p:nvPr/>
        </p:nvCxnSpPr>
        <p:spPr>
          <a:xfrm flipV="1">
            <a:off x="4143372" y="4393413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線矢印コネクタ 60"/>
          <p:cNvCxnSpPr>
            <a:stCxn id="10" idx="6"/>
            <a:endCxn id="19" idx="2"/>
          </p:cNvCxnSpPr>
          <p:nvPr/>
        </p:nvCxnSpPr>
        <p:spPr>
          <a:xfrm flipV="1">
            <a:off x="4143372" y="510779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線矢印コネクタ 61"/>
          <p:cNvCxnSpPr>
            <a:stCxn id="10" idx="6"/>
            <a:endCxn id="12" idx="2"/>
          </p:cNvCxnSpPr>
          <p:nvPr/>
        </p:nvCxnSpPr>
        <p:spPr>
          <a:xfrm>
            <a:off x="4143372" y="5822173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線矢印コネクタ 62"/>
          <p:cNvCxnSpPr>
            <a:stCxn id="17" idx="6"/>
            <a:endCxn id="18" idx="2"/>
          </p:cNvCxnSpPr>
          <p:nvPr/>
        </p:nvCxnSpPr>
        <p:spPr>
          <a:xfrm>
            <a:off x="5214942" y="3679033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4" name="直線矢印コネクタ 63"/>
          <p:cNvCxnSpPr>
            <a:stCxn id="11" idx="6"/>
            <a:endCxn id="13" idx="2"/>
          </p:cNvCxnSpPr>
          <p:nvPr/>
        </p:nvCxnSpPr>
        <p:spPr>
          <a:xfrm>
            <a:off x="5214942" y="4393413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線矢印コネクタ 64"/>
          <p:cNvCxnSpPr>
            <a:stCxn id="19" idx="6"/>
            <a:endCxn id="14" idx="2"/>
          </p:cNvCxnSpPr>
          <p:nvPr/>
        </p:nvCxnSpPr>
        <p:spPr>
          <a:xfrm>
            <a:off x="5214942" y="5107793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線矢印コネクタ 65"/>
          <p:cNvCxnSpPr>
            <a:stCxn id="12" idx="6"/>
            <a:endCxn id="15" idx="2"/>
          </p:cNvCxnSpPr>
          <p:nvPr/>
        </p:nvCxnSpPr>
        <p:spPr>
          <a:xfrm>
            <a:off x="5214942" y="5822173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線矢印コネクタ 66"/>
          <p:cNvCxnSpPr>
            <a:stCxn id="18" idx="6"/>
            <a:endCxn id="20" idx="2"/>
          </p:cNvCxnSpPr>
          <p:nvPr/>
        </p:nvCxnSpPr>
        <p:spPr>
          <a:xfrm>
            <a:off x="6072198" y="367903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8" name="直線矢印コネクタ 67"/>
          <p:cNvCxnSpPr>
            <a:stCxn id="18" idx="6"/>
            <a:endCxn id="21" idx="2"/>
          </p:cNvCxnSpPr>
          <p:nvPr/>
        </p:nvCxnSpPr>
        <p:spPr>
          <a:xfrm>
            <a:off x="6072198" y="3679033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9" name="直線矢印コネクタ 68"/>
          <p:cNvCxnSpPr>
            <a:stCxn id="18" idx="6"/>
            <a:endCxn id="22" idx="2"/>
          </p:cNvCxnSpPr>
          <p:nvPr/>
        </p:nvCxnSpPr>
        <p:spPr>
          <a:xfrm>
            <a:off x="6072198" y="3679033"/>
            <a:ext cx="571504" cy="21431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0" name="直線矢印コネクタ 69"/>
          <p:cNvCxnSpPr>
            <a:stCxn id="13" idx="6"/>
            <a:endCxn id="23" idx="2"/>
          </p:cNvCxnSpPr>
          <p:nvPr/>
        </p:nvCxnSpPr>
        <p:spPr>
          <a:xfrm flipV="1">
            <a:off x="6072198" y="367903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1" name="直線矢印コネクタ 70"/>
          <p:cNvCxnSpPr>
            <a:stCxn id="13" idx="6"/>
            <a:endCxn id="20" idx="2"/>
          </p:cNvCxnSpPr>
          <p:nvPr/>
        </p:nvCxnSpPr>
        <p:spPr>
          <a:xfrm>
            <a:off x="6072198" y="4393413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線矢印コネクタ 71"/>
          <p:cNvCxnSpPr>
            <a:stCxn id="13" idx="6"/>
            <a:endCxn id="21" idx="2"/>
          </p:cNvCxnSpPr>
          <p:nvPr/>
        </p:nvCxnSpPr>
        <p:spPr>
          <a:xfrm>
            <a:off x="6072198" y="439341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線矢印コネクタ 72"/>
          <p:cNvCxnSpPr>
            <a:stCxn id="13" idx="6"/>
            <a:endCxn id="22" idx="2"/>
          </p:cNvCxnSpPr>
          <p:nvPr/>
        </p:nvCxnSpPr>
        <p:spPr>
          <a:xfrm>
            <a:off x="6072198" y="4393413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線矢印コネクタ 73"/>
          <p:cNvCxnSpPr>
            <a:stCxn id="14" idx="6"/>
            <a:endCxn id="23" idx="2"/>
          </p:cNvCxnSpPr>
          <p:nvPr/>
        </p:nvCxnSpPr>
        <p:spPr>
          <a:xfrm flipV="1">
            <a:off x="6072198" y="3679033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5" name="直線矢印コネクタ 74"/>
          <p:cNvCxnSpPr>
            <a:stCxn id="14" idx="6"/>
            <a:endCxn id="20" idx="2"/>
          </p:cNvCxnSpPr>
          <p:nvPr/>
        </p:nvCxnSpPr>
        <p:spPr>
          <a:xfrm flipV="1">
            <a:off x="6072198" y="439341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線矢印コネクタ 75"/>
          <p:cNvCxnSpPr>
            <a:stCxn id="14" idx="6"/>
            <a:endCxn id="21" idx="2"/>
          </p:cNvCxnSpPr>
          <p:nvPr/>
        </p:nvCxnSpPr>
        <p:spPr>
          <a:xfrm>
            <a:off x="6072198" y="5107793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線矢印コネクタ 76"/>
          <p:cNvCxnSpPr>
            <a:stCxn id="14" idx="6"/>
            <a:endCxn id="22" idx="2"/>
          </p:cNvCxnSpPr>
          <p:nvPr/>
        </p:nvCxnSpPr>
        <p:spPr>
          <a:xfrm>
            <a:off x="6072198" y="510779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線矢印コネクタ 77"/>
          <p:cNvCxnSpPr>
            <a:stCxn id="15" idx="6"/>
            <a:endCxn id="20" idx="2"/>
          </p:cNvCxnSpPr>
          <p:nvPr/>
        </p:nvCxnSpPr>
        <p:spPr>
          <a:xfrm flipV="1">
            <a:off x="6072198" y="4393413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線矢印コネクタ 78"/>
          <p:cNvCxnSpPr>
            <a:stCxn id="15" idx="6"/>
            <a:endCxn id="23" idx="2"/>
          </p:cNvCxnSpPr>
          <p:nvPr/>
        </p:nvCxnSpPr>
        <p:spPr>
          <a:xfrm flipV="1">
            <a:off x="6072198" y="3679033"/>
            <a:ext cx="571504" cy="21431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0" name="直線矢印コネクタ 79"/>
          <p:cNvCxnSpPr>
            <a:stCxn id="15" idx="6"/>
            <a:endCxn id="21" idx="2"/>
          </p:cNvCxnSpPr>
          <p:nvPr/>
        </p:nvCxnSpPr>
        <p:spPr>
          <a:xfrm flipV="1">
            <a:off x="6072198" y="5107793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線矢印コネクタ 80"/>
          <p:cNvCxnSpPr>
            <a:stCxn id="15" idx="6"/>
            <a:endCxn id="22" idx="2"/>
          </p:cNvCxnSpPr>
          <p:nvPr/>
        </p:nvCxnSpPr>
        <p:spPr>
          <a:xfrm>
            <a:off x="6072198" y="5822173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線矢印コネクタ 81"/>
          <p:cNvCxnSpPr>
            <a:stCxn id="23" idx="6"/>
            <a:endCxn id="24" idx="2"/>
          </p:cNvCxnSpPr>
          <p:nvPr/>
        </p:nvCxnSpPr>
        <p:spPr>
          <a:xfrm>
            <a:off x="7143768" y="3679033"/>
            <a:ext cx="642942" cy="14287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3" name="直線矢印コネクタ 82"/>
          <p:cNvCxnSpPr>
            <a:stCxn id="20" idx="6"/>
            <a:endCxn id="24" idx="2"/>
          </p:cNvCxnSpPr>
          <p:nvPr/>
        </p:nvCxnSpPr>
        <p:spPr>
          <a:xfrm>
            <a:off x="7143768" y="4393413"/>
            <a:ext cx="642942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線矢印コネクタ 83"/>
          <p:cNvCxnSpPr>
            <a:stCxn id="21" idx="6"/>
            <a:endCxn id="24" idx="2"/>
          </p:cNvCxnSpPr>
          <p:nvPr/>
        </p:nvCxnSpPr>
        <p:spPr>
          <a:xfrm>
            <a:off x="7143768" y="5107793"/>
            <a:ext cx="64294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線矢印コネクタ 84"/>
          <p:cNvCxnSpPr>
            <a:stCxn id="22" idx="6"/>
            <a:endCxn id="24" idx="2"/>
          </p:cNvCxnSpPr>
          <p:nvPr/>
        </p:nvCxnSpPr>
        <p:spPr>
          <a:xfrm flipV="1">
            <a:off x="7143768" y="5107793"/>
            <a:ext cx="642942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テキスト ボックス 85"/>
          <p:cNvSpPr txBox="1"/>
          <p:nvPr/>
        </p:nvSpPr>
        <p:spPr>
          <a:xfrm>
            <a:off x="3214678" y="3357562"/>
            <a:ext cx="470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smtClean="0"/>
              <a:t>N</a:t>
            </a:r>
            <a:r>
              <a:rPr lang="en-US" altLang="ja-JP" baseline="-25000" dirty="0" smtClean="0"/>
              <a:t>W</a:t>
            </a:r>
            <a:endParaRPr kumimoji="1" lang="ja-JP" altLang="en-US" baseline="-25000" dirty="0"/>
          </a:p>
        </p:txBody>
      </p:sp>
      <p:sp>
        <p:nvSpPr>
          <p:cNvPr id="88" name="テキスト ボックス 87"/>
          <p:cNvSpPr txBox="1"/>
          <p:nvPr/>
        </p:nvSpPr>
        <p:spPr>
          <a:xfrm>
            <a:off x="7215206" y="3786190"/>
            <a:ext cx="465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smtClean="0"/>
              <a:t>N</a:t>
            </a:r>
            <a:r>
              <a:rPr lang="en-US" altLang="ja-JP" baseline="-25000" dirty="0" smtClean="0"/>
              <a:t>M</a:t>
            </a:r>
            <a:endParaRPr kumimoji="1" lang="ja-JP" altLang="en-US" baseline="-25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確かめてみる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僧侶を外した場合はそれ以外の職業の冒険者を外してはならない</a:t>
            </a:r>
          </a:p>
          <a:p>
            <a:pPr lvl="1"/>
            <a:r>
              <a:rPr kumimoji="1" lang="ja-JP" altLang="en-US" dirty="0" smtClean="0"/>
              <a:t>僧侶をはずす </a:t>
            </a:r>
            <a:r>
              <a:rPr lang="ja-JP" altLang="en-US" dirty="0" smtClean="0"/>
              <a:t>→ </a:t>
            </a:r>
            <a:r>
              <a:rPr kumimoji="1" lang="en-US" altLang="ja-JP" dirty="0" smtClean="0"/>
              <a:t>N</a:t>
            </a:r>
            <a:r>
              <a:rPr kumimoji="1" lang="en-US" altLang="ja-JP" baseline="-25000" dirty="0" smtClean="0"/>
              <a:t>C</a:t>
            </a:r>
            <a:r>
              <a:rPr kumimoji="1" lang="ja-JP" altLang="en-US" dirty="0" smtClean="0"/>
              <a:t>のルートを通る→戦士と魔法使いは必ず入る</a:t>
            </a:r>
            <a:endParaRPr kumimoji="1" lang="ja-JP" altLang="en-US" dirty="0"/>
          </a:p>
        </p:txBody>
      </p:sp>
      <p:sp>
        <p:nvSpPr>
          <p:cNvPr id="4" name="円/楕円 3"/>
          <p:cNvSpPr/>
          <p:nvPr/>
        </p:nvSpPr>
        <p:spPr>
          <a:xfrm>
            <a:off x="642910" y="507207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5" name="円/楕円 4"/>
          <p:cNvSpPr/>
          <p:nvPr/>
        </p:nvSpPr>
        <p:spPr>
          <a:xfrm>
            <a:off x="1714480" y="507207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勇</a:t>
            </a:r>
            <a:endParaRPr kumimoji="1" lang="ja-JP" altLang="en-US" dirty="0"/>
          </a:p>
        </p:txBody>
      </p:sp>
      <p:sp>
        <p:nvSpPr>
          <p:cNvPr id="6" name="円/楕円 5"/>
          <p:cNvSpPr/>
          <p:nvPr/>
        </p:nvSpPr>
        <p:spPr>
          <a:xfrm>
            <a:off x="1714480" y="435769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勇</a:t>
            </a:r>
            <a:endParaRPr kumimoji="1" lang="ja-JP" altLang="en-US" dirty="0"/>
          </a:p>
        </p:txBody>
      </p:sp>
      <p:sp>
        <p:nvSpPr>
          <p:cNvPr id="7" name="円/楕円 6"/>
          <p:cNvSpPr/>
          <p:nvPr/>
        </p:nvSpPr>
        <p:spPr>
          <a:xfrm>
            <a:off x="1714480" y="578645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勇</a:t>
            </a:r>
            <a:endParaRPr kumimoji="1" lang="ja-JP" altLang="en-US" dirty="0"/>
          </a:p>
        </p:txBody>
      </p:sp>
      <p:sp>
        <p:nvSpPr>
          <p:cNvPr id="8" name="円/楕円 7"/>
          <p:cNvSpPr/>
          <p:nvPr/>
        </p:nvSpPr>
        <p:spPr>
          <a:xfrm>
            <a:off x="3643306" y="435769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9" name="円/楕円 8"/>
          <p:cNvSpPr/>
          <p:nvPr/>
        </p:nvSpPr>
        <p:spPr>
          <a:xfrm>
            <a:off x="3643306" y="507207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10" name="円/楕円 9"/>
          <p:cNvSpPr/>
          <p:nvPr/>
        </p:nvSpPr>
        <p:spPr>
          <a:xfrm>
            <a:off x="3643306" y="578645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11" name="円/楕円 10"/>
          <p:cNvSpPr/>
          <p:nvPr/>
        </p:nvSpPr>
        <p:spPr>
          <a:xfrm>
            <a:off x="4714876" y="435769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12" name="円/楕円 11"/>
          <p:cNvSpPr/>
          <p:nvPr/>
        </p:nvSpPr>
        <p:spPr>
          <a:xfrm>
            <a:off x="4714876" y="578645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13" name="円/楕円 12"/>
          <p:cNvSpPr/>
          <p:nvPr/>
        </p:nvSpPr>
        <p:spPr>
          <a:xfrm>
            <a:off x="5572132" y="435769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14" name="円/楕円 13"/>
          <p:cNvSpPr/>
          <p:nvPr/>
        </p:nvSpPr>
        <p:spPr>
          <a:xfrm>
            <a:off x="5572132" y="507207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15" name="円/楕円 14"/>
          <p:cNvSpPr/>
          <p:nvPr/>
        </p:nvSpPr>
        <p:spPr>
          <a:xfrm>
            <a:off x="5572132" y="578645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16" name="円/楕円 15"/>
          <p:cNvSpPr/>
          <p:nvPr/>
        </p:nvSpPr>
        <p:spPr>
          <a:xfrm>
            <a:off x="3643306" y="364331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17" name="円/楕円 16"/>
          <p:cNvSpPr/>
          <p:nvPr/>
        </p:nvSpPr>
        <p:spPr>
          <a:xfrm>
            <a:off x="4714876" y="364331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/>
              <a:t>僧</a:t>
            </a:r>
            <a:endParaRPr kumimoji="1" lang="ja-JP" altLang="en-US" dirty="0"/>
          </a:p>
        </p:txBody>
      </p:sp>
      <p:sp>
        <p:nvSpPr>
          <p:cNvPr id="18" name="円/楕円 17"/>
          <p:cNvSpPr/>
          <p:nvPr/>
        </p:nvSpPr>
        <p:spPr>
          <a:xfrm>
            <a:off x="5572132" y="364331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19" name="円/楕円 18"/>
          <p:cNvSpPr/>
          <p:nvPr/>
        </p:nvSpPr>
        <p:spPr>
          <a:xfrm>
            <a:off x="4714876" y="507207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20" name="円/楕円 19"/>
          <p:cNvSpPr/>
          <p:nvPr/>
        </p:nvSpPr>
        <p:spPr>
          <a:xfrm>
            <a:off x="6643702" y="435769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魔</a:t>
            </a:r>
            <a:endParaRPr lang="ja-JP" altLang="en-US" dirty="0"/>
          </a:p>
        </p:txBody>
      </p:sp>
      <p:sp>
        <p:nvSpPr>
          <p:cNvPr id="21" name="円/楕円 20"/>
          <p:cNvSpPr/>
          <p:nvPr/>
        </p:nvSpPr>
        <p:spPr>
          <a:xfrm>
            <a:off x="6643702" y="507207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魔</a:t>
            </a:r>
            <a:endParaRPr lang="ja-JP" altLang="en-US" dirty="0"/>
          </a:p>
        </p:txBody>
      </p:sp>
      <p:sp>
        <p:nvSpPr>
          <p:cNvPr id="22" name="円/楕円 21"/>
          <p:cNvSpPr/>
          <p:nvPr/>
        </p:nvSpPr>
        <p:spPr>
          <a:xfrm>
            <a:off x="6643702" y="578645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魔</a:t>
            </a:r>
            <a:endParaRPr lang="ja-JP" altLang="en-US" dirty="0"/>
          </a:p>
        </p:txBody>
      </p:sp>
      <p:sp>
        <p:nvSpPr>
          <p:cNvPr id="23" name="円/楕円 22"/>
          <p:cNvSpPr/>
          <p:nvPr/>
        </p:nvSpPr>
        <p:spPr>
          <a:xfrm>
            <a:off x="6643702" y="364331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/>
              <a:t>魔</a:t>
            </a:r>
            <a:endParaRPr kumimoji="1" lang="ja-JP" altLang="en-US" dirty="0"/>
          </a:p>
        </p:txBody>
      </p:sp>
      <p:sp>
        <p:nvSpPr>
          <p:cNvPr id="24" name="円/楕円 23"/>
          <p:cNvSpPr/>
          <p:nvPr/>
        </p:nvSpPr>
        <p:spPr>
          <a:xfrm>
            <a:off x="7786710" y="507207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cxnSp>
        <p:nvCxnSpPr>
          <p:cNvPr id="25" name="直線矢印コネクタ 24"/>
          <p:cNvCxnSpPr>
            <a:stCxn id="4" idx="6"/>
            <a:endCxn id="6" idx="2"/>
          </p:cNvCxnSpPr>
          <p:nvPr/>
        </p:nvCxnSpPr>
        <p:spPr>
          <a:xfrm flipV="1">
            <a:off x="1142976" y="460772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円/楕円 25"/>
          <p:cNvSpPr/>
          <p:nvPr/>
        </p:nvSpPr>
        <p:spPr>
          <a:xfrm>
            <a:off x="2786050" y="435769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/>
              <a:t>戦</a:t>
            </a:r>
            <a:endParaRPr kumimoji="1" lang="ja-JP" altLang="en-US" dirty="0"/>
          </a:p>
        </p:txBody>
      </p:sp>
      <p:sp>
        <p:nvSpPr>
          <p:cNvPr id="27" name="円/楕円 26"/>
          <p:cNvSpPr/>
          <p:nvPr/>
        </p:nvSpPr>
        <p:spPr>
          <a:xfrm>
            <a:off x="2786050" y="507207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28" name="円/楕円 27"/>
          <p:cNvSpPr/>
          <p:nvPr/>
        </p:nvSpPr>
        <p:spPr>
          <a:xfrm>
            <a:off x="2786050" y="578645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29" name="円/楕円 28"/>
          <p:cNvSpPr/>
          <p:nvPr/>
        </p:nvSpPr>
        <p:spPr>
          <a:xfrm>
            <a:off x="2786050" y="364331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cxnSp>
        <p:nvCxnSpPr>
          <p:cNvPr id="30" name="直線矢印コネクタ 29"/>
          <p:cNvCxnSpPr>
            <a:stCxn id="4" idx="6"/>
            <a:endCxn id="5" idx="2"/>
          </p:cNvCxnSpPr>
          <p:nvPr/>
        </p:nvCxnSpPr>
        <p:spPr>
          <a:xfrm>
            <a:off x="1142976" y="5322107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矢印コネクタ 30"/>
          <p:cNvCxnSpPr>
            <a:stCxn id="4" idx="6"/>
            <a:endCxn id="7" idx="2"/>
          </p:cNvCxnSpPr>
          <p:nvPr/>
        </p:nvCxnSpPr>
        <p:spPr>
          <a:xfrm>
            <a:off x="1142976" y="532210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矢印コネクタ 31"/>
          <p:cNvCxnSpPr>
            <a:stCxn id="6" idx="6"/>
            <a:endCxn id="29" idx="2"/>
          </p:cNvCxnSpPr>
          <p:nvPr/>
        </p:nvCxnSpPr>
        <p:spPr>
          <a:xfrm flipV="1">
            <a:off x="2214546" y="389334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矢印コネクタ 32"/>
          <p:cNvCxnSpPr>
            <a:stCxn id="5" idx="6"/>
            <a:endCxn id="29" idx="2"/>
          </p:cNvCxnSpPr>
          <p:nvPr/>
        </p:nvCxnSpPr>
        <p:spPr>
          <a:xfrm flipV="1">
            <a:off x="2214546" y="3893347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矢印コネクタ 33"/>
          <p:cNvCxnSpPr>
            <a:stCxn id="7" idx="6"/>
            <a:endCxn id="29" idx="2"/>
          </p:cNvCxnSpPr>
          <p:nvPr/>
        </p:nvCxnSpPr>
        <p:spPr>
          <a:xfrm flipV="1">
            <a:off x="2214546" y="3893347"/>
            <a:ext cx="571504" cy="21431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矢印コネクタ 34"/>
          <p:cNvCxnSpPr>
            <a:stCxn id="6" idx="6"/>
            <a:endCxn id="26" idx="2"/>
          </p:cNvCxnSpPr>
          <p:nvPr/>
        </p:nvCxnSpPr>
        <p:spPr>
          <a:xfrm>
            <a:off x="2214546" y="4607727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矢印コネクタ 35"/>
          <p:cNvCxnSpPr>
            <a:stCxn id="5" idx="6"/>
            <a:endCxn id="27" idx="2"/>
          </p:cNvCxnSpPr>
          <p:nvPr/>
        </p:nvCxnSpPr>
        <p:spPr>
          <a:xfrm>
            <a:off x="2214546" y="5322107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矢印コネクタ 36"/>
          <p:cNvCxnSpPr>
            <a:stCxn id="6" idx="6"/>
            <a:endCxn id="27" idx="2"/>
          </p:cNvCxnSpPr>
          <p:nvPr/>
        </p:nvCxnSpPr>
        <p:spPr>
          <a:xfrm>
            <a:off x="2214546" y="460772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矢印コネクタ 37"/>
          <p:cNvCxnSpPr>
            <a:stCxn id="6" idx="6"/>
            <a:endCxn id="28" idx="2"/>
          </p:cNvCxnSpPr>
          <p:nvPr/>
        </p:nvCxnSpPr>
        <p:spPr>
          <a:xfrm>
            <a:off x="2214546" y="4607727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線矢印コネクタ 38"/>
          <p:cNvCxnSpPr>
            <a:stCxn id="5" idx="6"/>
            <a:endCxn id="26" idx="2"/>
          </p:cNvCxnSpPr>
          <p:nvPr/>
        </p:nvCxnSpPr>
        <p:spPr>
          <a:xfrm flipV="1">
            <a:off x="2214546" y="460772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線矢印コネクタ 39"/>
          <p:cNvCxnSpPr>
            <a:stCxn id="5" idx="6"/>
            <a:endCxn id="28" idx="2"/>
          </p:cNvCxnSpPr>
          <p:nvPr/>
        </p:nvCxnSpPr>
        <p:spPr>
          <a:xfrm>
            <a:off x="2214546" y="532210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線矢印コネクタ 40"/>
          <p:cNvCxnSpPr>
            <a:stCxn id="7" idx="6"/>
            <a:endCxn id="26" idx="2"/>
          </p:cNvCxnSpPr>
          <p:nvPr/>
        </p:nvCxnSpPr>
        <p:spPr>
          <a:xfrm flipV="1">
            <a:off x="2214546" y="4607727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線矢印コネクタ 41"/>
          <p:cNvCxnSpPr>
            <a:stCxn id="7" idx="6"/>
            <a:endCxn id="27" idx="2"/>
          </p:cNvCxnSpPr>
          <p:nvPr/>
        </p:nvCxnSpPr>
        <p:spPr>
          <a:xfrm flipV="1">
            <a:off x="2214546" y="532210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線矢印コネクタ 42"/>
          <p:cNvCxnSpPr>
            <a:stCxn id="7" idx="6"/>
            <a:endCxn id="28" idx="2"/>
          </p:cNvCxnSpPr>
          <p:nvPr/>
        </p:nvCxnSpPr>
        <p:spPr>
          <a:xfrm>
            <a:off x="2214546" y="6036487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線矢印コネクタ 43"/>
          <p:cNvCxnSpPr>
            <a:stCxn id="29" idx="6"/>
            <a:endCxn id="16" idx="2"/>
          </p:cNvCxnSpPr>
          <p:nvPr/>
        </p:nvCxnSpPr>
        <p:spPr>
          <a:xfrm>
            <a:off x="3286116" y="3893347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線矢印コネクタ 44"/>
          <p:cNvCxnSpPr>
            <a:stCxn id="26" idx="6"/>
            <a:endCxn id="8" idx="2"/>
          </p:cNvCxnSpPr>
          <p:nvPr/>
        </p:nvCxnSpPr>
        <p:spPr>
          <a:xfrm>
            <a:off x="3286116" y="4607727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線矢印コネクタ 45"/>
          <p:cNvCxnSpPr>
            <a:stCxn id="27" idx="6"/>
            <a:endCxn id="9" idx="2"/>
          </p:cNvCxnSpPr>
          <p:nvPr/>
        </p:nvCxnSpPr>
        <p:spPr>
          <a:xfrm>
            <a:off x="3286116" y="5322107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線矢印コネクタ 46"/>
          <p:cNvCxnSpPr>
            <a:stCxn id="28" idx="6"/>
            <a:endCxn id="10" idx="2"/>
          </p:cNvCxnSpPr>
          <p:nvPr/>
        </p:nvCxnSpPr>
        <p:spPr>
          <a:xfrm>
            <a:off x="3286116" y="6036487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線矢印コネクタ 47"/>
          <p:cNvCxnSpPr>
            <a:stCxn id="16" idx="6"/>
            <a:endCxn id="11" idx="2"/>
          </p:cNvCxnSpPr>
          <p:nvPr/>
        </p:nvCxnSpPr>
        <p:spPr>
          <a:xfrm>
            <a:off x="4143372" y="389334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線矢印コネクタ 48"/>
          <p:cNvCxnSpPr>
            <a:stCxn id="16" idx="6"/>
            <a:endCxn id="19" idx="2"/>
          </p:cNvCxnSpPr>
          <p:nvPr/>
        </p:nvCxnSpPr>
        <p:spPr>
          <a:xfrm>
            <a:off x="4143372" y="3893347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線矢印コネクタ 49"/>
          <p:cNvCxnSpPr>
            <a:stCxn id="16" idx="6"/>
            <a:endCxn id="12" idx="2"/>
          </p:cNvCxnSpPr>
          <p:nvPr/>
        </p:nvCxnSpPr>
        <p:spPr>
          <a:xfrm>
            <a:off x="4143372" y="3893347"/>
            <a:ext cx="571504" cy="21431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線矢印コネクタ 50"/>
          <p:cNvCxnSpPr>
            <a:stCxn id="8" idx="6"/>
            <a:endCxn id="17" idx="2"/>
          </p:cNvCxnSpPr>
          <p:nvPr/>
        </p:nvCxnSpPr>
        <p:spPr>
          <a:xfrm flipV="1">
            <a:off x="4143372" y="389334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2" name="直線矢印コネクタ 51"/>
          <p:cNvCxnSpPr>
            <a:stCxn id="8" idx="6"/>
            <a:endCxn id="11" idx="2"/>
          </p:cNvCxnSpPr>
          <p:nvPr/>
        </p:nvCxnSpPr>
        <p:spPr>
          <a:xfrm>
            <a:off x="4143372" y="4607727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線矢印コネクタ 52"/>
          <p:cNvCxnSpPr>
            <a:stCxn id="8" idx="6"/>
            <a:endCxn id="19" idx="2"/>
          </p:cNvCxnSpPr>
          <p:nvPr/>
        </p:nvCxnSpPr>
        <p:spPr>
          <a:xfrm>
            <a:off x="4143372" y="460772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線矢印コネクタ 53"/>
          <p:cNvCxnSpPr>
            <a:stCxn id="8" idx="6"/>
            <a:endCxn id="12" idx="2"/>
          </p:cNvCxnSpPr>
          <p:nvPr/>
        </p:nvCxnSpPr>
        <p:spPr>
          <a:xfrm>
            <a:off x="4143372" y="4607727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線矢印コネクタ 54"/>
          <p:cNvCxnSpPr>
            <a:stCxn id="9" idx="6"/>
            <a:endCxn id="17" idx="2"/>
          </p:cNvCxnSpPr>
          <p:nvPr/>
        </p:nvCxnSpPr>
        <p:spPr>
          <a:xfrm flipV="1">
            <a:off x="4143372" y="3893347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6" name="直線矢印コネクタ 55"/>
          <p:cNvCxnSpPr>
            <a:stCxn id="9" idx="6"/>
            <a:endCxn id="19" idx="2"/>
          </p:cNvCxnSpPr>
          <p:nvPr/>
        </p:nvCxnSpPr>
        <p:spPr>
          <a:xfrm>
            <a:off x="4143372" y="5322107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線矢印コネクタ 56"/>
          <p:cNvCxnSpPr>
            <a:stCxn id="9" idx="6"/>
            <a:endCxn id="11" idx="2"/>
          </p:cNvCxnSpPr>
          <p:nvPr/>
        </p:nvCxnSpPr>
        <p:spPr>
          <a:xfrm flipV="1">
            <a:off x="4143372" y="460772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線矢印コネクタ 57"/>
          <p:cNvCxnSpPr>
            <a:stCxn id="9" idx="6"/>
            <a:endCxn id="12" idx="2"/>
          </p:cNvCxnSpPr>
          <p:nvPr/>
        </p:nvCxnSpPr>
        <p:spPr>
          <a:xfrm>
            <a:off x="4143372" y="532210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線矢印コネクタ 58"/>
          <p:cNvCxnSpPr>
            <a:stCxn id="10" idx="6"/>
            <a:endCxn id="17" idx="2"/>
          </p:cNvCxnSpPr>
          <p:nvPr/>
        </p:nvCxnSpPr>
        <p:spPr>
          <a:xfrm flipV="1">
            <a:off x="4143372" y="3893347"/>
            <a:ext cx="571504" cy="21431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0" name="直線矢印コネクタ 59"/>
          <p:cNvCxnSpPr>
            <a:stCxn id="10" idx="6"/>
            <a:endCxn id="11" idx="2"/>
          </p:cNvCxnSpPr>
          <p:nvPr/>
        </p:nvCxnSpPr>
        <p:spPr>
          <a:xfrm flipV="1">
            <a:off x="4143372" y="4607727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線矢印コネクタ 60"/>
          <p:cNvCxnSpPr>
            <a:stCxn id="10" idx="6"/>
            <a:endCxn id="19" idx="2"/>
          </p:cNvCxnSpPr>
          <p:nvPr/>
        </p:nvCxnSpPr>
        <p:spPr>
          <a:xfrm flipV="1">
            <a:off x="4143372" y="532210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線矢印コネクタ 61"/>
          <p:cNvCxnSpPr>
            <a:stCxn id="10" idx="6"/>
            <a:endCxn id="12" idx="2"/>
          </p:cNvCxnSpPr>
          <p:nvPr/>
        </p:nvCxnSpPr>
        <p:spPr>
          <a:xfrm>
            <a:off x="4143372" y="6036487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線矢印コネクタ 62"/>
          <p:cNvCxnSpPr>
            <a:stCxn id="17" idx="6"/>
            <a:endCxn id="18" idx="2"/>
          </p:cNvCxnSpPr>
          <p:nvPr/>
        </p:nvCxnSpPr>
        <p:spPr>
          <a:xfrm>
            <a:off x="5214942" y="3893347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4" name="直線矢印コネクタ 63"/>
          <p:cNvCxnSpPr>
            <a:stCxn id="11" idx="6"/>
            <a:endCxn id="13" idx="2"/>
          </p:cNvCxnSpPr>
          <p:nvPr/>
        </p:nvCxnSpPr>
        <p:spPr>
          <a:xfrm>
            <a:off x="5214942" y="4607727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線矢印コネクタ 64"/>
          <p:cNvCxnSpPr>
            <a:stCxn id="19" idx="6"/>
            <a:endCxn id="14" idx="2"/>
          </p:cNvCxnSpPr>
          <p:nvPr/>
        </p:nvCxnSpPr>
        <p:spPr>
          <a:xfrm>
            <a:off x="5214942" y="5322107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線矢印コネクタ 65"/>
          <p:cNvCxnSpPr>
            <a:stCxn id="12" idx="6"/>
            <a:endCxn id="15" idx="2"/>
          </p:cNvCxnSpPr>
          <p:nvPr/>
        </p:nvCxnSpPr>
        <p:spPr>
          <a:xfrm>
            <a:off x="5214942" y="6036487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線矢印コネクタ 66"/>
          <p:cNvCxnSpPr>
            <a:stCxn id="18" idx="6"/>
            <a:endCxn id="20" idx="2"/>
          </p:cNvCxnSpPr>
          <p:nvPr/>
        </p:nvCxnSpPr>
        <p:spPr>
          <a:xfrm>
            <a:off x="6072198" y="389334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8" name="直線矢印コネクタ 67"/>
          <p:cNvCxnSpPr>
            <a:stCxn id="18" idx="6"/>
            <a:endCxn id="21" idx="2"/>
          </p:cNvCxnSpPr>
          <p:nvPr/>
        </p:nvCxnSpPr>
        <p:spPr>
          <a:xfrm>
            <a:off x="6072198" y="3893347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9" name="直線矢印コネクタ 68"/>
          <p:cNvCxnSpPr>
            <a:stCxn id="18" idx="6"/>
            <a:endCxn id="22" idx="2"/>
          </p:cNvCxnSpPr>
          <p:nvPr/>
        </p:nvCxnSpPr>
        <p:spPr>
          <a:xfrm>
            <a:off x="6072198" y="3893347"/>
            <a:ext cx="571504" cy="21431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0" name="直線矢印コネクタ 69"/>
          <p:cNvCxnSpPr>
            <a:stCxn id="13" idx="6"/>
            <a:endCxn id="23" idx="2"/>
          </p:cNvCxnSpPr>
          <p:nvPr/>
        </p:nvCxnSpPr>
        <p:spPr>
          <a:xfrm flipV="1">
            <a:off x="6072198" y="389334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線矢印コネクタ 70"/>
          <p:cNvCxnSpPr>
            <a:stCxn id="13" idx="6"/>
            <a:endCxn id="20" idx="2"/>
          </p:cNvCxnSpPr>
          <p:nvPr/>
        </p:nvCxnSpPr>
        <p:spPr>
          <a:xfrm>
            <a:off x="6072198" y="4607727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線矢印コネクタ 71"/>
          <p:cNvCxnSpPr>
            <a:stCxn id="13" idx="6"/>
            <a:endCxn id="21" idx="2"/>
          </p:cNvCxnSpPr>
          <p:nvPr/>
        </p:nvCxnSpPr>
        <p:spPr>
          <a:xfrm>
            <a:off x="6072198" y="460772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線矢印コネクタ 72"/>
          <p:cNvCxnSpPr>
            <a:stCxn id="13" idx="6"/>
            <a:endCxn id="22" idx="2"/>
          </p:cNvCxnSpPr>
          <p:nvPr/>
        </p:nvCxnSpPr>
        <p:spPr>
          <a:xfrm>
            <a:off x="6072198" y="4607727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線矢印コネクタ 73"/>
          <p:cNvCxnSpPr>
            <a:stCxn id="14" idx="6"/>
            <a:endCxn id="23" idx="2"/>
          </p:cNvCxnSpPr>
          <p:nvPr/>
        </p:nvCxnSpPr>
        <p:spPr>
          <a:xfrm flipV="1">
            <a:off x="6072198" y="3893347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線矢印コネクタ 74"/>
          <p:cNvCxnSpPr>
            <a:stCxn id="14" idx="6"/>
            <a:endCxn id="20" idx="2"/>
          </p:cNvCxnSpPr>
          <p:nvPr/>
        </p:nvCxnSpPr>
        <p:spPr>
          <a:xfrm flipV="1">
            <a:off x="6072198" y="460772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線矢印コネクタ 75"/>
          <p:cNvCxnSpPr>
            <a:stCxn id="14" idx="6"/>
            <a:endCxn id="21" idx="2"/>
          </p:cNvCxnSpPr>
          <p:nvPr/>
        </p:nvCxnSpPr>
        <p:spPr>
          <a:xfrm>
            <a:off x="6072198" y="5322107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線矢印コネクタ 76"/>
          <p:cNvCxnSpPr>
            <a:stCxn id="14" idx="6"/>
            <a:endCxn id="22" idx="2"/>
          </p:cNvCxnSpPr>
          <p:nvPr/>
        </p:nvCxnSpPr>
        <p:spPr>
          <a:xfrm>
            <a:off x="6072198" y="532210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線矢印コネクタ 77"/>
          <p:cNvCxnSpPr>
            <a:stCxn id="15" idx="6"/>
            <a:endCxn id="20" idx="2"/>
          </p:cNvCxnSpPr>
          <p:nvPr/>
        </p:nvCxnSpPr>
        <p:spPr>
          <a:xfrm flipV="1">
            <a:off x="6072198" y="4607727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線矢印コネクタ 78"/>
          <p:cNvCxnSpPr>
            <a:stCxn id="15" idx="6"/>
            <a:endCxn id="23" idx="2"/>
          </p:cNvCxnSpPr>
          <p:nvPr/>
        </p:nvCxnSpPr>
        <p:spPr>
          <a:xfrm flipV="1">
            <a:off x="6072198" y="3893347"/>
            <a:ext cx="571504" cy="21431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線矢印コネクタ 79"/>
          <p:cNvCxnSpPr>
            <a:stCxn id="15" idx="6"/>
            <a:endCxn id="21" idx="2"/>
          </p:cNvCxnSpPr>
          <p:nvPr/>
        </p:nvCxnSpPr>
        <p:spPr>
          <a:xfrm flipV="1">
            <a:off x="6072198" y="532210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線矢印コネクタ 80"/>
          <p:cNvCxnSpPr>
            <a:stCxn id="15" idx="6"/>
            <a:endCxn id="22" idx="2"/>
          </p:cNvCxnSpPr>
          <p:nvPr/>
        </p:nvCxnSpPr>
        <p:spPr>
          <a:xfrm>
            <a:off x="6072198" y="6036487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線矢印コネクタ 81"/>
          <p:cNvCxnSpPr>
            <a:stCxn id="23" idx="6"/>
            <a:endCxn id="24" idx="2"/>
          </p:cNvCxnSpPr>
          <p:nvPr/>
        </p:nvCxnSpPr>
        <p:spPr>
          <a:xfrm>
            <a:off x="7143768" y="3893347"/>
            <a:ext cx="642942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線矢印コネクタ 82"/>
          <p:cNvCxnSpPr>
            <a:stCxn id="20" idx="6"/>
            <a:endCxn id="24" idx="2"/>
          </p:cNvCxnSpPr>
          <p:nvPr/>
        </p:nvCxnSpPr>
        <p:spPr>
          <a:xfrm>
            <a:off x="7143768" y="4607727"/>
            <a:ext cx="642942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線矢印コネクタ 83"/>
          <p:cNvCxnSpPr>
            <a:stCxn id="21" idx="6"/>
            <a:endCxn id="24" idx="2"/>
          </p:cNvCxnSpPr>
          <p:nvPr/>
        </p:nvCxnSpPr>
        <p:spPr>
          <a:xfrm>
            <a:off x="7143768" y="5322107"/>
            <a:ext cx="64294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線矢印コネクタ 84"/>
          <p:cNvCxnSpPr>
            <a:stCxn id="22" idx="6"/>
            <a:endCxn id="24" idx="2"/>
          </p:cNvCxnSpPr>
          <p:nvPr/>
        </p:nvCxnSpPr>
        <p:spPr>
          <a:xfrm flipV="1">
            <a:off x="7143768" y="5322107"/>
            <a:ext cx="642942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テキスト ボックス 85"/>
          <p:cNvSpPr txBox="1"/>
          <p:nvPr/>
        </p:nvSpPr>
        <p:spPr>
          <a:xfrm>
            <a:off x="3214678" y="3571876"/>
            <a:ext cx="470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smtClean="0"/>
              <a:t>N</a:t>
            </a:r>
            <a:r>
              <a:rPr lang="en-US" altLang="ja-JP" baseline="-25000" dirty="0" smtClean="0"/>
              <a:t>W</a:t>
            </a:r>
            <a:endParaRPr kumimoji="1" lang="ja-JP" altLang="en-US" baseline="-25000" dirty="0"/>
          </a:p>
        </p:txBody>
      </p:sp>
      <p:sp>
        <p:nvSpPr>
          <p:cNvPr id="87" name="テキスト ボックス 86"/>
          <p:cNvSpPr txBox="1"/>
          <p:nvPr/>
        </p:nvSpPr>
        <p:spPr>
          <a:xfrm>
            <a:off x="5143504" y="3571876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smtClean="0"/>
              <a:t>N</a:t>
            </a:r>
            <a:r>
              <a:rPr lang="en-US" altLang="ja-JP" baseline="-25000" dirty="0" smtClean="0"/>
              <a:t>C</a:t>
            </a:r>
            <a:endParaRPr kumimoji="1" lang="ja-JP" altLang="en-US" baseline="-25000" dirty="0"/>
          </a:p>
        </p:txBody>
      </p:sp>
      <p:sp>
        <p:nvSpPr>
          <p:cNvPr id="88" name="テキスト ボックス 87"/>
          <p:cNvSpPr txBox="1"/>
          <p:nvPr/>
        </p:nvSpPr>
        <p:spPr>
          <a:xfrm>
            <a:off x="7215206" y="4000504"/>
            <a:ext cx="465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smtClean="0"/>
              <a:t>N</a:t>
            </a:r>
            <a:r>
              <a:rPr lang="en-US" altLang="ja-JP" baseline="-25000" dirty="0" smtClean="0"/>
              <a:t>M</a:t>
            </a:r>
            <a:endParaRPr kumimoji="1" lang="ja-JP" altLang="en-US" baseline="-25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テキスト ボックス 86"/>
          <p:cNvSpPr txBox="1"/>
          <p:nvPr/>
        </p:nvSpPr>
        <p:spPr>
          <a:xfrm>
            <a:off x="5143504" y="3571876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smtClean="0"/>
              <a:t>N</a:t>
            </a:r>
            <a:r>
              <a:rPr lang="en-US" altLang="ja-JP" baseline="-25000" dirty="0" smtClean="0"/>
              <a:t>C</a:t>
            </a:r>
            <a:endParaRPr kumimoji="1" lang="ja-JP" altLang="en-US" baseline="-25000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さらに確かめて</a:t>
            </a:r>
            <a:r>
              <a:rPr lang="ja-JP" altLang="en-US" dirty="0"/>
              <a:t>みる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僧侶を外した場合はそれ以外の職業の冒険者を外してはならない</a:t>
            </a:r>
          </a:p>
          <a:p>
            <a:pPr lvl="1"/>
            <a:r>
              <a:rPr lang="ja-JP" altLang="en-US" dirty="0" smtClean="0"/>
              <a:t>戦士・魔法使いをはずす→僧侶は必ず入れる</a:t>
            </a:r>
            <a:endParaRPr kumimoji="1" lang="ja-JP" altLang="en-US" dirty="0"/>
          </a:p>
        </p:txBody>
      </p:sp>
      <p:sp>
        <p:nvSpPr>
          <p:cNvPr id="4" name="円/楕円 3"/>
          <p:cNvSpPr/>
          <p:nvPr/>
        </p:nvSpPr>
        <p:spPr>
          <a:xfrm>
            <a:off x="642910" y="507207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5" name="円/楕円 4"/>
          <p:cNvSpPr/>
          <p:nvPr/>
        </p:nvSpPr>
        <p:spPr>
          <a:xfrm>
            <a:off x="1714480" y="507207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勇</a:t>
            </a:r>
            <a:endParaRPr kumimoji="1" lang="ja-JP" altLang="en-US" dirty="0"/>
          </a:p>
        </p:txBody>
      </p:sp>
      <p:sp>
        <p:nvSpPr>
          <p:cNvPr id="6" name="円/楕円 5"/>
          <p:cNvSpPr/>
          <p:nvPr/>
        </p:nvSpPr>
        <p:spPr>
          <a:xfrm>
            <a:off x="1714480" y="435769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勇</a:t>
            </a:r>
            <a:endParaRPr kumimoji="1" lang="ja-JP" altLang="en-US" dirty="0"/>
          </a:p>
        </p:txBody>
      </p:sp>
      <p:sp>
        <p:nvSpPr>
          <p:cNvPr id="7" name="円/楕円 6"/>
          <p:cNvSpPr/>
          <p:nvPr/>
        </p:nvSpPr>
        <p:spPr>
          <a:xfrm>
            <a:off x="1714480" y="578645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勇</a:t>
            </a:r>
            <a:endParaRPr kumimoji="1" lang="ja-JP" altLang="en-US" dirty="0"/>
          </a:p>
        </p:txBody>
      </p:sp>
      <p:sp>
        <p:nvSpPr>
          <p:cNvPr id="8" name="円/楕円 7"/>
          <p:cNvSpPr/>
          <p:nvPr/>
        </p:nvSpPr>
        <p:spPr>
          <a:xfrm>
            <a:off x="3643306" y="435769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9" name="円/楕円 8"/>
          <p:cNvSpPr/>
          <p:nvPr/>
        </p:nvSpPr>
        <p:spPr>
          <a:xfrm>
            <a:off x="3643306" y="507207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10" name="円/楕円 9"/>
          <p:cNvSpPr/>
          <p:nvPr/>
        </p:nvSpPr>
        <p:spPr>
          <a:xfrm>
            <a:off x="3643306" y="578645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11" name="円/楕円 10"/>
          <p:cNvSpPr/>
          <p:nvPr/>
        </p:nvSpPr>
        <p:spPr>
          <a:xfrm>
            <a:off x="4714876" y="435769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12" name="円/楕円 11"/>
          <p:cNvSpPr/>
          <p:nvPr/>
        </p:nvSpPr>
        <p:spPr>
          <a:xfrm>
            <a:off x="4714876" y="578645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13" name="円/楕円 12"/>
          <p:cNvSpPr/>
          <p:nvPr/>
        </p:nvSpPr>
        <p:spPr>
          <a:xfrm>
            <a:off x="5572132" y="435769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14" name="円/楕円 13"/>
          <p:cNvSpPr/>
          <p:nvPr/>
        </p:nvSpPr>
        <p:spPr>
          <a:xfrm>
            <a:off x="5572132" y="507207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15" name="円/楕円 14"/>
          <p:cNvSpPr/>
          <p:nvPr/>
        </p:nvSpPr>
        <p:spPr>
          <a:xfrm>
            <a:off x="5572132" y="578645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16" name="円/楕円 15"/>
          <p:cNvSpPr/>
          <p:nvPr/>
        </p:nvSpPr>
        <p:spPr>
          <a:xfrm>
            <a:off x="3643306" y="364331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17" name="円/楕円 16"/>
          <p:cNvSpPr/>
          <p:nvPr/>
        </p:nvSpPr>
        <p:spPr>
          <a:xfrm>
            <a:off x="4714876" y="364331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/>
              <a:t>僧</a:t>
            </a:r>
            <a:endParaRPr kumimoji="1" lang="ja-JP" altLang="en-US" dirty="0"/>
          </a:p>
        </p:txBody>
      </p:sp>
      <p:sp>
        <p:nvSpPr>
          <p:cNvPr id="18" name="円/楕円 17"/>
          <p:cNvSpPr/>
          <p:nvPr/>
        </p:nvSpPr>
        <p:spPr>
          <a:xfrm>
            <a:off x="5572132" y="364331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19" name="円/楕円 18"/>
          <p:cNvSpPr/>
          <p:nvPr/>
        </p:nvSpPr>
        <p:spPr>
          <a:xfrm>
            <a:off x="4714876" y="507207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20" name="円/楕円 19"/>
          <p:cNvSpPr/>
          <p:nvPr/>
        </p:nvSpPr>
        <p:spPr>
          <a:xfrm>
            <a:off x="6643702" y="435769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魔</a:t>
            </a:r>
            <a:endParaRPr lang="ja-JP" altLang="en-US" dirty="0"/>
          </a:p>
        </p:txBody>
      </p:sp>
      <p:sp>
        <p:nvSpPr>
          <p:cNvPr id="21" name="円/楕円 20"/>
          <p:cNvSpPr/>
          <p:nvPr/>
        </p:nvSpPr>
        <p:spPr>
          <a:xfrm>
            <a:off x="6643702" y="507207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魔</a:t>
            </a:r>
            <a:endParaRPr lang="ja-JP" altLang="en-US" dirty="0"/>
          </a:p>
        </p:txBody>
      </p:sp>
      <p:sp>
        <p:nvSpPr>
          <p:cNvPr id="22" name="円/楕円 21"/>
          <p:cNvSpPr/>
          <p:nvPr/>
        </p:nvSpPr>
        <p:spPr>
          <a:xfrm>
            <a:off x="6643702" y="578645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魔</a:t>
            </a:r>
            <a:endParaRPr lang="ja-JP" altLang="en-US" dirty="0"/>
          </a:p>
        </p:txBody>
      </p:sp>
      <p:sp>
        <p:nvSpPr>
          <p:cNvPr id="23" name="円/楕円 22"/>
          <p:cNvSpPr/>
          <p:nvPr/>
        </p:nvSpPr>
        <p:spPr>
          <a:xfrm>
            <a:off x="6643702" y="364331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/>
              <a:t>魔</a:t>
            </a:r>
            <a:endParaRPr kumimoji="1" lang="ja-JP" altLang="en-US" dirty="0"/>
          </a:p>
        </p:txBody>
      </p:sp>
      <p:sp>
        <p:nvSpPr>
          <p:cNvPr id="24" name="円/楕円 23"/>
          <p:cNvSpPr/>
          <p:nvPr/>
        </p:nvSpPr>
        <p:spPr>
          <a:xfrm>
            <a:off x="7786710" y="507207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cxnSp>
        <p:nvCxnSpPr>
          <p:cNvPr id="25" name="直線矢印コネクタ 24"/>
          <p:cNvCxnSpPr>
            <a:stCxn id="4" idx="6"/>
            <a:endCxn id="6" idx="2"/>
          </p:cNvCxnSpPr>
          <p:nvPr/>
        </p:nvCxnSpPr>
        <p:spPr>
          <a:xfrm flipV="1">
            <a:off x="1142976" y="460772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円/楕円 25"/>
          <p:cNvSpPr/>
          <p:nvPr/>
        </p:nvSpPr>
        <p:spPr>
          <a:xfrm>
            <a:off x="2786050" y="435769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/>
              <a:t>戦</a:t>
            </a:r>
            <a:endParaRPr kumimoji="1" lang="ja-JP" altLang="en-US" dirty="0"/>
          </a:p>
        </p:txBody>
      </p:sp>
      <p:sp>
        <p:nvSpPr>
          <p:cNvPr id="27" name="円/楕円 26"/>
          <p:cNvSpPr/>
          <p:nvPr/>
        </p:nvSpPr>
        <p:spPr>
          <a:xfrm>
            <a:off x="2786050" y="507207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28" name="円/楕円 27"/>
          <p:cNvSpPr/>
          <p:nvPr/>
        </p:nvSpPr>
        <p:spPr>
          <a:xfrm>
            <a:off x="2786050" y="578645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29" name="円/楕円 28"/>
          <p:cNvSpPr/>
          <p:nvPr/>
        </p:nvSpPr>
        <p:spPr>
          <a:xfrm>
            <a:off x="2786050" y="364331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cxnSp>
        <p:nvCxnSpPr>
          <p:cNvPr id="30" name="直線矢印コネクタ 29"/>
          <p:cNvCxnSpPr>
            <a:stCxn id="4" idx="6"/>
            <a:endCxn id="5" idx="2"/>
          </p:cNvCxnSpPr>
          <p:nvPr/>
        </p:nvCxnSpPr>
        <p:spPr>
          <a:xfrm>
            <a:off x="1142976" y="5322107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矢印コネクタ 30"/>
          <p:cNvCxnSpPr>
            <a:stCxn id="4" idx="6"/>
            <a:endCxn id="7" idx="2"/>
          </p:cNvCxnSpPr>
          <p:nvPr/>
        </p:nvCxnSpPr>
        <p:spPr>
          <a:xfrm>
            <a:off x="1142976" y="532210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矢印コネクタ 31"/>
          <p:cNvCxnSpPr>
            <a:stCxn id="6" idx="6"/>
            <a:endCxn id="29" idx="2"/>
          </p:cNvCxnSpPr>
          <p:nvPr/>
        </p:nvCxnSpPr>
        <p:spPr>
          <a:xfrm flipV="1">
            <a:off x="2214546" y="389334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矢印コネクタ 32"/>
          <p:cNvCxnSpPr>
            <a:stCxn id="5" idx="6"/>
            <a:endCxn id="29" idx="2"/>
          </p:cNvCxnSpPr>
          <p:nvPr/>
        </p:nvCxnSpPr>
        <p:spPr>
          <a:xfrm flipV="1">
            <a:off x="2214546" y="3893347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矢印コネクタ 33"/>
          <p:cNvCxnSpPr>
            <a:stCxn id="7" idx="6"/>
            <a:endCxn id="29" idx="2"/>
          </p:cNvCxnSpPr>
          <p:nvPr/>
        </p:nvCxnSpPr>
        <p:spPr>
          <a:xfrm flipV="1">
            <a:off x="2214546" y="3893347"/>
            <a:ext cx="571504" cy="21431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矢印コネクタ 34"/>
          <p:cNvCxnSpPr>
            <a:stCxn id="6" idx="6"/>
            <a:endCxn id="26" idx="2"/>
          </p:cNvCxnSpPr>
          <p:nvPr/>
        </p:nvCxnSpPr>
        <p:spPr>
          <a:xfrm>
            <a:off x="2214546" y="4607727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矢印コネクタ 35"/>
          <p:cNvCxnSpPr>
            <a:stCxn id="5" idx="6"/>
            <a:endCxn id="27" idx="2"/>
          </p:cNvCxnSpPr>
          <p:nvPr/>
        </p:nvCxnSpPr>
        <p:spPr>
          <a:xfrm>
            <a:off x="2214546" y="5322107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矢印コネクタ 36"/>
          <p:cNvCxnSpPr>
            <a:stCxn id="6" idx="6"/>
            <a:endCxn id="27" idx="2"/>
          </p:cNvCxnSpPr>
          <p:nvPr/>
        </p:nvCxnSpPr>
        <p:spPr>
          <a:xfrm>
            <a:off x="2214546" y="460772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矢印コネクタ 37"/>
          <p:cNvCxnSpPr>
            <a:stCxn id="6" idx="6"/>
            <a:endCxn id="28" idx="2"/>
          </p:cNvCxnSpPr>
          <p:nvPr/>
        </p:nvCxnSpPr>
        <p:spPr>
          <a:xfrm>
            <a:off x="2214546" y="4607727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線矢印コネクタ 38"/>
          <p:cNvCxnSpPr>
            <a:stCxn id="5" idx="6"/>
            <a:endCxn id="26" idx="2"/>
          </p:cNvCxnSpPr>
          <p:nvPr/>
        </p:nvCxnSpPr>
        <p:spPr>
          <a:xfrm flipV="1">
            <a:off x="2214546" y="460772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線矢印コネクタ 39"/>
          <p:cNvCxnSpPr>
            <a:stCxn id="5" idx="6"/>
            <a:endCxn id="28" idx="2"/>
          </p:cNvCxnSpPr>
          <p:nvPr/>
        </p:nvCxnSpPr>
        <p:spPr>
          <a:xfrm>
            <a:off x="2214546" y="532210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線矢印コネクタ 40"/>
          <p:cNvCxnSpPr>
            <a:stCxn id="7" idx="6"/>
            <a:endCxn id="26" idx="2"/>
          </p:cNvCxnSpPr>
          <p:nvPr/>
        </p:nvCxnSpPr>
        <p:spPr>
          <a:xfrm flipV="1">
            <a:off x="2214546" y="4607727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線矢印コネクタ 41"/>
          <p:cNvCxnSpPr>
            <a:stCxn id="7" idx="6"/>
            <a:endCxn id="27" idx="2"/>
          </p:cNvCxnSpPr>
          <p:nvPr/>
        </p:nvCxnSpPr>
        <p:spPr>
          <a:xfrm flipV="1">
            <a:off x="2214546" y="532210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線矢印コネクタ 42"/>
          <p:cNvCxnSpPr>
            <a:stCxn id="7" idx="6"/>
            <a:endCxn id="28" idx="2"/>
          </p:cNvCxnSpPr>
          <p:nvPr/>
        </p:nvCxnSpPr>
        <p:spPr>
          <a:xfrm>
            <a:off x="2214546" y="6036487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線矢印コネクタ 43"/>
          <p:cNvCxnSpPr>
            <a:stCxn id="29" idx="6"/>
            <a:endCxn id="16" idx="2"/>
          </p:cNvCxnSpPr>
          <p:nvPr/>
        </p:nvCxnSpPr>
        <p:spPr>
          <a:xfrm>
            <a:off x="3286116" y="3893347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線矢印コネクタ 44"/>
          <p:cNvCxnSpPr>
            <a:stCxn id="26" idx="6"/>
            <a:endCxn id="8" idx="2"/>
          </p:cNvCxnSpPr>
          <p:nvPr/>
        </p:nvCxnSpPr>
        <p:spPr>
          <a:xfrm>
            <a:off x="3286116" y="4607727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線矢印コネクタ 45"/>
          <p:cNvCxnSpPr>
            <a:stCxn id="27" idx="6"/>
            <a:endCxn id="9" idx="2"/>
          </p:cNvCxnSpPr>
          <p:nvPr/>
        </p:nvCxnSpPr>
        <p:spPr>
          <a:xfrm>
            <a:off x="3286116" y="5322107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線矢印コネクタ 46"/>
          <p:cNvCxnSpPr>
            <a:stCxn id="28" idx="6"/>
            <a:endCxn id="10" idx="2"/>
          </p:cNvCxnSpPr>
          <p:nvPr/>
        </p:nvCxnSpPr>
        <p:spPr>
          <a:xfrm>
            <a:off x="3286116" y="6036487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線矢印コネクタ 47"/>
          <p:cNvCxnSpPr>
            <a:stCxn id="16" idx="6"/>
            <a:endCxn id="11" idx="2"/>
          </p:cNvCxnSpPr>
          <p:nvPr/>
        </p:nvCxnSpPr>
        <p:spPr>
          <a:xfrm>
            <a:off x="4143372" y="389334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9" name="直線矢印コネクタ 48"/>
          <p:cNvCxnSpPr>
            <a:stCxn id="16" idx="6"/>
            <a:endCxn id="19" idx="2"/>
          </p:cNvCxnSpPr>
          <p:nvPr/>
        </p:nvCxnSpPr>
        <p:spPr>
          <a:xfrm>
            <a:off x="4143372" y="3893347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0" name="直線矢印コネクタ 49"/>
          <p:cNvCxnSpPr>
            <a:stCxn id="16" idx="6"/>
            <a:endCxn id="12" idx="2"/>
          </p:cNvCxnSpPr>
          <p:nvPr/>
        </p:nvCxnSpPr>
        <p:spPr>
          <a:xfrm>
            <a:off x="4143372" y="3893347"/>
            <a:ext cx="571504" cy="21431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1" name="直線矢印コネクタ 50"/>
          <p:cNvCxnSpPr>
            <a:stCxn id="8" idx="6"/>
            <a:endCxn id="17" idx="2"/>
          </p:cNvCxnSpPr>
          <p:nvPr/>
        </p:nvCxnSpPr>
        <p:spPr>
          <a:xfrm flipV="1">
            <a:off x="4143372" y="389334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線矢印コネクタ 51"/>
          <p:cNvCxnSpPr>
            <a:stCxn id="8" idx="6"/>
            <a:endCxn id="11" idx="2"/>
          </p:cNvCxnSpPr>
          <p:nvPr/>
        </p:nvCxnSpPr>
        <p:spPr>
          <a:xfrm>
            <a:off x="4143372" y="4607727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線矢印コネクタ 52"/>
          <p:cNvCxnSpPr>
            <a:stCxn id="8" idx="6"/>
            <a:endCxn id="19" idx="2"/>
          </p:cNvCxnSpPr>
          <p:nvPr/>
        </p:nvCxnSpPr>
        <p:spPr>
          <a:xfrm>
            <a:off x="4143372" y="460772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線矢印コネクタ 53"/>
          <p:cNvCxnSpPr>
            <a:stCxn id="8" idx="6"/>
            <a:endCxn id="12" idx="2"/>
          </p:cNvCxnSpPr>
          <p:nvPr/>
        </p:nvCxnSpPr>
        <p:spPr>
          <a:xfrm>
            <a:off x="4143372" y="4607727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線矢印コネクタ 54"/>
          <p:cNvCxnSpPr>
            <a:stCxn id="9" idx="6"/>
            <a:endCxn id="17" idx="2"/>
          </p:cNvCxnSpPr>
          <p:nvPr/>
        </p:nvCxnSpPr>
        <p:spPr>
          <a:xfrm flipV="1">
            <a:off x="4143372" y="3893347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線矢印コネクタ 55"/>
          <p:cNvCxnSpPr>
            <a:stCxn id="9" idx="6"/>
            <a:endCxn id="19" idx="2"/>
          </p:cNvCxnSpPr>
          <p:nvPr/>
        </p:nvCxnSpPr>
        <p:spPr>
          <a:xfrm>
            <a:off x="4143372" y="5322107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線矢印コネクタ 56"/>
          <p:cNvCxnSpPr>
            <a:stCxn id="9" idx="6"/>
            <a:endCxn id="11" idx="2"/>
          </p:cNvCxnSpPr>
          <p:nvPr/>
        </p:nvCxnSpPr>
        <p:spPr>
          <a:xfrm flipV="1">
            <a:off x="4143372" y="460772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線矢印コネクタ 57"/>
          <p:cNvCxnSpPr>
            <a:stCxn id="9" idx="6"/>
            <a:endCxn id="12" idx="2"/>
          </p:cNvCxnSpPr>
          <p:nvPr/>
        </p:nvCxnSpPr>
        <p:spPr>
          <a:xfrm>
            <a:off x="4143372" y="532210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線矢印コネクタ 58"/>
          <p:cNvCxnSpPr>
            <a:stCxn id="10" idx="6"/>
            <a:endCxn id="17" idx="2"/>
          </p:cNvCxnSpPr>
          <p:nvPr/>
        </p:nvCxnSpPr>
        <p:spPr>
          <a:xfrm flipV="1">
            <a:off x="4143372" y="3893347"/>
            <a:ext cx="571504" cy="21431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線矢印コネクタ 59"/>
          <p:cNvCxnSpPr>
            <a:stCxn id="10" idx="6"/>
            <a:endCxn id="11" idx="2"/>
          </p:cNvCxnSpPr>
          <p:nvPr/>
        </p:nvCxnSpPr>
        <p:spPr>
          <a:xfrm flipV="1">
            <a:off x="4143372" y="4607727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線矢印コネクタ 60"/>
          <p:cNvCxnSpPr>
            <a:stCxn id="10" idx="6"/>
            <a:endCxn id="19" idx="2"/>
          </p:cNvCxnSpPr>
          <p:nvPr/>
        </p:nvCxnSpPr>
        <p:spPr>
          <a:xfrm flipV="1">
            <a:off x="4143372" y="532210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線矢印コネクタ 61"/>
          <p:cNvCxnSpPr>
            <a:stCxn id="10" idx="6"/>
            <a:endCxn id="12" idx="2"/>
          </p:cNvCxnSpPr>
          <p:nvPr/>
        </p:nvCxnSpPr>
        <p:spPr>
          <a:xfrm>
            <a:off x="4143372" y="6036487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線矢印コネクタ 62"/>
          <p:cNvCxnSpPr>
            <a:stCxn id="17" idx="6"/>
            <a:endCxn id="18" idx="2"/>
          </p:cNvCxnSpPr>
          <p:nvPr/>
        </p:nvCxnSpPr>
        <p:spPr>
          <a:xfrm>
            <a:off x="5214942" y="3893347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線矢印コネクタ 63"/>
          <p:cNvCxnSpPr>
            <a:stCxn id="11" idx="6"/>
            <a:endCxn id="13" idx="2"/>
          </p:cNvCxnSpPr>
          <p:nvPr/>
        </p:nvCxnSpPr>
        <p:spPr>
          <a:xfrm>
            <a:off x="5214942" y="4607727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5" name="直線矢印コネクタ 64"/>
          <p:cNvCxnSpPr>
            <a:stCxn id="19" idx="6"/>
            <a:endCxn id="14" idx="2"/>
          </p:cNvCxnSpPr>
          <p:nvPr/>
        </p:nvCxnSpPr>
        <p:spPr>
          <a:xfrm>
            <a:off x="5214942" y="5322107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6" name="直線矢印コネクタ 65"/>
          <p:cNvCxnSpPr>
            <a:stCxn id="12" idx="6"/>
            <a:endCxn id="15" idx="2"/>
          </p:cNvCxnSpPr>
          <p:nvPr/>
        </p:nvCxnSpPr>
        <p:spPr>
          <a:xfrm>
            <a:off x="5214942" y="6036487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7" name="直線矢印コネクタ 66"/>
          <p:cNvCxnSpPr>
            <a:stCxn id="18" idx="6"/>
            <a:endCxn id="20" idx="2"/>
          </p:cNvCxnSpPr>
          <p:nvPr/>
        </p:nvCxnSpPr>
        <p:spPr>
          <a:xfrm>
            <a:off x="6072198" y="389334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線矢印コネクタ 67"/>
          <p:cNvCxnSpPr>
            <a:stCxn id="18" idx="6"/>
            <a:endCxn id="21" idx="2"/>
          </p:cNvCxnSpPr>
          <p:nvPr/>
        </p:nvCxnSpPr>
        <p:spPr>
          <a:xfrm>
            <a:off x="6072198" y="3893347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線矢印コネクタ 68"/>
          <p:cNvCxnSpPr>
            <a:stCxn id="18" idx="6"/>
            <a:endCxn id="22" idx="2"/>
          </p:cNvCxnSpPr>
          <p:nvPr/>
        </p:nvCxnSpPr>
        <p:spPr>
          <a:xfrm>
            <a:off x="6072198" y="3893347"/>
            <a:ext cx="571504" cy="21431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線矢印コネクタ 69"/>
          <p:cNvCxnSpPr>
            <a:stCxn id="13" idx="6"/>
            <a:endCxn id="23" idx="2"/>
          </p:cNvCxnSpPr>
          <p:nvPr/>
        </p:nvCxnSpPr>
        <p:spPr>
          <a:xfrm flipV="1">
            <a:off x="6072198" y="389334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1" name="直線矢印コネクタ 70"/>
          <p:cNvCxnSpPr>
            <a:stCxn id="13" idx="6"/>
            <a:endCxn id="20" idx="2"/>
          </p:cNvCxnSpPr>
          <p:nvPr/>
        </p:nvCxnSpPr>
        <p:spPr>
          <a:xfrm>
            <a:off x="6072198" y="4607727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線矢印コネクタ 71"/>
          <p:cNvCxnSpPr>
            <a:stCxn id="13" idx="6"/>
            <a:endCxn id="21" idx="2"/>
          </p:cNvCxnSpPr>
          <p:nvPr/>
        </p:nvCxnSpPr>
        <p:spPr>
          <a:xfrm>
            <a:off x="6072198" y="460772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線矢印コネクタ 72"/>
          <p:cNvCxnSpPr>
            <a:stCxn id="13" idx="6"/>
            <a:endCxn id="22" idx="2"/>
          </p:cNvCxnSpPr>
          <p:nvPr/>
        </p:nvCxnSpPr>
        <p:spPr>
          <a:xfrm>
            <a:off x="6072198" y="4607727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線矢印コネクタ 73"/>
          <p:cNvCxnSpPr>
            <a:stCxn id="14" idx="6"/>
            <a:endCxn id="23" idx="2"/>
          </p:cNvCxnSpPr>
          <p:nvPr/>
        </p:nvCxnSpPr>
        <p:spPr>
          <a:xfrm flipV="1">
            <a:off x="6072198" y="3893347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5" name="直線矢印コネクタ 74"/>
          <p:cNvCxnSpPr>
            <a:stCxn id="14" idx="6"/>
            <a:endCxn id="20" idx="2"/>
          </p:cNvCxnSpPr>
          <p:nvPr/>
        </p:nvCxnSpPr>
        <p:spPr>
          <a:xfrm flipV="1">
            <a:off x="6072198" y="460772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線矢印コネクタ 75"/>
          <p:cNvCxnSpPr>
            <a:stCxn id="14" idx="6"/>
            <a:endCxn id="21" idx="2"/>
          </p:cNvCxnSpPr>
          <p:nvPr/>
        </p:nvCxnSpPr>
        <p:spPr>
          <a:xfrm>
            <a:off x="6072198" y="5322107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線矢印コネクタ 76"/>
          <p:cNvCxnSpPr>
            <a:stCxn id="14" idx="6"/>
            <a:endCxn id="22" idx="2"/>
          </p:cNvCxnSpPr>
          <p:nvPr/>
        </p:nvCxnSpPr>
        <p:spPr>
          <a:xfrm>
            <a:off x="6072198" y="532210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線矢印コネクタ 77"/>
          <p:cNvCxnSpPr>
            <a:stCxn id="15" idx="6"/>
            <a:endCxn id="20" idx="2"/>
          </p:cNvCxnSpPr>
          <p:nvPr/>
        </p:nvCxnSpPr>
        <p:spPr>
          <a:xfrm flipV="1">
            <a:off x="6072198" y="4607727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線矢印コネクタ 78"/>
          <p:cNvCxnSpPr>
            <a:stCxn id="15" idx="6"/>
            <a:endCxn id="23" idx="2"/>
          </p:cNvCxnSpPr>
          <p:nvPr/>
        </p:nvCxnSpPr>
        <p:spPr>
          <a:xfrm flipV="1">
            <a:off x="6072198" y="3893347"/>
            <a:ext cx="571504" cy="21431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0" name="直線矢印コネクタ 79"/>
          <p:cNvCxnSpPr>
            <a:stCxn id="15" idx="6"/>
            <a:endCxn id="21" idx="2"/>
          </p:cNvCxnSpPr>
          <p:nvPr/>
        </p:nvCxnSpPr>
        <p:spPr>
          <a:xfrm flipV="1">
            <a:off x="6072198" y="532210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線矢印コネクタ 80"/>
          <p:cNvCxnSpPr>
            <a:stCxn id="15" idx="6"/>
            <a:endCxn id="22" idx="2"/>
          </p:cNvCxnSpPr>
          <p:nvPr/>
        </p:nvCxnSpPr>
        <p:spPr>
          <a:xfrm>
            <a:off x="6072198" y="6036487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線矢印コネクタ 81"/>
          <p:cNvCxnSpPr>
            <a:stCxn id="23" idx="6"/>
            <a:endCxn id="24" idx="2"/>
          </p:cNvCxnSpPr>
          <p:nvPr/>
        </p:nvCxnSpPr>
        <p:spPr>
          <a:xfrm>
            <a:off x="7143768" y="3893347"/>
            <a:ext cx="642942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線矢印コネクタ 82"/>
          <p:cNvCxnSpPr>
            <a:stCxn id="20" idx="6"/>
            <a:endCxn id="24" idx="2"/>
          </p:cNvCxnSpPr>
          <p:nvPr/>
        </p:nvCxnSpPr>
        <p:spPr>
          <a:xfrm>
            <a:off x="7143768" y="4607727"/>
            <a:ext cx="642942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線矢印コネクタ 83"/>
          <p:cNvCxnSpPr>
            <a:stCxn id="21" idx="6"/>
            <a:endCxn id="24" idx="2"/>
          </p:cNvCxnSpPr>
          <p:nvPr/>
        </p:nvCxnSpPr>
        <p:spPr>
          <a:xfrm>
            <a:off x="7143768" y="5322107"/>
            <a:ext cx="64294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線矢印コネクタ 84"/>
          <p:cNvCxnSpPr>
            <a:stCxn id="22" idx="6"/>
            <a:endCxn id="24" idx="2"/>
          </p:cNvCxnSpPr>
          <p:nvPr/>
        </p:nvCxnSpPr>
        <p:spPr>
          <a:xfrm flipV="1">
            <a:off x="7143768" y="5322107"/>
            <a:ext cx="642942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テキスト ボックス 85"/>
          <p:cNvSpPr txBox="1"/>
          <p:nvPr/>
        </p:nvSpPr>
        <p:spPr>
          <a:xfrm>
            <a:off x="3214678" y="3571876"/>
            <a:ext cx="470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smtClean="0"/>
              <a:t>N</a:t>
            </a:r>
            <a:r>
              <a:rPr lang="en-US" altLang="ja-JP" baseline="-25000" dirty="0" smtClean="0"/>
              <a:t>W</a:t>
            </a:r>
            <a:endParaRPr kumimoji="1" lang="ja-JP" altLang="en-US" baseline="-25000" dirty="0"/>
          </a:p>
        </p:txBody>
      </p:sp>
      <p:sp>
        <p:nvSpPr>
          <p:cNvPr id="88" name="テキスト ボックス 87"/>
          <p:cNvSpPr txBox="1"/>
          <p:nvPr/>
        </p:nvSpPr>
        <p:spPr>
          <a:xfrm>
            <a:off x="7215206" y="4000504"/>
            <a:ext cx="465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smtClean="0"/>
              <a:t>N</a:t>
            </a:r>
            <a:r>
              <a:rPr lang="en-US" altLang="ja-JP" baseline="-25000" dirty="0" smtClean="0"/>
              <a:t>M</a:t>
            </a:r>
            <a:endParaRPr kumimoji="1" lang="ja-JP" altLang="en-US" baseline="-25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サンプル入力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/>
              <a:t>Input #1</a:t>
            </a:r>
            <a:endParaRPr kumimoji="1" lang="ja-JP" altLang="en-US" dirty="0"/>
          </a:p>
        </p:txBody>
      </p:sp>
      <p:sp>
        <p:nvSpPr>
          <p:cNvPr id="4" name="円/楕円 3"/>
          <p:cNvSpPr/>
          <p:nvPr/>
        </p:nvSpPr>
        <p:spPr>
          <a:xfrm>
            <a:off x="642910" y="400050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5" name="円/楕円 4"/>
          <p:cNvSpPr/>
          <p:nvPr/>
        </p:nvSpPr>
        <p:spPr>
          <a:xfrm>
            <a:off x="1714480" y="400050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勇</a:t>
            </a:r>
            <a:endParaRPr kumimoji="1" lang="ja-JP" altLang="en-US" dirty="0"/>
          </a:p>
        </p:txBody>
      </p:sp>
      <p:sp>
        <p:nvSpPr>
          <p:cNvPr id="6" name="円/楕円 5"/>
          <p:cNvSpPr/>
          <p:nvPr/>
        </p:nvSpPr>
        <p:spPr>
          <a:xfrm>
            <a:off x="1714480" y="328612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勇</a:t>
            </a:r>
            <a:endParaRPr kumimoji="1" lang="ja-JP" altLang="en-US" dirty="0"/>
          </a:p>
        </p:txBody>
      </p:sp>
      <p:sp>
        <p:nvSpPr>
          <p:cNvPr id="8" name="円/楕円 7"/>
          <p:cNvSpPr/>
          <p:nvPr/>
        </p:nvSpPr>
        <p:spPr>
          <a:xfrm>
            <a:off x="3643306" y="328612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11" name="円/楕円 10"/>
          <p:cNvSpPr/>
          <p:nvPr/>
        </p:nvSpPr>
        <p:spPr>
          <a:xfrm>
            <a:off x="4714876" y="328612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13" name="円/楕円 12"/>
          <p:cNvSpPr/>
          <p:nvPr/>
        </p:nvSpPr>
        <p:spPr>
          <a:xfrm>
            <a:off x="5572132" y="328612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16" name="円/楕円 15"/>
          <p:cNvSpPr/>
          <p:nvPr/>
        </p:nvSpPr>
        <p:spPr>
          <a:xfrm>
            <a:off x="3643306" y="257174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sp>
        <p:nvSpPr>
          <p:cNvPr id="17" name="円/楕円 16"/>
          <p:cNvSpPr/>
          <p:nvPr/>
        </p:nvSpPr>
        <p:spPr>
          <a:xfrm>
            <a:off x="4714876" y="257174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/>
              <a:t>僧</a:t>
            </a:r>
            <a:endParaRPr kumimoji="1" lang="ja-JP" altLang="en-US" dirty="0"/>
          </a:p>
        </p:txBody>
      </p:sp>
      <p:sp>
        <p:nvSpPr>
          <p:cNvPr id="18" name="円/楕円 17"/>
          <p:cNvSpPr/>
          <p:nvPr/>
        </p:nvSpPr>
        <p:spPr>
          <a:xfrm>
            <a:off x="5572132" y="257174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僧</a:t>
            </a:r>
            <a:endParaRPr lang="ja-JP" altLang="en-US" dirty="0"/>
          </a:p>
        </p:txBody>
      </p:sp>
      <p:sp>
        <p:nvSpPr>
          <p:cNvPr id="20" name="円/楕円 19"/>
          <p:cNvSpPr/>
          <p:nvPr/>
        </p:nvSpPr>
        <p:spPr>
          <a:xfrm>
            <a:off x="6643702" y="328612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魔</a:t>
            </a:r>
            <a:endParaRPr lang="ja-JP" altLang="en-US" dirty="0"/>
          </a:p>
        </p:txBody>
      </p:sp>
      <p:sp>
        <p:nvSpPr>
          <p:cNvPr id="23" name="円/楕円 22"/>
          <p:cNvSpPr/>
          <p:nvPr/>
        </p:nvSpPr>
        <p:spPr>
          <a:xfrm>
            <a:off x="6643702" y="257174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/>
              <a:t>魔</a:t>
            </a:r>
            <a:endParaRPr kumimoji="1" lang="ja-JP" altLang="en-US" dirty="0"/>
          </a:p>
        </p:txBody>
      </p:sp>
      <p:sp>
        <p:nvSpPr>
          <p:cNvPr id="24" name="円/楕円 23"/>
          <p:cNvSpPr/>
          <p:nvPr/>
        </p:nvSpPr>
        <p:spPr>
          <a:xfrm>
            <a:off x="7786710" y="400050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cxnSp>
        <p:nvCxnSpPr>
          <p:cNvPr id="25" name="直線矢印コネクタ 24"/>
          <p:cNvCxnSpPr>
            <a:stCxn id="4" idx="6"/>
            <a:endCxn id="6" idx="2"/>
          </p:cNvCxnSpPr>
          <p:nvPr/>
        </p:nvCxnSpPr>
        <p:spPr>
          <a:xfrm flipV="1">
            <a:off x="1142976" y="353615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6" name="円/楕円 25"/>
          <p:cNvSpPr/>
          <p:nvPr/>
        </p:nvSpPr>
        <p:spPr>
          <a:xfrm>
            <a:off x="2786050" y="328612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/>
              <a:t>戦</a:t>
            </a:r>
            <a:endParaRPr kumimoji="1" lang="ja-JP" altLang="en-US" dirty="0"/>
          </a:p>
        </p:txBody>
      </p:sp>
      <p:sp>
        <p:nvSpPr>
          <p:cNvPr id="29" name="円/楕円 28"/>
          <p:cNvSpPr/>
          <p:nvPr/>
        </p:nvSpPr>
        <p:spPr>
          <a:xfrm>
            <a:off x="2786050" y="257174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戦</a:t>
            </a:r>
            <a:endParaRPr lang="ja-JP" altLang="en-US" dirty="0"/>
          </a:p>
        </p:txBody>
      </p:sp>
      <p:cxnSp>
        <p:nvCxnSpPr>
          <p:cNvPr id="30" name="直線矢印コネクタ 29"/>
          <p:cNvCxnSpPr>
            <a:stCxn id="4" idx="6"/>
            <a:endCxn id="5" idx="2"/>
          </p:cNvCxnSpPr>
          <p:nvPr/>
        </p:nvCxnSpPr>
        <p:spPr>
          <a:xfrm>
            <a:off x="1142976" y="4250537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2" name="直線矢印コネクタ 31"/>
          <p:cNvCxnSpPr>
            <a:stCxn id="6" idx="6"/>
            <a:endCxn id="29" idx="2"/>
          </p:cNvCxnSpPr>
          <p:nvPr/>
        </p:nvCxnSpPr>
        <p:spPr>
          <a:xfrm flipV="1">
            <a:off x="2214546" y="282177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矢印コネクタ 32"/>
          <p:cNvCxnSpPr>
            <a:stCxn id="5" idx="6"/>
            <a:endCxn id="29" idx="2"/>
          </p:cNvCxnSpPr>
          <p:nvPr/>
        </p:nvCxnSpPr>
        <p:spPr>
          <a:xfrm flipV="1">
            <a:off x="2214546" y="2821777"/>
            <a:ext cx="571504" cy="14287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5" name="直線矢印コネクタ 34"/>
          <p:cNvCxnSpPr>
            <a:stCxn id="6" idx="6"/>
            <a:endCxn id="26" idx="2"/>
          </p:cNvCxnSpPr>
          <p:nvPr/>
        </p:nvCxnSpPr>
        <p:spPr>
          <a:xfrm>
            <a:off x="2214546" y="3536157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4" name="直線矢印コネクタ 43"/>
          <p:cNvCxnSpPr>
            <a:stCxn id="29" idx="6"/>
            <a:endCxn id="16" idx="2"/>
          </p:cNvCxnSpPr>
          <p:nvPr/>
        </p:nvCxnSpPr>
        <p:spPr>
          <a:xfrm>
            <a:off x="3286116" y="2821777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5" name="直線矢印コネクタ 44"/>
          <p:cNvCxnSpPr>
            <a:stCxn id="26" idx="6"/>
            <a:endCxn id="8" idx="2"/>
          </p:cNvCxnSpPr>
          <p:nvPr/>
        </p:nvCxnSpPr>
        <p:spPr>
          <a:xfrm>
            <a:off x="3286116" y="3536157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8" name="直線矢印コネクタ 47"/>
          <p:cNvCxnSpPr>
            <a:stCxn id="16" idx="6"/>
            <a:endCxn id="11" idx="2"/>
          </p:cNvCxnSpPr>
          <p:nvPr/>
        </p:nvCxnSpPr>
        <p:spPr>
          <a:xfrm>
            <a:off x="4143372" y="282177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1" name="直線矢印コネクタ 50"/>
          <p:cNvCxnSpPr>
            <a:stCxn id="8" idx="6"/>
            <a:endCxn id="17" idx="2"/>
          </p:cNvCxnSpPr>
          <p:nvPr/>
        </p:nvCxnSpPr>
        <p:spPr>
          <a:xfrm flipV="1">
            <a:off x="4143372" y="282177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2" name="直線矢印コネクタ 51"/>
          <p:cNvCxnSpPr>
            <a:stCxn id="8" idx="6"/>
            <a:endCxn id="11" idx="2"/>
          </p:cNvCxnSpPr>
          <p:nvPr/>
        </p:nvCxnSpPr>
        <p:spPr>
          <a:xfrm>
            <a:off x="4143372" y="3536157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線矢印コネクタ 62"/>
          <p:cNvCxnSpPr>
            <a:stCxn id="17" idx="6"/>
            <a:endCxn id="18" idx="2"/>
          </p:cNvCxnSpPr>
          <p:nvPr/>
        </p:nvCxnSpPr>
        <p:spPr>
          <a:xfrm>
            <a:off x="5214942" y="2821777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4" name="直線矢印コネクタ 63"/>
          <p:cNvCxnSpPr>
            <a:stCxn id="11" idx="6"/>
            <a:endCxn id="13" idx="2"/>
          </p:cNvCxnSpPr>
          <p:nvPr/>
        </p:nvCxnSpPr>
        <p:spPr>
          <a:xfrm>
            <a:off x="5214942" y="3536157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7" name="直線矢印コネクタ 66"/>
          <p:cNvCxnSpPr>
            <a:stCxn id="18" idx="6"/>
            <a:endCxn id="20" idx="2"/>
          </p:cNvCxnSpPr>
          <p:nvPr/>
        </p:nvCxnSpPr>
        <p:spPr>
          <a:xfrm>
            <a:off x="6072198" y="282177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0" name="直線矢印コネクタ 69"/>
          <p:cNvCxnSpPr>
            <a:stCxn id="13" idx="6"/>
            <a:endCxn id="23" idx="2"/>
          </p:cNvCxnSpPr>
          <p:nvPr/>
        </p:nvCxnSpPr>
        <p:spPr>
          <a:xfrm flipV="1">
            <a:off x="6072198" y="2821777"/>
            <a:ext cx="571504" cy="7143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1" name="直線矢印コネクタ 70"/>
          <p:cNvCxnSpPr>
            <a:stCxn id="13" idx="6"/>
            <a:endCxn id="20" idx="2"/>
          </p:cNvCxnSpPr>
          <p:nvPr/>
        </p:nvCxnSpPr>
        <p:spPr>
          <a:xfrm>
            <a:off x="6072198" y="3536157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線矢印コネクタ 81"/>
          <p:cNvCxnSpPr>
            <a:stCxn id="23" idx="6"/>
            <a:endCxn id="24" idx="2"/>
          </p:cNvCxnSpPr>
          <p:nvPr/>
        </p:nvCxnSpPr>
        <p:spPr>
          <a:xfrm>
            <a:off x="7143768" y="2821777"/>
            <a:ext cx="642942" cy="14287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3" name="直線矢印コネクタ 82"/>
          <p:cNvCxnSpPr>
            <a:stCxn id="20" idx="6"/>
            <a:endCxn id="24" idx="2"/>
          </p:cNvCxnSpPr>
          <p:nvPr/>
        </p:nvCxnSpPr>
        <p:spPr>
          <a:xfrm>
            <a:off x="7143768" y="3536157"/>
            <a:ext cx="642942" cy="7143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89" name="テキスト ボックス 88"/>
          <p:cNvSpPr txBox="1"/>
          <p:nvPr/>
        </p:nvSpPr>
        <p:spPr>
          <a:xfrm>
            <a:off x="4000496" y="4714884"/>
            <a:ext cx="9092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答え </a:t>
            </a:r>
            <a:r>
              <a:rPr kumimoji="1" lang="en-US" altLang="ja-JP" dirty="0" smtClean="0"/>
              <a:t>: 2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ソースコード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野田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C++</a:t>
            </a:r>
          </a:p>
          <a:p>
            <a:pPr lvl="1"/>
            <a:r>
              <a:rPr kumimoji="1" lang="en-US" altLang="ja-JP" dirty="0" smtClean="0"/>
              <a:t>221</a:t>
            </a:r>
            <a:r>
              <a:rPr kumimoji="1" lang="ja-JP" altLang="en-US" dirty="0" smtClean="0"/>
              <a:t>行</a:t>
            </a:r>
            <a:endParaRPr kumimoji="1" lang="en-US" altLang="ja-JP" dirty="0" smtClean="0"/>
          </a:p>
          <a:p>
            <a:r>
              <a:rPr kumimoji="1" lang="ja-JP" altLang="en-US" dirty="0" smtClean="0"/>
              <a:t>田村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C++</a:t>
            </a:r>
          </a:p>
          <a:p>
            <a:pPr lvl="1"/>
            <a:r>
              <a:rPr kumimoji="1" lang="en-US" altLang="ja-JP" dirty="0" smtClean="0"/>
              <a:t>186</a:t>
            </a:r>
            <a:r>
              <a:rPr kumimoji="1" lang="ja-JP" altLang="en-US" dirty="0" smtClean="0"/>
              <a:t>行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/>
              <a:t>First submit : </a:t>
            </a:r>
            <a:r>
              <a:rPr lang="en-US" altLang="ja-JP" dirty="0" smtClean="0"/>
              <a:t>HITORI# (59)</a:t>
            </a:r>
            <a:endParaRPr lang="en-US" altLang="ja-JP" dirty="0"/>
          </a:p>
          <a:p>
            <a:r>
              <a:rPr lang="en-US" altLang="ja-JP" dirty="0"/>
              <a:t>First accepted : </a:t>
            </a:r>
            <a:r>
              <a:rPr lang="en-US" altLang="ja-JP" dirty="0" smtClean="0"/>
              <a:t>HITORI# (68)</a:t>
            </a:r>
            <a:endParaRPr lang="en-US" altLang="ja-JP" dirty="0"/>
          </a:p>
          <a:p>
            <a:r>
              <a:rPr lang="en-US" altLang="ja-JP" dirty="0"/>
              <a:t>Total submit : </a:t>
            </a:r>
            <a:r>
              <a:rPr lang="en-US" altLang="ja-JP" dirty="0" smtClean="0"/>
              <a:t>16</a:t>
            </a:r>
            <a:endParaRPr lang="en-US" altLang="ja-JP" dirty="0"/>
          </a:p>
          <a:p>
            <a:r>
              <a:rPr lang="en-US" altLang="ja-JP" dirty="0"/>
              <a:t>Total accepted : </a:t>
            </a:r>
            <a:r>
              <a:rPr lang="en-US" altLang="ja-JP" dirty="0" smtClean="0"/>
              <a:t>3</a:t>
            </a:r>
            <a:endParaRPr lang="en-US" altLang="ja-JP" dirty="0"/>
          </a:p>
          <a:p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元ネタ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勇者の代わりにバラモス倒しに行くことになった 第</a:t>
            </a:r>
            <a:r>
              <a:rPr lang="en-US" altLang="ja-JP" dirty="0" smtClean="0"/>
              <a:t>1</a:t>
            </a:r>
            <a:r>
              <a:rPr lang="ja-JP" altLang="en-US" dirty="0" smtClean="0"/>
              <a:t>章その</a:t>
            </a:r>
            <a:r>
              <a:rPr lang="en-US" altLang="ja-JP" dirty="0" smtClean="0"/>
              <a:t>1‐</a:t>
            </a:r>
            <a:r>
              <a:rPr lang="ja-JP" altLang="en-US" dirty="0" smtClean="0"/>
              <a:t>ニコニコ動画</a:t>
            </a:r>
            <a:r>
              <a:rPr lang="en-US" altLang="ja-JP" dirty="0" smtClean="0"/>
              <a:t>(</a:t>
            </a:r>
            <a:r>
              <a:rPr lang="en-US" altLang="ja-JP" dirty="0" err="1" smtClean="0"/>
              <a:t>ββ</a:t>
            </a:r>
            <a:r>
              <a:rPr lang="en-US" altLang="ja-JP" dirty="0" smtClean="0"/>
              <a:t>)</a:t>
            </a:r>
            <a:r>
              <a:rPr lang="ja-JP" altLang="en-US" dirty="0" smtClean="0"/>
              <a:t> </a:t>
            </a:r>
            <a:r>
              <a:rPr lang="en-US" altLang="ja-JP" dirty="0" smtClean="0"/>
              <a:t>sm325909</a:t>
            </a:r>
          </a:p>
          <a:p>
            <a:pPr lvl="1"/>
            <a:r>
              <a:rPr kumimoji="1" lang="ja-JP" altLang="en-US" dirty="0" smtClean="0"/>
              <a:t>ドラゴンクエスト</a:t>
            </a:r>
            <a:r>
              <a:rPr kumimoji="1" lang="en-US" altLang="ja-JP" dirty="0" smtClean="0"/>
              <a:t>Ⅲ</a:t>
            </a:r>
            <a:r>
              <a:rPr kumimoji="1" lang="ja-JP" altLang="en-US" dirty="0" smtClean="0"/>
              <a:t>他</a:t>
            </a:r>
            <a:endParaRPr kumimoji="1" lang="en-US" altLang="ja-JP" dirty="0" smtClean="0"/>
          </a:p>
          <a:p>
            <a:endParaRPr kumimoji="1" lang="en-US" altLang="ja-JP" dirty="0" smtClean="0"/>
          </a:p>
          <a:p>
            <a:r>
              <a:rPr lang="en-US" altLang="ja-JP" dirty="0" err="1" smtClean="0"/>
              <a:t>Nahaila</a:t>
            </a:r>
            <a:r>
              <a:rPr lang="ja-JP" altLang="en-US" dirty="0" smtClean="0"/>
              <a:t>→</a:t>
            </a:r>
            <a:r>
              <a:rPr lang="en-US" altLang="ja-JP" dirty="0" err="1" smtClean="0"/>
              <a:t>Aliahan</a:t>
            </a:r>
            <a:r>
              <a:rPr lang="ja-JP" altLang="en-US" dirty="0" smtClean="0"/>
              <a:t>→ドラゴンクエスト</a:t>
            </a:r>
            <a:r>
              <a:rPr lang="en-US" altLang="ja-JP" dirty="0" smtClean="0"/>
              <a:t>Ⅲ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エコロジー">
  <a:themeElements>
    <a:clrScheme name="エコロジー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エコロジー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エコロジー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0</TotalTime>
  <Words>612</Words>
  <Application>Microsoft Office PowerPoint</Application>
  <PresentationFormat>画面に合わせる (4:3)</PresentationFormat>
  <Paragraphs>246</Paragraphs>
  <Slides>15</Slides>
  <Notes>15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15</vt:i4>
      </vt:variant>
    </vt:vector>
  </HeadingPairs>
  <TitlesOfParts>
    <vt:vector size="16" baseType="lpstr">
      <vt:lpstr>エコロジー</vt:lpstr>
      <vt:lpstr>ICPC夏合宿09 Day3 Problem D : Luigi‘s Tavern -ルイージの酒場-</vt:lpstr>
      <vt:lpstr>問題</vt:lpstr>
      <vt:lpstr>問題</vt:lpstr>
      <vt:lpstr>解法</vt:lpstr>
      <vt:lpstr>簡単な例から考える</vt:lpstr>
      <vt:lpstr>拡張してみる</vt:lpstr>
      <vt:lpstr>さらに拡張してみる</vt:lpstr>
      <vt:lpstr>もっと拡張してみる</vt:lpstr>
      <vt:lpstr>めっちゃ拡張してみる</vt:lpstr>
      <vt:lpstr>確かめてみる</vt:lpstr>
      <vt:lpstr>さらに確かめてみる</vt:lpstr>
      <vt:lpstr>サンプル入力</vt:lpstr>
      <vt:lpstr>ソースコード</vt:lpstr>
      <vt:lpstr>結果</vt:lpstr>
      <vt:lpstr>元ネタ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2009-11-01T02:56:50Z</dcterms:created>
  <dcterms:modified xsi:type="dcterms:W3CDTF">2009-11-01T02:56:55Z</dcterms:modified>
</cp:coreProperties>
</file>