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60" r:id="rId3"/>
    <p:sldId id="261" r:id="rId4"/>
    <p:sldId id="257" r:id="rId5"/>
    <p:sldId id="258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5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29283D-B31C-4018-8EF0-C9D686453B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7E367-210C-42BC-BD51-C5914656BBC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7E367-210C-42BC-BD51-C5914656BBC3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11" name="スライド番号プレースホルダ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2" name="フッター プレースホルダ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9" name="日付プレースホルダ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1" name="フッター プレースホルダ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13" name="図プレースホルダ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ja-JP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アイコンをクリックして図を追加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1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Problem H</a:t>
            </a:r>
            <a:br>
              <a:rPr lang="en-US" altLang="ja-JP" dirty="0" smtClean="0"/>
            </a:br>
            <a:r>
              <a:rPr lang="en-US" altLang="ja-JP" dirty="0" smtClean="0"/>
              <a:t>Finding </a:t>
            </a:r>
            <a:r>
              <a:rPr lang="en-US" altLang="ja-JP" dirty="0" smtClean="0"/>
              <a:t>the Top RPS Player</a:t>
            </a:r>
            <a:br>
              <a:rPr lang="en-US" altLang="ja-JP" dirty="0" smtClean="0"/>
            </a:b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714480" y="4286256"/>
            <a:ext cx="6979354" cy="1752600"/>
          </a:xfrm>
        </p:spPr>
        <p:txBody>
          <a:bodyPr>
            <a:normAutofit/>
          </a:bodyPr>
          <a:lstStyle/>
          <a:p>
            <a:r>
              <a:rPr kumimoji="1" lang="en-GB" altLang="ja-JP" sz="2400" dirty="0" smtClean="0"/>
              <a:t>Problem Setter:                                 H. Noda</a:t>
            </a:r>
          </a:p>
          <a:p>
            <a:r>
              <a:rPr lang="en-GB" altLang="ja-JP" sz="2400" dirty="0" smtClean="0"/>
              <a:t>Problem Statement: </a:t>
            </a:r>
            <a:r>
              <a:rPr lang="en-GB" altLang="ja-JP" sz="2400" dirty="0" err="1" smtClean="0"/>
              <a:t>D.Mikurube</a:t>
            </a:r>
            <a:r>
              <a:rPr lang="en-GB" altLang="ja-JP" sz="2400" dirty="0" smtClean="0"/>
              <a:t>, </a:t>
            </a:r>
            <a:r>
              <a:rPr lang="en-GB" altLang="ja-JP" sz="2400" dirty="0" err="1" smtClean="0"/>
              <a:t>B.Hachimori</a:t>
            </a:r>
            <a:endParaRPr kumimoji="1" lang="en-GB" altLang="ja-JP" sz="2400" dirty="0" smtClean="0"/>
          </a:p>
          <a:p>
            <a:r>
              <a:rPr lang="en-GB" altLang="ja-JP" sz="2400" dirty="0" smtClean="0"/>
              <a:t>Sample Solution:          Y. Izumi, B. </a:t>
            </a:r>
            <a:r>
              <a:rPr lang="en-GB" altLang="ja-JP" sz="2400" dirty="0" err="1" smtClean="0"/>
              <a:t>Hachimori</a:t>
            </a:r>
            <a:endParaRPr lang="en-GB" altLang="ja-JP" sz="2400" dirty="0" smtClean="0"/>
          </a:p>
          <a:p>
            <a:r>
              <a:rPr kumimoji="1" lang="en-GB" altLang="ja-JP" sz="2400" dirty="0" smtClean="0"/>
              <a:t>Speaker:                          </a:t>
            </a:r>
            <a:r>
              <a:rPr kumimoji="1" lang="en-GB" altLang="ja-JP" sz="2400" dirty="0" err="1" smtClean="0"/>
              <a:t>B.Hachimori</a:t>
            </a:r>
            <a:endParaRPr kumimoji="1" lang="ja-JP" alt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 altLang="ja-JP" dirty="0" smtClean="0"/>
              <a:t>Problem Statement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642910" y="1643050"/>
            <a:ext cx="7543824" cy="4526280"/>
          </a:xfrm>
        </p:spPr>
        <p:txBody>
          <a:bodyPr/>
          <a:lstStyle/>
          <a:p>
            <a:r>
              <a:rPr kumimoji="1" lang="en-GB" altLang="ja-JP" sz="2800" dirty="0" smtClean="0"/>
              <a:t>Company “ACM Foods” wants to create</a:t>
            </a:r>
          </a:p>
          <a:p>
            <a:pPr>
              <a:buNone/>
            </a:pPr>
            <a:r>
              <a:rPr lang="en-GB" altLang="ja-JP" sz="2800" dirty="0" smtClean="0"/>
              <a:t>    the person who has M consecutive      </a:t>
            </a:r>
          </a:p>
          <a:p>
            <a:pPr>
              <a:buNone/>
            </a:pPr>
            <a:r>
              <a:rPr lang="en-GB" altLang="ja-JP" sz="2800" dirty="0" smtClean="0"/>
              <a:t>    wins among N RPS players.</a:t>
            </a:r>
          </a:p>
          <a:p>
            <a:pPr>
              <a:buNone/>
            </a:pPr>
            <a:endParaRPr lang="en-GB" altLang="ja-JP" sz="2800" dirty="0" smtClean="0"/>
          </a:p>
          <a:p>
            <a:r>
              <a:rPr lang="en-GB" altLang="ja-JP" sz="2800" dirty="0" smtClean="0"/>
              <a:t>To do this,  it makes pair of the same number of consecutive winning players.  Then, let them do RPS.  This operation is counted as one turn. </a:t>
            </a:r>
          </a:p>
          <a:p>
            <a:endParaRPr lang="en-GB" altLang="ja-JP" sz="2800" dirty="0" smtClean="0"/>
          </a:p>
          <a:p>
            <a:r>
              <a:rPr lang="en-GB" altLang="ja-JP" sz="2800" dirty="0" smtClean="0"/>
              <a:t>How many turns are required?</a:t>
            </a:r>
          </a:p>
          <a:p>
            <a:pPr>
              <a:buNone/>
            </a:pPr>
            <a:endParaRPr lang="en-GB" altLang="ja-JP" dirty="0" smtClean="0"/>
          </a:p>
          <a:p>
            <a:endParaRPr lang="en-GB" altLang="ja-JP" dirty="0" smtClean="0"/>
          </a:p>
          <a:p>
            <a:pPr>
              <a:buNone/>
            </a:pPr>
            <a:endParaRPr kumimoji="1" lang="en-GB" altLang="ja-JP" dirty="0" smtClean="0"/>
          </a:p>
          <a:p>
            <a:pPr>
              <a:buNone/>
            </a:pP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 altLang="ja-JP" dirty="0" smtClean="0"/>
              <a:t>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GB" altLang="ja-JP" sz="2800" dirty="0" smtClean="0"/>
              <a:t>Allocate winning[</a:t>
            </a:r>
            <a:r>
              <a:rPr kumimoji="1" lang="en-GB" altLang="ja-JP" sz="2800" i="1" dirty="0" smtClean="0"/>
              <a:t>t</a:t>
            </a:r>
            <a:r>
              <a:rPr kumimoji="1" lang="en-GB" altLang="ja-JP" sz="2800" dirty="0" smtClean="0"/>
              <a:t>] to store the number of people who have </a:t>
            </a:r>
            <a:r>
              <a:rPr kumimoji="1" lang="en-GB" altLang="ja-JP" sz="2800" i="1" dirty="0" smtClean="0"/>
              <a:t>t </a:t>
            </a:r>
            <a:r>
              <a:rPr kumimoji="1" lang="en-GB" altLang="ja-JP" sz="2800" dirty="0" smtClean="0"/>
              <a:t>consecutive wins.</a:t>
            </a:r>
          </a:p>
          <a:p>
            <a:endParaRPr lang="en-GB" altLang="ja-JP" sz="2800" i="1" dirty="0" smtClean="0"/>
          </a:p>
          <a:p>
            <a:r>
              <a:rPr lang="en-GB" altLang="ja-JP" sz="2800" dirty="0" smtClean="0"/>
              <a:t>Scan all value of winning[].  For each value,</a:t>
            </a:r>
          </a:p>
          <a:p>
            <a:endParaRPr kumimoji="1" lang="en-GB" altLang="ja-JP" sz="2800" dirty="0" smtClean="0"/>
          </a:p>
          <a:p>
            <a:pPr>
              <a:buNone/>
            </a:pPr>
            <a:r>
              <a:rPr lang="en-GB" altLang="ja-JP" sz="2800" dirty="0" smtClean="0"/>
              <a:t>    next[t+1] += winning[t]/2;</a:t>
            </a:r>
          </a:p>
          <a:p>
            <a:pPr>
              <a:buNone/>
            </a:pPr>
            <a:r>
              <a:rPr kumimoji="1" lang="en-GB" altLang="ja-JP" sz="2800" dirty="0" smtClean="0"/>
              <a:t>    next[0] += winning[t]/2;</a:t>
            </a:r>
          </a:p>
          <a:p>
            <a:pPr>
              <a:buNone/>
            </a:pPr>
            <a:r>
              <a:rPr lang="en-GB" altLang="ja-JP" sz="2800" dirty="0" smtClean="0"/>
              <a:t>    next[t] += winning[t]%2;</a:t>
            </a:r>
          </a:p>
          <a:p>
            <a:pPr>
              <a:buNone/>
            </a:pPr>
            <a:endParaRPr kumimoji="1" lang="en-GB" altLang="ja-JP" sz="2800" dirty="0" smtClean="0"/>
          </a:p>
          <a:p>
            <a:r>
              <a:rPr lang="en-GB" altLang="ja-JP" sz="2800" dirty="0" smtClean="0"/>
              <a:t>Do it until winning[M]&gt;0.</a:t>
            </a:r>
            <a:endParaRPr kumimoji="1" lang="ja-JP" altLang="en-US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GB" altLang="ja-JP" dirty="0" smtClean="0"/>
              <a:t>Worst Case: </a:t>
            </a:r>
          </a:p>
          <a:p>
            <a:pPr>
              <a:buNone/>
            </a:pPr>
            <a:r>
              <a:rPr kumimoji="1" lang="en-GB" altLang="ja-JP" dirty="0" smtClean="0"/>
              <a:t> For N=20, M = 19, </a:t>
            </a:r>
            <a:r>
              <a:rPr lang="en-GB" altLang="ja-JP" dirty="0" smtClean="0"/>
              <a:t>the number of </a:t>
            </a:r>
            <a:r>
              <a:rPr kumimoji="1" lang="en-GB" altLang="ja-JP" dirty="0" smtClean="0"/>
              <a:t>r</a:t>
            </a:r>
            <a:r>
              <a:rPr lang="en-GB" altLang="ja-JP" dirty="0" smtClean="0"/>
              <a:t>equired turns is 102,033.</a:t>
            </a:r>
            <a:endParaRPr kumimoji="1" lang="en-GB" altLang="ja-JP" dirty="0" smtClean="0"/>
          </a:p>
          <a:p>
            <a:pPr>
              <a:buNone/>
            </a:pPr>
            <a:endParaRPr kumimoji="1" lang="en-GB" altLang="ja-JP" dirty="0" smtClean="0"/>
          </a:p>
          <a:p>
            <a:pPr>
              <a:buNone/>
            </a:pPr>
            <a:r>
              <a:rPr kumimoji="1" lang="en-GB" altLang="ja-JP" dirty="0" smtClean="0"/>
              <a:t>Required operation:</a:t>
            </a:r>
          </a:p>
          <a:p>
            <a:pPr>
              <a:buNone/>
            </a:pPr>
            <a:r>
              <a:rPr lang="en-GB" altLang="ja-JP" dirty="0" smtClean="0"/>
              <a:t>  102,033*M </a:t>
            </a:r>
            <a:r>
              <a:rPr lang="ja-JP" altLang="en-US" dirty="0" smtClean="0"/>
              <a:t>≒</a:t>
            </a:r>
            <a:r>
              <a:rPr lang="en-GB" altLang="ja-JP" dirty="0" smtClean="0"/>
              <a:t> 2,000,000 </a:t>
            </a:r>
            <a:endParaRPr kumimoji="1" lang="en-GB" altLang="ja-JP" dirty="0" smtClean="0"/>
          </a:p>
          <a:p>
            <a:pPr>
              <a:buNone/>
            </a:pPr>
            <a:r>
              <a:rPr lang="en-GB" altLang="ja-JP" dirty="0" smtClean="0"/>
              <a:t>  </a:t>
            </a:r>
          </a:p>
          <a:p>
            <a:pPr>
              <a:buNone/>
            </a:pPr>
            <a:r>
              <a:rPr lang="en-GB" altLang="ja-JP" dirty="0" smtClean="0"/>
              <a:t>   It runs fast.</a:t>
            </a:r>
          </a:p>
          <a:p>
            <a:pPr>
              <a:buNone/>
            </a:pP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 altLang="ja-JP" dirty="0" smtClean="0"/>
              <a:t>Result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GB" altLang="ja-JP" dirty="0" smtClean="0"/>
              <a:t>Total Submission: 8</a:t>
            </a:r>
          </a:p>
          <a:p>
            <a:r>
              <a:rPr lang="en-GB" altLang="ja-JP" dirty="0" smtClean="0"/>
              <a:t>Total Accepted: 7</a:t>
            </a:r>
          </a:p>
          <a:p>
            <a:r>
              <a:rPr kumimoji="1" lang="en-GB" altLang="ja-JP" dirty="0" smtClean="0"/>
              <a:t>Fastest Accepted: </a:t>
            </a:r>
            <a:r>
              <a:rPr kumimoji="1" lang="en-GB" altLang="ja-JP" dirty="0" err="1" smtClean="0"/>
              <a:t>Wx</a:t>
            </a:r>
            <a:r>
              <a:rPr kumimoji="1" lang="en-GB" altLang="ja-JP" dirty="0" smtClean="0"/>
              <a:t> (8 min)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エコロジー">
  <a:themeElements>
    <a:clrScheme name="エコロジー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エコロジー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エコロジー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281</TotalTime>
  <Words>195</Words>
  <PresentationFormat>画面に合わせる (4:3)</PresentationFormat>
  <Paragraphs>37</Paragraphs>
  <Slides>5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エコロジー</vt:lpstr>
      <vt:lpstr>Problem H Finding the Top RPS Player </vt:lpstr>
      <vt:lpstr>Problem Statement</vt:lpstr>
      <vt:lpstr>Solution</vt:lpstr>
      <vt:lpstr>スライド 4</vt:lpstr>
      <vt:lpstr>Result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Finding the Top RPS Player </dc:title>
  <dc:creator>hachimori</dc:creator>
  <cp:lastModifiedBy>hachimori</cp:lastModifiedBy>
  <cp:revision>39</cp:revision>
  <dcterms:created xsi:type="dcterms:W3CDTF">2008-02-23T02:41:34Z</dcterms:created>
  <dcterms:modified xsi:type="dcterms:W3CDTF">2008-02-24T06:20:31Z</dcterms:modified>
</cp:coreProperties>
</file>