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DB619E-6C7C-49A8-8A5B-7953E4E5DD58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BE6FD5-2236-403F-86D9-753FD9A8D94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BE6FD5-2236-403F-86D9-753FD9A8D94B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BE6FD5-2236-403F-86D9-753FD9A8D94B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BE6FD5-2236-403F-86D9-753FD9A8D94B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BE6FD5-2236-403F-86D9-753FD9A8D94B}" type="slidenum">
              <a:rPr kumimoji="1" lang="ja-JP" altLang="en-US" smtClean="0"/>
              <a:pPr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H</a:t>
            </a:r>
            <a:br>
              <a:rPr kumimoji="1" lang="en-US" altLang="ja-JP" dirty="0" smtClean="0"/>
            </a:br>
            <a:r>
              <a:rPr lang="en-US" altLang="ja-JP" dirty="0" smtClean="0"/>
              <a:t>Vending Machine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ja-JP" altLang="en-US" dirty="0" smtClean="0"/>
              <a:t>：</a:t>
            </a:r>
            <a:r>
              <a:rPr lang="ja-JP" altLang="en-US" dirty="0" smtClean="0"/>
              <a:t>野田</a:t>
            </a:r>
            <a:endParaRPr lang="en-US" altLang="ja-JP" dirty="0" smtClean="0"/>
          </a:p>
          <a:p>
            <a:r>
              <a:rPr kumimoji="1" lang="ja-JP" altLang="en-US" smtClean="0"/>
              <a:t>担当：松本，吉田，八森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N</a:t>
            </a:r>
            <a:r>
              <a:rPr kumimoji="1" lang="ja-JP" altLang="en-US" dirty="0" smtClean="0"/>
              <a:t>種類の硬貨で</a:t>
            </a:r>
            <a:r>
              <a:rPr kumimoji="1" lang="en-US" altLang="ja-JP" dirty="0" smtClean="0"/>
              <a:t>M</a:t>
            </a:r>
            <a:r>
              <a:rPr kumimoji="1" lang="ja-JP" altLang="en-US" dirty="0" smtClean="0"/>
              <a:t>円のお釣りを支払いたい</a:t>
            </a:r>
            <a:endParaRPr kumimoji="1" lang="en-US" altLang="ja-JP" dirty="0" smtClean="0"/>
          </a:p>
          <a:p>
            <a:r>
              <a:rPr kumimoji="1" lang="ja-JP" altLang="en-US" dirty="0" smtClean="0"/>
              <a:t>一度の操作では，同じ種類の硬貨は同時に１枚しか出せないが，異なる種類の硬貨は同時に複数枚出せる</a:t>
            </a:r>
            <a:endParaRPr kumimoji="1" lang="en-US" altLang="ja-JP" dirty="0" smtClean="0"/>
          </a:p>
          <a:p>
            <a:r>
              <a:rPr lang="ja-JP" altLang="en-US" dirty="0" smtClean="0"/>
              <a:t>お釣りを支払うのに必要な操作の回数の最小値を求めよ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つまり，各硬貨を</a:t>
            </a:r>
            <a:r>
              <a:rPr lang="en-US" altLang="ja-JP" dirty="0" smtClean="0"/>
              <a:t>k</a:t>
            </a:r>
            <a:r>
              <a:rPr lang="ja-JP" altLang="en-US" dirty="0" smtClean="0"/>
              <a:t>枚以下使って</a:t>
            </a:r>
            <a:r>
              <a:rPr lang="en-US" altLang="ja-JP" dirty="0" smtClean="0"/>
              <a:t>M</a:t>
            </a:r>
            <a:r>
              <a:rPr lang="ja-JP" altLang="en-US" dirty="0" smtClean="0"/>
              <a:t>円を支払うときの</a:t>
            </a:r>
            <a:r>
              <a:rPr lang="en-US" altLang="ja-JP" dirty="0" smtClean="0"/>
              <a:t>k</a:t>
            </a:r>
            <a:r>
              <a:rPr lang="ja-JP" altLang="en-US" dirty="0" smtClean="0"/>
              <a:t>の最小値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だめな解法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43180"/>
          </a:xfrm>
        </p:spPr>
        <p:txBody>
          <a:bodyPr>
            <a:normAutofit fontScale="77500" lnSpcReduction="20000"/>
          </a:bodyPr>
          <a:lstStyle/>
          <a:p>
            <a:r>
              <a:rPr kumimoji="1" lang="ja-JP" altLang="en-US" dirty="0" smtClean="0"/>
              <a:t>「</a:t>
            </a:r>
            <a:r>
              <a:rPr lang="en-US" altLang="ja-JP" dirty="0" err="1" smtClean="0"/>
              <a:t>x</a:t>
            </a:r>
            <a:r>
              <a:rPr kumimoji="1" lang="ja-JP" altLang="en-US" dirty="0" smtClean="0"/>
              <a:t>円を支払うことができるか」を表すサイズ</a:t>
            </a:r>
            <a:r>
              <a:rPr kumimoji="1" lang="en-US" altLang="ja-JP" dirty="0" smtClean="0"/>
              <a:t>M+1</a:t>
            </a:r>
            <a:r>
              <a:rPr kumimoji="1" lang="ja-JP" altLang="en-US" dirty="0" smtClean="0"/>
              <a:t>の</a:t>
            </a:r>
            <a:r>
              <a:rPr kumimoji="1" lang="en-US" altLang="ja-JP" dirty="0" err="1" smtClean="0"/>
              <a:t>bool</a:t>
            </a:r>
            <a:r>
              <a:rPr kumimoji="1" lang="ja-JP" altLang="en-US" dirty="0" smtClean="0"/>
              <a:t>配列を用意する</a:t>
            </a:r>
            <a:endParaRPr kumimoji="1" lang="en-US" altLang="ja-JP" dirty="0" smtClean="0"/>
          </a:p>
          <a:p>
            <a:r>
              <a:rPr lang="ja-JP" altLang="en-US" dirty="0" smtClean="0"/>
              <a:t>「</a:t>
            </a:r>
            <a:r>
              <a:rPr lang="en-US" altLang="ja-JP" dirty="0" smtClean="0"/>
              <a:t>k</a:t>
            </a:r>
            <a:r>
              <a:rPr lang="ja-JP" altLang="en-US" dirty="0" smtClean="0"/>
              <a:t>回の操作で支払うことができるかの配列」から「</a:t>
            </a:r>
            <a:r>
              <a:rPr lang="en-US" altLang="ja-JP" dirty="0" smtClean="0"/>
              <a:t>k+1</a:t>
            </a:r>
            <a:r>
              <a:rPr lang="ja-JP" altLang="en-US" dirty="0" smtClean="0"/>
              <a:t>回の操作で支払うことができるかの配列」は</a:t>
            </a:r>
            <a:r>
              <a:rPr lang="en-US" altLang="ja-JP" dirty="0" smtClean="0"/>
              <a:t>O(NM)</a:t>
            </a:r>
            <a:r>
              <a:rPr lang="ja-JP" altLang="en-US" dirty="0" smtClean="0"/>
              <a:t>で求められる</a:t>
            </a:r>
            <a:endParaRPr lang="en-US" altLang="ja-JP" dirty="0" smtClean="0"/>
          </a:p>
          <a:p>
            <a:r>
              <a:rPr kumimoji="1" lang="ja-JP" altLang="en-US" dirty="0" smtClean="0"/>
              <a:t>全体の計算量は</a:t>
            </a:r>
            <a:r>
              <a:rPr kumimoji="1" lang="en-US" altLang="ja-JP" dirty="0" smtClean="0"/>
              <a:t>O(NM</a:t>
            </a:r>
            <a:r>
              <a:rPr kumimoji="1" lang="en-US" altLang="ja-JP" baseline="30000" dirty="0" smtClean="0"/>
              <a:t>2</a:t>
            </a:r>
            <a:r>
              <a:rPr kumimoji="1" lang="en-US" altLang="ja-JP" dirty="0" smtClean="0"/>
              <a:t>)</a:t>
            </a:r>
          </a:p>
          <a:p>
            <a:pPr lvl="1"/>
            <a:r>
              <a:rPr lang="ja-JP" altLang="en-US" dirty="0" smtClean="0"/>
              <a:t>細かい改善はできるが，いずれにせよダメ（だと思う）</a:t>
            </a:r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000100" y="4143380"/>
            <a:ext cx="72152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 smtClean="0">
                <a:latin typeface="Courier New" pitchFamily="49" charset="0"/>
                <a:cs typeface="Courier New" pitchFamily="49" charset="0"/>
              </a:rPr>
              <a:t>for(</a:t>
            </a:r>
            <a:r>
              <a:rPr kumimoji="1" lang="en-US" altLang="ja-JP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kumimoji="1" lang="en-US" altLang="ja-JP" b="1" dirty="0" smtClean="0">
                <a:latin typeface="Courier New" pitchFamily="49" charset="0"/>
                <a:cs typeface="Courier New" pitchFamily="49" charset="0"/>
              </a:rPr>
              <a:t> k = 1; k &lt;= M; k++){</a:t>
            </a:r>
          </a:p>
          <a:p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   for(</a:t>
            </a:r>
            <a:r>
              <a:rPr lang="en-US" altLang="ja-JP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ja-JP" b="1" dirty="0" err="1" smtClean="0">
                <a:latin typeface="Courier New" pitchFamily="49" charset="0"/>
                <a:cs typeface="Courier New" pitchFamily="49" charset="0"/>
              </a:rPr>
              <a:t>i</a:t>
            </a:r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= 0; </a:t>
            </a:r>
            <a:r>
              <a:rPr lang="en-US" altLang="ja-JP" b="1" dirty="0" err="1" smtClean="0">
                <a:latin typeface="Courier New" pitchFamily="49" charset="0"/>
                <a:cs typeface="Courier New" pitchFamily="49" charset="0"/>
              </a:rPr>
              <a:t>i</a:t>
            </a:r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&lt; N; </a:t>
            </a:r>
            <a:r>
              <a:rPr lang="en-US" altLang="ja-JP" b="1" dirty="0" err="1" smtClean="0">
                <a:latin typeface="Courier New" pitchFamily="49" charset="0"/>
                <a:cs typeface="Courier New" pitchFamily="49" charset="0"/>
              </a:rPr>
              <a:t>i</a:t>
            </a:r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++){</a:t>
            </a:r>
          </a:p>
          <a:p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       for(</a:t>
            </a:r>
            <a:r>
              <a:rPr lang="en-US" altLang="ja-JP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x = M; x &gt;= coins[</a:t>
            </a:r>
            <a:r>
              <a:rPr lang="en-US" altLang="ja-JP" b="1" dirty="0" err="1" smtClean="0">
                <a:latin typeface="Courier New" pitchFamily="49" charset="0"/>
                <a:cs typeface="Courier New" pitchFamily="49" charset="0"/>
              </a:rPr>
              <a:t>i</a:t>
            </a:r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]; x++){</a:t>
            </a:r>
          </a:p>
          <a:p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           if(payable[x – coins[</a:t>
            </a:r>
            <a:r>
              <a:rPr lang="en-US" altLang="ja-JP" b="1" dirty="0" err="1" smtClean="0">
                <a:latin typeface="Courier New" pitchFamily="49" charset="0"/>
                <a:cs typeface="Courier New" pitchFamily="49" charset="0"/>
              </a:rPr>
              <a:t>i</a:t>
            </a:r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]])</a:t>
            </a:r>
          </a:p>
          <a:p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               payable[x] = true;</a:t>
            </a:r>
          </a:p>
          <a:p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       } </a:t>
            </a:r>
          </a:p>
          <a:p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   }</a:t>
            </a:r>
          </a:p>
          <a:p>
            <a:r>
              <a:rPr lang="en-US" altLang="ja-JP" b="1" dirty="0" smtClean="0">
                <a:latin typeface="Courier New" pitchFamily="49" charset="0"/>
                <a:cs typeface="Courier New" pitchFamily="49" charset="0"/>
              </a:rPr>
              <a:t>    if(payable[M]) return k;</a:t>
            </a:r>
          </a:p>
          <a:p>
            <a:r>
              <a:rPr kumimoji="1" lang="en-US" altLang="ja-JP" b="1" dirty="0" smtClean="0">
                <a:latin typeface="Courier New" pitchFamily="49" charset="0"/>
                <a:cs typeface="Courier New" pitchFamily="49" charset="0"/>
              </a:rPr>
              <a:t>}</a:t>
            </a:r>
            <a:endParaRPr kumimoji="1" lang="ja-JP" altLang="en-US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86319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「各硬貨を</a:t>
            </a:r>
            <a:r>
              <a:rPr lang="en-US" altLang="ja-JP" dirty="0" smtClean="0"/>
              <a:t>k</a:t>
            </a:r>
            <a:r>
              <a:rPr lang="ja-JP" altLang="en-US" dirty="0" smtClean="0"/>
              <a:t>枚以下使って</a:t>
            </a:r>
            <a:r>
              <a:rPr lang="en-US" altLang="ja-JP" dirty="0" smtClean="0"/>
              <a:t>M</a:t>
            </a:r>
            <a:r>
              <a:rPr lang="ja-JP" altLang="en-US" dirty="0" smtClean="0"/>
              <a:t>円を支払うことができるか」という判定問題は</a:t>
            </a:r>
            <a:r>
              <a:rPr lang="en-US" altLang="ja-JP" dirty="0" smtClean="0"/>
              <a:t>DP</a:t>
            </a:r>
            <a:r>
              <a:rPr lang="ja-JP" altLang="en-US" dirty="0" smtClean="0"/>
              <a:t>で</a:t>
            </a:r>
            <a:r>
              <a:rPr lang="en-US" altLang="ja-JP" dirty="0" smtClean="0"/>
              <a:t>O(NM)</a:t>
            </a:r>
            <a:r>
              <a:rPr lang="ja-JP" altLang="en-US" dirty="0" smtClean="0"/>
              <a:t>で解ける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以下の</a:t>
            </a:r>
            <a:r>
              <a:rPr lang="en-US" altLang="ja-JP" dirty="0" smtClean="0"/>
              <a:t>table[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][x]</a:t>
            </a:r>
            <a:r>
              <a:rPr lang="ja-JP" altLang="en-US" dirty="0" smtClean="0"/>
              <a:t>を</a:t>
            </a:r>
            <a:r>
              <a:rPr lang="en-US" altLang="ja-JP" dirty="0" smtClean="0"/>
              <a:t>DP</a:t>
            </a:r>
            <a:r>
              <a:rPr lang="ja-JP" altLang="en-US" dirty="0" smtClean="0"/>
              <a:t>で求める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table[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][x]:i-1</a:t>
            </a:r>
            <a:r>
              <a:rPr lang="ja-JP" altLang="en-US" dirty="0" smtClean="0"/>
              <a:t>番目までの硬貨を</a:t>
            </a:r>
            <a:r>
              <a:rPr lang="en-US" altLang="ja-JP" dirty="0" smtClean="0"/>
              <a:t>k</a:t>
            </a:r>
            <a:r>
              <a:rPr lang="ja-JP" altLang="en-US" dirty="0" smtClean="0"/>
              <a:t>枚以下使ったときに，</a:t>
            </a:r>
            <a:r>
              <a:rPr lang="en-US" altLang="ja-JP" dirty="0" smtClean="0"/>
              <a:t>x</a:t>
            </a:r>
            <a:r>
              <a:rPr lang="ja-JP" altLang="en-US" dirty="0" smtClean="0"/>
              <a:t>円を支払うのに必要な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番目の硬貨の枚数</a:t>
            </a:r>
            <a:r>
              <a:rPr lang="ja-JP" altLang="en-US" smtClean="0"/>
              <a:t>の最小値</a:t>
            </a:r>
            <a:endParaRPr lang="en-US" altLang="ja-JP" dirty="0" smtClean="0"/>
          </a:p>
          <a:p>
            <a:r>
              <a:rPr kumimoji="1" lang="en-US" altLang="ja-JP" dirty="0" smtClean="0"/>
              <a:t>k </a:t>
            </a:r>
            <a:r>
              <a:rPr kumimoji="1" lang="ja-JP" altLang="en-US" dirty="0" smtClean="0"/>
              <a:t>についてバイナリサーチすれば全体で</a:t>
            </a:r>
            <a:r>
              <a:rPr kumimoji="1" lang="en-US" altLang="ja-JP" dirty="0" smtClean="0"/>
              <a:t>O(</a:t>
            </a:r>
            <a:r>
              <a:rPr kumimoji="1" lang="en-US" altLang="ja-JP" dirty="0" err="1" smtClean="0"/>
              <a:t>NMlogM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301</Words>
  <PresentationFormat>画面に合わせる (4:3)</PresentationFormat>
  <Paragraphs>31</Paragraphs>
  <Slides>4</Slides>
  <Notes>4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Office テーマ</vt:lpstr>
      <vt:lpstr>Problem H Vending Machine</vt:lpstr>
      <vt:lpstr>問題概要</vt:lpstr>
      <vt:lpstr>だめな解法</vt:lpstr>
      <vt:lpstr>想定解法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H Vending Machine</dc:title>
  <cp:lastModifiedBy> </cp:lastModifiedBy>
  <cp:revision>20</cp:revision>
  <dcterms:modified xsi:type="dcterms:W3CDTF">2008-09-13T07:30:01Z</dcterms:modified>
</cp:coreProperties>
</file>