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slideLayouts/slideLayout10.xml" ContentType="application/vnd.openxmlformats-officedocument.presentationml.slideLayout+xml"/>
  <Default Extension="vml" ContentType="application/vnd.openxmlformats-officedocument.vmlDrawing"/>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ppt/slides/slide5.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3.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4135" r:id="rId1"/>
  </p:sldMasterIdLst>
  <p:notesMasterIdLst>
    <p:notesMasterId r:id="rId16"/>
  </p:notesMasterIdLst>
  <p:sldIdLst>
    <p:sldId id="256" r:id="rId2"/>
    <p:sldId id="257" r:id="rId3"/>
    <p:sldId id="261" r:id="rId4"/>
    <p:sldId id="258" r:id="rId5"/>
    <p:sldId id="264" r:id="rId6"/>
    <p:sldId id="260" r:id="rId7"/>
    <p:sldId id="262" r:id="rId8"/>
    <p:sldId id="266" r:id="rId9"/>
    <p:sldId id="265" r:id="rId10"/>
    <p:sldId id="267" r:id="rId11"/>
    <p:sldId id="268" r:id="rId12"/>
    <p:sldId id="269" r:id="rId13"/>
    <p:sldId id="270" r:id="rId14"/>
    <p:sldId id="259" r:id="rId15"/>
  </p:sldIdLst>
  <p:sldSz cx="9144000" cy="6858000" type="screen4x3"/>
  <p:notesSz cx="6858000" cy="9144000"/>
  <p:defaultTextStyle>
    <a:defPPr>
      <a:defRPr lang="ja-JP"/>
    </a:defPPr>
    <a:lvl1pPr algn="l" defTabSz="457200" rtl="0" fontAlgn="base">
      <a:spcBef>
        <a:spcPct val="0"/>
      </a:spcBef>
      <a:spcAft>
        <a:spcPct val="0"/>
      </a:spcAft>
      <a:defRPr kumimoji="1" kern="1200">
        <a:solidFill>
          <a:schemeClr val="tx1"/>
        </a:solidFill>
        <a:latin typeface="Arial" charset="0"/>
        <a:ea typeface="ＭＳ Ｐゴシック" charset="-128"/>
        <a:cs typeface="+mn-cs"/>
      </a:defRPr>
    </a:lvl1pPr>
    <a:lvl2pPr marL="457200" algn="l" defTabSz="457200" rtl="0" fontAlgn="base">
      <a:spcBef>
        <a:spcPct val="0"/>
      </a:spcBef>
      <a:spcAft>
        <a:spcPct val="0"/>
      </a:spcAft>
      <a:defRPr kumimoji="1" kern="1200">
        <a:solidFill>
          <a:schemeClr val="tx1"/>
        </a:solidFill>
        <a:latin typeface="Arial" charset="0"/>
        <a:ea typeface="ＭＳ Ｐゴシック" charset="-128"/>
        <a:cs typeface="+mn-cs"/>
      </a:defRPr>
    </a:lvl2pPr>
    <a:lvl3pPr marL="914400" algn="l" defTabSz="457200" rtl="0" fontAlgn="base">
      <a:spcBef>
        <a:spcPct val="0"/>
      </a:spcBef>
      <a:spcAft>
        <a:spcPct val="0"/>
      </a:spcAft>
      <a:defRPr kumimoji="1" kern="1200">
        <a:solidFill>
          <a:schemeClr val="tx1"/>
        </a:solidFill>
        <a:latin typeface="Arial" charset="0"/>
        <a:ea typeface="ＭＳ Ｐゴシック" charset="-128"/>
        <a:cs typeface="+mn-cs"/>
      </a:defRPr>
    </a:lvl3pPr>
    <a:lvl4pPr marL="1371600" algn="l" defTabSz="457200" rtl="0" fontAlgn="base">
      <a:spcBef>
        <a:spcPct val="0"/>
      </a:spcBef>
      <a:spcAft>
        <a:spcPct val="0"/>
      </a:spcAft>
      <a:defRPr kumimoji="1" kern="1200">
        <a:solidFill>
          <a:schemeClr val="tx1"/>
        </a:solidFill>
        <a:latin typeface="Arial" charset="0"/>
        <a:ea typeface="ＭＳ Ｐゴシック" charset="-128"/>
        <a:cs typeface="+mn-cs"/>
      </a:defRPr>
    </a:lvl4pPr>
    <a:lvl5pPr marL="1828800" algn="l" defTabSz="457200" rtl="0" fontAlgn="base">
      <a:spcBef>
        <a:spcPct val="0"/>
      </a:spcBef>
      <a:spcAft>
        <a:spcPct val="0"/>
      </a:spcAft>
      <a:defRPr kumimoji="1" kern="1200">
        <a:solidFill>
          <a:schemeClr val="tx1"/>
        </a:solidFill>
        <a:latin typeface="Arial" charset="0"/>
        <a:ea typeface="ＭＳ Ｐゴシック" charset="-128"/>
        <a:cs typeface="+mn-cs"/>
      </a:defRPr>
    </a:lvl5pPr>
    <a:lvl6pPr marL="2286000" algn="l" defTabSz="914400" rtl="0" eaLnBrk="1" latinLnBrk="0" hangingPunct="1">
      <a:defRPr kumimoji="1" kern="1200">
        <a:solidFill>
          <a:schemeClr val="tx1"/>
        </a:solidFill>
        <a:latin typeface="Arial" charset="0"/>
        <a:ea typeface="ＭＳ Ｐゴシック" charset="-128"/>
        <a:cs typeface="+mn-cs"/>
      </a:defRPr>
    </a:lvl6pPr>
    <a:lvl7pPr marL="2743200" algn="l" defTabSz="914400" rtl="0" eaLnBrk="1" latinLnBrk="0" hangingPunct="1">
      <a:defRPr kumimoji="1" kern="1200">
        <a:solidFill>
          <a:schemeClr val="tx1"/>
        </a:solidFill>
        <a:latin typeface="Arial" charset="0"/>
        <a:ea typeface="ＭＳ Ｐゴシック" charset="-128"/>
        <a:cs typeface="+mn-cs"/>
      </a:defRPr>
    </a:lvl7pPr>
    <a:lvl8pPr marL="3200400" algn="l" defTabSz="914400" rtl="0" eaLnBrk="1" latinLnBrk="0" hangingPunct="1">
      <a:defRPr kumimoji="1" kern="1200">
        <a:solidFill>
          <a:schemeClr val="tx1"/>
        </a:solidFill>
        <a:latin typeface="Arial" charset="0"/>
        <a:ea typeface="ＭＳ Ｐゴシック" charset="-128"/>
        <a:cs typeface="+mn-cs"/>
      </a:defRPr>
    </a:lvl8pPr>
    <a:lvl9pPr marL="3657600" algn="l" defTabSz="914400" rtl="0" eaLnBrk="1" latinLnBrk="0" hangingPunct="1">
      <a:defRPr kumimoji="1" kern="1200">
        <a:solidFill>
          <a:schemeClr val="tx1"/>
        </a:solidFill>
        <a:latin typeface="Arial" charset="0"/>
        <a:ea typeface="ＭＳ Ｐゴシック"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p:clrMru>
    <a:srgbClr val="CC00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snapToObjects="1">
      <p:cViewPr varScale="1">
        <p:scale>
          <a:sx n="68" d="100"/>
          <a:sy n="68" d="100"/>
        </p:scale>
        <p:origin x="-1596" y="-96"/>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8.wmf"/><Relationship Id="rId2" Type="http://schemas.openxmlformats.org/officeDocument/2006/relationships/image" Target="../media/image7.wmf"/><Relationship Id="rId1" Type="http://schemas.openxmlformats.org/officeDocument/2006/relationships/image" Target="../media/image6.wmf"/></Relationships>
</file>

<file path=ppt/drawings/_rels/vmlDrawing2.vml.rels><?xml version="1.0" encoding="UTF-8" standalone="yes"?>
<Relationships xmlns="http://schemas.openxmlformats.org/package/2006/relationships"><Relationship Id="rId2" Type="http://schemas.openxmlformats.org/officeDocument/2006/relationships/image" Target="../media/image7.wmf"/><Relationship Id="rId1" Type="http://schemas.openxmlformats.org/officeDocument/2006/relationships/image" Target="../media/image9.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10.wmf"/></Relationships>
</file>

<file path=ppt/drawings/_rels/vmlDrawing4.vml.rels><?xml version="1.0" encoding="UTF-8" standalone="yes"?>
<Relationships xmlns="http://schemas.openxmlformats.org/package/2006/relationships"><Relationship Id="rId1" Type="http://schemas.openxmlformats.org/officeDocument/2006/relationships/image" Target="../media/image11.wmf"/></Relationships>
</file>

<file path=ppt/drawings/_rels/vmlDrawing5.vml.rels><?xml version="1.0" encoding="UTF-8" standalone="yes"?>
<Relationships xmlns="http://schemas.openxmlformats.org/package/2006/relationships"><Relationship Id="rId1" Type="http://schemas.openxmlformats.org/officeDocument/2006/relationships/image" Target="../media/image12.wmf"/></Relationships>
</file>

<file path=ppt/drawings/_rels/vmlDrawing6.vml.rels><?xml version="1.0" encoding="UTF-8" standalone="yes"?>
<Relationships xmlns="http://schemas.openxmlformats.org/package/2006/relationships"><Relationship Id="rId1" Type="http://schemas.openxmlformats.org/officeDocument/2006/relationships/image" Target="../media/image13.wmf"/></Relationships>
</file>

<file path=ppt/drawings/_rels/vmlDrawing7.vml.rels><?xml version="1.0" encoding="UTF-8" standalone="yes"?>
<Relationships xmlns="http://schemas.openxmlformats.org/package/2006/relationships"><Relationship Id="rId1" Type="http://schemas.openxmlformats.org/officeDocument/2006/relationships/image" Target="../media/image14.wmf"/></Relationships>
</file>

<file path=ppt/drawings/_rels/vmlDrawing8.vml.rels><?xml version="1.0" encoding="UTF-8" standalone="yes"?>
<Relationships xmlns="http://schemas.openxmlformats.org/package/2006/relationships"><Relationship Id="rId2" Type="http://schemas.openxmlformats.org/officeDocument/2006/relationships/image" Target="../media/image16.wmf"/><Relationship Id="rId1" Type="http://schemas.openxmlformats.org/officeDocument/2006/relationships/image" Target="../media/image15.wmf"/></Relationships>
</file>

<file path=ppt/drawings/_rels/vmlDrawing9.vml.rels><?xml version="1.0" encoding="UTF-8" standalone="yes"?>
<Relationships xmlns="http://schemas.openxmlformats.org/package/2006/relationships"><Relationship Id="rId1" Type="http://schemas.openxmlformats.org/officeDocument/2006/relationships/image" Target="../media/image8.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kumimoji="1" lang="ja-JP" altLang="en-US"/>
          </a:p>
        </p:txBody>
      </p:sp>
      <p:sp>
        <p:nvSpPr>
          <p:cNvPr id="3" name="日付プレースホルダ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AC7726AC-4B5D-4E81-8EED-10276D292103}" type="datetimeFigureOut">
              <a:rPr kumimoji="1" lang="ja-JP" altLang="en-US" smtClean="0"/>
              <a:t>2009/11/1</a:t>
            </a:fld>
            <a:endParaRPr kumimoji="1" lang="ja-JP" altLang="en-US"/>
          </a:p>
        </p:txBody>
      </p:sp>
      <p:sp>
        <p:nvSpPr>
          <p:cNvPr id="4" name="スライド イメージ プレースホルダ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ja-JP" altLang="en-US"/>
          </a:p>
        </p:txBody>
      </p:sp>
      <p:sp>
        <p:nvSpPr>
          <p:cNvPr id="5" name="ノート プレースホルダ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kumimoji="1" lang="ja-JP" altLang="en-US" smtClean="0"/>
              <a:t>マスタ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kumimoji="1" lang="ja-JP" altLang="en-US"/>
          </a:p>
        </p:txBody>
      </p:sp>
      <p:sp>
        <p:nvSpPr>
          <p:cNvPr id="7" name="スライド番号プレースホルダ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0A5009AD-DE46-4EFC-99C8-11364E685189}" type="slidenum">
              <a:rPr kumimoji="1" lang="ja-JP" altLang="en-US" smtClean="0"/>
              <a:t>&lt;#&gt;</a:t>
            </a:fld>
            <a:endParaRPr kumimoji="1" lang="ja-JP"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1</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2</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3</a:t>
            </a:fld>
            <a:endParaRPr kumimoji="1" lang="ja-JP"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4</a:t>
            </a:fld>
            <a:endParaRPr kumimoji="1" lang="ja-JP"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5</a:t>
            </a:fld>
            <a:endParaRPr kumimoji="1" lang="ja-JP"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6</a:t>
            </a:fld>
            <a:endParaRPr kumimoji="1" lang="ja-JP"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7</a:t>
            </a:fld>
            <a:endParaRPr kumimoji="1" lang="ja-JP"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8</a:t>
            </a:fld>
            <a:endParaRPr kumimoji="1" lang="ja-JP"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9</a:t>
            </a:fld>
            <a:endParaRPr kumimoji="1" lang="ja-JP"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10</a:t>
            </a:fld>
            <a:endParaRPr kumimoji="1" lang="ja-JP"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11</a:t>
            </a:fld>
            <a:endParaRPr kumimoji="1" lang="ja-JP"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12</a:t>
            </a:fld>
            <a:endParaRPr kumimoji="1" lang="ja-JP"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13</a:t>
            </a:fld>
            <a:endParaRPr kumimoji="1" lang="ja-JP"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0A5009AD-DE46-4EFC-99C8-11364E685189}" type="slidenum">
              <a:rPr kumimoji="1" lang="ja-JP" altLang="en-US" smtClean="0"/>
              <a:t>14</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タイトル スライド">
    <p:bg>
      <p:bgRef idx="1002">
        <a:schemeClr val="bg2"/>
      </p:bgRef>
    </p:bg>
    <p:spTree>
      <p:nvGrpSpPr>
        <p:cNvPr id="1" name=""/>
        <p:cNvGrpSpPr/>
        <p:nvPr/>
      </p:nvGrpSpPr>
      <p:grpSpPr>
        <a:xfrm>
          <a:off x="0" y="0"/>
          <a:ext cx="0" cy="0"/>
          <a:chOff x="0" y="0"/>
          <a:chExt cx="0" cy="0"/>
        </a:xfrm>
      </p:grpSpPr>
      <p:sp>
        <p:nvSpPr>
          <p:cNvPr id="4" name="正方形/長方形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endParaRPr kumimoji="0" lang="en-US" altLang="en-US">
              <a:solidFill>
                <a:srgbClr val="FFFFFF"/>
              </a:solidFill>
              <a:ea typeface="ＭＳ Ｐゴシック" charset="-128"/>
            </a:endParaRPr>
          </a:p>
        </p:txBody>
      </p:sp>
      <p:sp>
        <p:nvSpPr>
          <p:cNvPr id="5" name="正方形/長方形 4"/>
          <p:cNvSpPr>
            <a:spLocks noChangeArrowheads="1"/>
          </p:cNvSpPr>
          <p:nvPr/>
        </p:nvSpPr>
        <p:spPr bwMode="invGray">
          <a:xfrm>
            <a:off x="0" y="5127625"/>
            <a:ext cx="9144000" cy="46038"/>
          </a:xfrm>
          <a:prstGeom prst="rect">
            <a:avLst/>
          </a:prstGeom>
          <a:solidFill>
            <a:srgbClr val="FFFFFF"/>
          </a:solidFill>
          <a:ln w="48000" cmpd="thickThin">
            <a:noFill/>
            <a:miter lim="800000"/>
            <a:headEnd/>
            <a:tailEnd/>
          </a:ln>
          <a:effectLst>
            <a:outerShdw dist="10160" dir="5400000" algn="tl" rotWithShape="0">
              <a:srgbClr val="808080">
                <a:alpha val="59999"/>
              </a:srgbClr>
            </a:outerShdw>
          </a:effectLst>
        </p:spPr>
        <p:txBody>
          <a:bodyPr anchor="ctr"/>
          <a:lstStyle/>
          <a:p>
            <a:pPr algn="ctr"/>
            <a:endParaRPr kumimoji="0" lang="en-US" altLang="en-US">
              <a:solidFill>
                <a:srgbClr val="FFFFFF"/>
              </a:solidFill>
              <a:latin typeface="Corbel" charset="0"/>
            </a:endParaRPr>
          </a:p>
        </p:txBody>
      </p:sp>
      <p:sp>
        <p:nvSpPr>
          <p:cNvPr id="2" name="タイトル 1"/>
          <p:cNvSpPr>
            <a:spLocks noGrp="1"/>
          </p:cNvSpPr>
          <p:nvPr>
            <p:ph type="ctrTitle"/>
          </p:nvPr>
        </p:nvSpPr>
        <p:spPr>
          <a:xfrm>
            <a:off x="685800" y="3355848"/>
            <a:ext cx="8077200" cy="1673352"/>
          </a:xfrm>
        </p:spPr>
        <p:txBody>
          <a:bodyPr tIns="0" bIns="0" anchor="t"/>
          <a:lstStyle>
            <a:lvl1pPr algn="l">
              <a:defRPr sz="4700" b="1"/>
            </a:lvl1pPr>
          </a:lstStyle>
          <a:p>
            <a:r>
              <a:rPr lang="ja-JP" altLang="en-US"/>
              <a:t>マスタ タイトルの書式設定</a:t>
            </a:r>
            <a:endParaRPr lang="en-US"/>
          </a:p>
        </p:txBody>
      </p:sp>
      <p:sp>
        <p:nvSpPr>
          <p:cNvPr id="3" name="サブタイトル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ja-JP" altLang="en-US"/>
              <a:t>マスタ サブタイトルの書式設定</a:t>
            </a:r>
            <a:endParaRPr lang="en-US"/>
          </a:p>
        </p:txBody>
      </p:sp>
      <p:sp>
        <p:nvSpPr>
          <p:cNvPr id="6" name="日付プレースホルダ 3"/>
          <p:cNvSpPr>
            <a:spLocks noGrp="1"/>
          </p:cNvSpPr>
          <p:nvPr>
            <p:ph type="dt" sz="half" idx="10"/>
          </p:nvPr>
        </p:nvSpPr>
        <p:spPr/>
        <p:txBody>
          <a:bodyPr/>
          <a:lstStyle>
            <a:lvl1pPr>
              <a:defRPr>
                <a:solidFill>
                  <a:srgbClr val="FFFFFF"/>
                </a:solidFill>
              </a:defRPr>
            </a:lvl1pPr>
          </a:lstStyle>
          <a:p>
            <a:fld id="{7E68B1E7-FF0D-4C8A-B855-E0294408F52B}" type="datetime1">
              <a:rPr lang="en-US" altLang="ja-JP"/>
              <a:pPr/>
              <a:t>11/1/2009</a:t>
            </a:fld>
            <a:endParaRPr lang="en-US" altLang="ja-JP"/>
          </a:p>
        </p:txBody>
      </p:sp>
      <p:sp>
        <p:nvSpPr>
          <p:cNvPr id="7" name="フッター プレースホルダ 4"/>
          <p:cNvSpPr>
            <a:spLocks noGrp="1"/>
          </p:cNvSpPr>
          <p:nvPr>
            <p:ph type="ftr" sz="quarter" idx="11"/>
          </p:nvPr>
        </p:nvSpPr>
        <p:spPr/>
        <p:txBody>
          <a:bodyPr/>
          <a:lstStyle>
            <a:lvl1pPr>
              <a:defRPr>
                <a:solidFill>
                  <a:srgbClr val="FFFFFF"/>
                </a:solidFill>
              </a:defRPr>
            </a:lvl1pPr>
          </a:lstStyle>
          <a:p>
            <a:endParaRPr lang="ja-JP" altLang="en-US"/>
          </a:p>
        </p:txBody>
      </p:sp>
      <p:sp>
        <p:nvSpPr>
          <p:cNvPr id="8" name="スライド番号プレースホルダ 5"/>
          <p:cNvSpPr>
            <a:spLocks noGrp="1"/>
          </p:cNvSpPr>
          <p:nvPr>
            <p:ph type="sldNum" sz="quarter" idx="12"/>
          </p:nvPr>
        </p:nvSpPr>
        <p:spPr/>
        <p:txBody>
          <a:bodyPr/>
          <a:lstStyle>
            <a:lvl1pPr>
              <a:defRPr>
                <a:solidFill>
                  <a:srgbClr val="FFFFFF"/>
                </a:solidFill>
              </a:defRPr>
            </a:lvl1pPr>
          </a:lstStyle>
          <a:p>
            <a:fld id="{0FE3C657-D614-486F-9A2F-6568358C174B}" type="slidenum">
              <a:rPr lang="en-US" altLang="ja-JP"/>
              <a:pPr/>
              <a:t>&lt;#&gt;</a:t>
            </a:fld>
            <a:endParaRPr lang="en-US" altLang="ja-JP"/>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155448"/>
            <a:ext cx="8229600" cy="1252728"/>
          </a:xfrm>
        </p:spPr>
        <p:txBody>
          <a:bodyPr/>
          <a:lstStyle/>
          <a:p>
            <a:r>
              <a:rPr lang="ja-JP" altLang="en-US"/>
              <a:t>マスタ タイトルの書式設定</a:t>
            </a:r>
            <a:endParaRPr lang="en-US"/>
          </a:p>
        </p:txBody>
      </p:sp>
      <p:sp>
        <p:nvSpPr>
          <p:cNvPr id="3" name="コンテンツ プレースホルダ 2"/>
          <p:cNvSpPr>
            <a:spLocks noGrp="1"/>
          </p:cNvSpPr>
          <p:nvPr>
            <p:ph idx="1"/>
          </p:nvPr>
        </p:nvSpPr>
        <p:spPr/>
        <p:txBody>
          <a:body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日付プレースホルダ 3"/>
          <p:cNvSpPr>
            <a:spLocks noGrp="1"/>
          </p:cNvSpPr>
          <p:nvPr>
            <p:ph type="dt" sz="half" idx="10"/>
          </p:nvPr>
        </p:nvSpPr>
        <p:spPr/>
        <p:txBody>
          <a:bodyPr/>
          <a:lstStyle>
            <a:lvl1pPr>
              <a:defRPr/>
            </a:lvl1pPr>
          </a:lstStyle>
          <a:p>
            <a:fld id="{C2095EE7-A08B-44DB-9FC8-9B45E8B7AD90}" type="datetime1">
              <a:rPr lang="ja-JP" altLang="en-US"/>
              <a:pPr/>
              <a:t>2009/11/1</a:t>
            </a:fld>
            <a:endParaRPr lang="ja-JP" altLang="en-US"/>
          </a:p>
        </p:txBody>
      </p:sp>
      <p:sp>
        <p:nvSpPr>
          <p:cNvPr id="5" name="フッター プレースホルダ 4"/>
          <p:cNvSpPr>
            <a:spLocks noGrp="1"/>
          </p:cNvSpPr>
          <p:nvPr>
            <p:ph type="ftr" sz="quarter" idx="11"/>
          </p:nvPr>
        </p:nvSpPr>
        <p:spPr/>
        <p:txBody>
          <a:bodyPr/>
          <a:lstStyle>
            <a:lvl1pPr>
              <a:defRPr/>
            </a:lvl1pPr>
          </a:lstStyle>
          <a:p>
            <a:endParaRPr lang="ja-JP" altLang="en-US"/>
          </a:p>
        </p:txBody>
      </p:sp>
      <p:sp>
        <p:nvSpPr>
          <p:cNvPr id="6" name="スライド番号プレースホルダ 5"/>
          <p:cNvSpPr>
            <a:spLocks noGrp="1"/>
          </p:cNvSpPr>
          <p:nvPr>
            <p:ph type="sldNum" sz="quarter" idx="12"/>
          </p:nvPr>
        </p:nvSpPr>
        <p:spPr/>
        <p:txBody>
          <a:bodyPr/>
          <a:lstStyle>
            <a:lvl1pPr>
              <a:defRPr/>
            </a:lvl1pPr>
          </a:lstStyle>
          <a:p>
            <a:fld id="{93F46635-F5DD-4E20-BF30-F91836F6EDB7}" type="slidenum">
              <a:rPr lang="ja-JP" altLang="en-US"/>
              <a:pPr/>
              <a:t>&lt;#&gt;</a:t>
            </a:fld>
            <a:endParaRPr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セクション ヘッダー">
    <p:bg>
      <p:bgRef idx="1002">
        <a:schemeClr val="bg2"/>
      </p:bgRef>
    </p:bg>
    <p:spTree>
      <p:nvGrpSpPr>
        <p:cNvPr id="1" name=""/>
        <p:cNvGrpSpPr/>
        <p:nvPr/>
      </p:nvGrpSpPr>
      <p:grpSpPr>
        <a:xfrm>
          <a:off x="0" y="0"/>
          <a:ext cx="0" cy="0"/>
          <a:chOff x="0" y="0"/>
          <a:chExt cx="0" cy="0"/>
        </a:xfrm>
      </p:grpSpPr>
      <p:sp>
        <p:nvSpPr>
          <p:cNvPr id="4" name="正方形/長方形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endParaRPr kumimoji="0" lang="en-US" altLang="en-US">
              <a:solidFill>
                <a:srgbClr val="FFFFFF"/>
              </a:solidFill>
              <a:ea typeface="ＭＳ Ｐゴシック" charset="-128"/>
            </a:endParaRPr>
          </a:p>
        </p:txBody>
      </p:sp>
      <p:sp>
        <p:nvSpPr>
          <p:cNvPr id="5" name="正方形/長方形 4"/>
          <p:cNvSpPr>
            <a:spLocks noChangeArrowheads="1"/>
          </p:cNvSpPr>
          <p:nvPr/>
        </p:nvSpPr>
        <p:spPr bwMode="invGray">
          <a:xfrm>
            <a:off x="0" y="2601913"/>
            <a:ext cx="9144000" cy="46037"/>
          </a:xfrm>
          <a:prstGeom prst="rect">
            <a:avLst/>
          </a:prstGeom>
          <a:solidFill>
            <a:srgbClr val="FFFFFF"/>
          </a:solidFill>
          <a:ln w="48000" cmpd="thickThin">
            <a:noFill/>
            <a:miter lim="800000"/>
            <a:headEnd/>
            <a:tailEnd/>
          </a:ln>
          <a:effectLst>
            <a:outerShdw dist="10160" dir="5400000" algn="tl" rotWithShape="0">
              <a:srgbClr val="808080">
                <a:alpha val="59999"/>
              </a:srgbClr>
            </a:outerShdw>
          </a:effectLst>
        </p:spPr>
        <p:txBody>
          <a:bodyPr anchor="ctr"/>
          <a:lstStyle/>
          <a:p>
            <a:pPr algn="ctr"/>
            <a:endParaRPr kumimoji="0" lang="en-US" altLang="en-US">
              <a:solidFill>
                <a:srgbClr val="FFFFFF"/>
              </a:solidFill>
              <a:latin typeface="Corbel" charset="0"/>
            </a:endParaRPr>
          </a:p>
        </p:txBody>
      </p:sp>
      <p:sp>
        <p:nvSpPr>
          <p:cNvPr id="2" name="タイトル 1"/>
          <p:cNvSpPr>
            <a:spLocks noGrp="1"/>
          </p:cNvSpPr>
          <p:nvPr>
            <p:ph type="title"/>
          </p:nvPr>
        </p:nvSpPr>
        <p:spPr>
          <a:xfrm>
            <a:off x="749808" y="118872"/>
            <a:ext cx="8013192" cy="1636776"/>
          </a:xfrm>
        </p:spPr>
        <p:txBody>
          <a:bodyPr tIns="0" rIns="91440" bIns="0" anchor="b"/>
          <a:lstStyle>
            <a:lvl1pPr algn="l">
              <a:defRPr sz="4700" b="1" cap="none" baseline="0"/>
            </a:lvl1pPr>
          </a:lstStyle>
          <a:p>
            <a:r>
              <a:rPr lang="ja-JP" altLang="en-US"/>
              <a:t>マスタ タイトルの書式設定</a:t>
            </a:r>
            <a:endParaRPr lang="en-US"/>
          </a:p>
        </p:txBody>
      </p:sp>
      <p:sp>
        <p:nvSpPr>
          <p:cNvPr id="3" name="テキスト プレースホルダ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ja-JP" altLang="en-US"/>
              <a:t>マスタ テキストの書式設定</a:t>
            </a:r>
          </a:p>
        </p:txBody>
      </p:sp>
      <p:sp>
        <p:nvSpPr>
          <p:cNvPr id="6" name="日付プレースホルダ 3"/>
          <p:cNvSpPr>
            <a:spLocks noGrp="1"/>
          </p:cNvSpPr>
          <p:nvPr>
            <p:ph type="dt" sz="half" idx="10"/>
          </p:nvPr>
        </p:nvSpPr>
        <p:spPr/>
        <p:txBody>
          <a:bodyPr/>
          <a:lstStyle>
            <a:lvl1pPr>
              <a:defRPr>
                <a:solidFill>
                  <a:srgbClr val="FFFFFF"/>
                </a:solidFill>
              </a:defRPr>
            </a:lvl1pPr>
          </a:lstStyle>
          <a:p>
            <a:fld id="{C294C43D-108F-4CE3-8DDC-DB75C1550B80}" type="datetime1">
              <a:rPr lang="en-US" altLang="ja-JP"/>
              <a:pPr/>
              <a:t>11/1/2009</a:t>
            </a:fld>
            <a:endParaRPr lang="en-US" altLang="ja-JP"/>
          </a:p>
        </p:txBody>
      </p:sp>
      <p:sp>
        <p:nvSpPr>
          <p:cNvPr id="7" name="フッター プレースホルダ 4"/>
          <p:cNvSpPr>
            <a:spLocks noGrp="1"/>
          </p:cNvSpPr>
          <p:nvPr>
            <p:ph type="ftr" sz="quarter" idx="11"/>
          </p:nvPr>
        </p:nvSpPr>
        <p:spPr/>
        <p:txBody>
          <a:bodyPr/>
          <a:lstStyle>
            <a:lvl1pPr>
              <a:defRPr>
                <a:solidFill>
                  <a:srgbClr val="FFFFFF"/>
                </a:solidFill>
              </a:defRPr>
            </a:lvl1pPr>
          </a:lstStyle>
          <a:p>
            <a:endParaRPr lang="ja-JP" altLang="en-US"/>
          </a:p>
        </p:txBody>
      </p:sp>
      <p:sp>
        <p:nvSpPr>
          <p:cNvPr id="8" name="スライド番号プレースホルダ 5"/>
          <p:cNvSpPr>
            <a:spLocks noGrp="1"/>
          </p:cNvSpPr>
          <p:nvPr>
            <p:ph type="sldNum" sz="quarter" idx="12"/>
          </p:nvPr>
        </p:nvSpPr>
        <p:spPr/>
        <p:txBody>
          <a:bodyPr/>
          <a:lstStyle>
            <a:lvl1pPr algn="l">
              <a:defRPr>
                <a:solidFill>
                  <a:srgbClr val="FFFFFF"/>
                </a:solidFill>
                <a:ea typeface="ＭＳ Ｐゴシック" charset="-128"/>
              </a:defRPr>
            </a:lvl1pPr>
          </a:lstStyle>
          <a:p>
            <a:fld id="{6466B06E-53BA-4F76-8217-6FD56151CAA8}" type="slidenum">
              <a:rPr lang="en-US" altLang="ja-JP"/>
              <a:pPr/>
              <a:t>&lt;#&gt;</a:t>
            </a:fld>
            <a:endParaRPr lang="en-US" altLang="ja-JP">
              <a:solidFill>
                <a:schemeClr val="tx2"/>
              </a:solidFill>
            </a:endParaRP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endParaRPr lang="en-US"/>
          </a:p>
        </p:txBody>
      </p:sp>
      <p:sp>
        <p:nvSpPr>
          <p:cNvPr id="3" name="コンテンツ プレースホルダ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コンテンツ プレースホルダ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5" name="日付プレースホルダ 3"/>
          <p:cNvSpPr>
            <a:spLocks noGrp="1"/>
          </p:cNvSpPr>
          <p:nvPr>
            <p:ph type="dt" sz="half" idx="10"/>
          </p:nvPr>
        </p:nvSpPr>
        <p:spPr/>
        <p:txBody>
          <a:bodyPr/>
          <a:lstStyle>
            <a:lvl1pPr>
              <a:defRPr/>
            </a:lvl1pPr>
          </a:lstStyle>
          <a:p>
            <a:fld id="{1BA89F38-2980-4426-AAFF-152B5F0B8C9D}" type="datetime1">
              <a:rPr lang="ja-JP" altLang="en-US"/>
              <a:pPr/>
              <a:t>2009/11/1</a:t>
            </a:fld>
            <a:endParaRPr lang="ja-JP" altLang="en-US"/>
          </a:p>
        </p:txBody>
      </p:sp>
      <p:sp>
        <p:nvSpPr>
          <p:cNvPr id="6" name="フッター プレースホルダ 4"/>
          <p:cNvSpPr>
            <a:spLocks noGrp="1"/>
          </p:cNvSpPr>
          <p:nvPr>
            <p:ph type="ftr" sz="quarter" idx="11"/>
          </p:nvPr>
        </p:nvSpPr>
        <p:spPr/>
        <p:txBody>
          <a:bodyPr/>
          <a:lstStyle>
            <a:lvl1pPr>
              <a:defRPr/>
            </a:lvl1pPr>
          </a:lstStyle>
          <a:p>
            <a:endParaRPr lang="ja-JP" altLang="en-US"/>
          </a:p>
        </p:txBody>
      </p:sp>
      <p:sp>
        <p:nvSpPr>
          <p:cNvPr id="7" name="スライド番号プレースホルダ 5"/>
          <p:cNvSpPr>
            <a:spLocks noGrp="1"/>
          </p:cNvSpPr>
          <p:nvPr>
            <p:ph type="sldNum" sz="quarter" idx="12"/>
          </p:nvPr>
        </p:nvSpPr>
        <p:spPr/>
        <p:txBody>
          <a:bodyPr/>
          <a:lstStyle>
            <a:lvl1pPr>
              <a:defRPr/>
            </a:lvl1pPr>
          </a:lstStyle>
          <a:p>
            <a:fld id="{38C624E5-E001-4E76-B86E-AA51C26B5040}" type="slidenum">
              <a:rPr lang="ja-JP" altLang="en-US"/>
              <a:pPr/>
              <a:t>&lt;#&gt;</a:t>
            </a:fld>
            <a:endParaRPr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lvl1pPr>
              <a:defRPr/>
            </a:lvl1pPr>
          </a:lstStyle>
          <a:p>
            <a:r>
              <a:rPr lang="ja-JP" altLang="en-US"/>
              <a:t>マスタ タイトルの書式設定</a:t>
            </a:r>
            <a:endParaRPr lang="en-US"/>
          </a:p>
        </p:txBody>
      </p:sp>
      <p:sp>
        <p:nvSpPr>
          <p:cNvPr id="3" name="テキスト プレースホルダ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4" name="コンテンツ プレースホルダ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5" name="テキスト プレースホルダ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a:t>マスタ テキストの書式設定</a:t>
            </a:r>
          </a:p>
        </p:txBody>
      </p:sp>
      <p:sp>
        <p:nvSpPr>
          <p:cNvPr id="6" name="コンテンツ プレースホルダ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7" name="日付プレースホルダ 3"/>
          <p:cNvSpPr>
            <a:spLocks noGrp="1"/>
          </p:cNvSpPr>
          <p:nvPr>
            <p:ph type="dt" sz="half" idx="10"/>
          </p:nvPr>
        </p:nvSpPr>
        <p:spPr/>
        <p:txBody>
          <a:bodyPr/>
          <a:lstStyle>
            <a:lvl1pPr>
              <a:defRPr/>
            </a:lvl1pPr>
          </a:lstStyle>
          <a:p>
            <a:fld id="{0A85B474-55BB-4321-A510-C71B089B8D66}" type="datetime1">
              <a:rPr lang="ja-JP" altLang="en-US"/>
              <a:pPr/>
              <a:t>2009/11/1</a:t>
            </a:fld>
            <a:endParaRPr lang="ja-JP" altLang="en-US"/>
          </a:p>
        </p:txBody>
      </p:sp>
      <p:sp>
        <p:nvSpPr>
          <p:cNvPr id="8" name="フッター プレースホルダ 4"/>
          <p:cNvSpPr>
            <a:spLocks noGrp="1"/>
          </p:cNvSpPr>
          <p:nvPr>
            <p:ph type="ftr" sz="quarter" idx="11"/>
          </p:nvPr>
        </p:nvSpPr>
        <p:spPr/>
        <p:txBody>
          <a:bodyPr/>
          <a:lstStyle>
            <a:lvl1pPr>
              <a:defRPr/>
            </a:lvl1pPr>
          </a:lstStyle>
          <a:p>
            <a:endParaRPr lang="ja-JP" altLang="en-US"/>
          </a:p>
        </p:txBody>
      </p:sp>
      <p:sp>
        <p:nvSpPr>
          <p:cNvPr id="9" name="スライド番号プレースホルダ 5"/>
          <p:cNvSpPr>
            <a:spLocks noGrp="1"/>
          </p:cNvSpPr>
          <p:nvPr>
            <p:ph type="sldNum" sz="quarter" idx="12"/>
          </p:nvPr>
        </p:nvSpPr>
        <p:spPr/>
        <p:txBody>
          <a:bodyPr/>
          <a:lstStyle>
            <a:lvl1pPr>
              <a:defRPr/>
            </a:lvl1pPr>
          </a:lstStyle>
          <a:p>
            <a:fld id="{D9355171-66C1-4080-92CA-55A54A4D8D73}" type="slidenum">
              <a:rPr lang="ja-JP" altLang="en-US"/>
              <a:pPr/>
              <a:t>&lt;#&gt;</a:t>
            </a:fld>
            <a:endParaRPr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endParaRPr lang="en-US"/>
          </a:p>
        </p:txBody>
      </p:sp>
      <p:sp>
        <p:nvSpPr>
          <p:cNvPr id="3" name="日付プレースホルダ 3"/>
          <p:cNvSpPr>
            <a:spLocks noGrp="1"/>
          </p:cNvSpPr>
          <p:nvPr>
            <p:ph type="dt" sz="half" idx="10"/>
          </p:nvPr>
        </p:nvSpPr>
        <p:spPr/>
        <p:txBody>
          <a:bodyPr/>
          <a:lstStyle>
            <a:lvl1pPr>
              <a:defRPr/>
            </a:lvl1pPr>
          </a:lstStyle>
          <a:p>
            <a:fld id="{F0B032B5-D89B-4DEC-83FE-DA68642F2FAE}" type="datetime1">
              <a:rPr lang="ja-JP" altLang="en-US"/>
              <a:pPr/>
              <a:t>2009/11/1</a:t>
            </a:fld>
            <a:endParaRPr lang="ja-JP" altLang="en-US"/>
          </a:p>
        </p:txBody>
      </p:sp>
      <p:sp>
        <p:nvSpPr>
          <p:cNvPr id="4" name="フッター プレースホルダ 4"/>
          <p:cNvSpPr>
            <a:spLocks noGrp="1"/>
          </p:cNvSpPr>
          <p:nvPr>
            <p:ph type="ftr" sz="quarter" idx="11"/>
          </p:nvPr>
        </p:nvSpPr>
        <p:spPr/>
        <p:txBody>
          <a:bodyPr/>
          <a:lstStyle>
            <a:lvl1pPr>
              <a:defRPr/>
            </a:lvl1pPr>
          </a:lstStyle>
          <a:p>
            <a:endParaRPr lang="ja-JP" altLang="en-US"/>
          </a:p>
        </p:txBody>
      </p:sp>
      <p:sp>
        <p:nvSpPr>
          <p:cNvPr id="5" name="スライド番号プレースホルダ 5"/>
          <p:cNvSpPr>
            <a:spLocks noGrp="1"/>
          </p:cNvSpPr>
          <p:nvPr>
            <p:ph type="sldNum" sz="quarter" idx="12"/>
          </p:nvPr>
        </p:nvSpPr>
        <p:spPr/>
        <p:txBody>
          <a:bodyPr/>
          <a:lstStyle>
            <a:lvl1pPr>
              <a:defRPr/>
            </a:lvl1pPr>
          </a:lstStyle>
          <a:p>
            <a:fld id="{6FD27D68-47FE-4DB3-BDDD-AF3D246824DF}" type="slidenum">
              <a:rPr lang="ja-JP" altLang="en-US"/>
              <a:pPr/>
              <a:t>&lt;#&gt;</a:t>
            </a:fld>
            <a:endParaRPr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白紙">
    <p:spTree>
      <p:nvGrpSpPr>
        <p:cNvPr id="1" name=""/>
        <p:cNvGrpSpPr/>
        <p:nvPr/>
      </p:nvGrpSpPr>
      <p:grpSpPr>
        <a:xfrm>
          <a:off x="0" y="0"/>
          <a:ext cx="0" cy="0"/>
          <a:chOff x="0" y="0"/>
          <a:chExt cx="0" cy="0"/>
        </a:xfrm>
      </p:grpSpPr>
      <p:sp>
        <p:nvSpPr>
          <p:cNvPr id="2" name="日付プレースホルダ 1"/>
          <p:cNvSpPr>
            <a:spLocks noGrp="1"/>
          </p:cNvSpPr>
          <p:nvPr>
            <p:ph type="dt" sz="half" idx="10"/>
          </p:nvPr>
        </p:nvSpPr>
        <p:spPr/>
        <p:txBody>
          <a:bodyPr/>
          <a:lstStyle>
            <a:lvl1pPr>
              <a:defRPr/>
            </a:lvl1pPr>
          </a:lstStyle>
          <a:p>
            <a:fld id="{E3AB2DC5-B2F6-4EDB-A932-8A1A14433527}" type="datetime1">
              <a:rPr lang="ja-JP" altLang="en-US"/>
              <a:pPr/>
              <a:t>2009/11/1</a:t>
            </a:fld>
            <a:endParaRPr lang="ja-JP" altLang="en-US"/>
          </a:p>
        </p:txBody>
      </p:sp>
      <p:sp>
        <p:nvSpPr>
          <p:cNvPr id="3" name="フッター プレースホルダ 2"/>
          <p:cNvSpPr>
            <a:spLocks noGrp="1"/>
          </p:cNvSpPr>
          <p:nvPr>
            <p:ph type="ftr" sz="quarter" idx="11"/>
          </p:nvPr>
        </p:nvSpPr>
        <p:spPr/>
        <p:txBody>
          <a:bodyPr/>
          <a:lstStyle>
            <a:lvl1pPr>
              <a:defRPr/>
            </a:lvl1pPr>
          </a:lstStyle>
          <a:p>
            <a:endParaRPr lang="ja-JP" altLang="en-US"/>
          </a:p>
        </p:txBody>
      </p:sp>
      <p:sp>
        <p:nvSpPr>
          <p:cNvPr id="4" name="スライド番号プレースホルダ 3"/>
          <p:cNvSpPr>
            <a:spLocks noGrp="1"/>
          </p:cNvSpPr>
          <p:nvPr>
            <p:ph type="sldNum" sz="quarter" idx="12"/>
          </p:nvPr>
        </p:nvSpPr>
        <p:spPr/>
        <p:txBody>
          <a:bodyPr/>
          <a:lstStyle>
            <a:lvl1pPr>
              <a:defRPr/>
            </a:lvl1pPr>
          </a:lstStyle>
          <a:p>
            <a:fld id="{E07C757E-A786-41C5-8DD2-51FF7BBF07E6}" type="slidenum">
              <a:rPr lang="ja-JP" altLang="en-US"/>
              <a:pPr/>
              <a:t>&lt;#&gt;</a:t>
            </a:fld>
            <a:endParaRPr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5" name="正方形/長方形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endParaRPr kumimoji="0" lang="en-US" altLang="en-US">
              <a:solidFill>
                <a:srgbClr val="FFFFFF"/>
              </a:solidFill>
              <a:ea typeface="ＭＳ Ｐゴシック" charset="-128"/>
            </a:endParaRPr>
          </a:p>
        </p:txBody>
      </p:sp>
      <p:sp>
        <p:nvSpPr>
          <p:cNvPr id="6" name="正方形/長方形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endParaRPr kumimoji="0" lang="en-US" altLang="en-US">
              <a:solidFill>
                <a:srgbClr val="FFFFFF"/>
              </a:solidFill>
              <a:ea typeface="ＭＳ Ｐゴシック" charset="-128"/>
            </a:endParaRPr>
          </a:p>
        </p:txBody>
      </p:sp>
      <p:sp>
        <p:nvSpPr>
          <p:cNvPr id="2" name="タイトル 1"/>
          <p:cNvSpPr>
            <a:spLocks noGrp="1"/>
          </p:cNvSpPr>
          <p:nvPr>
            <p:ph type="title"/>
          </p:nvPr>
        </p:nvSpPr>
        <p:spPr>
          <a:xfrm>
            <a:off x="167838" y="152400"/>
            <a:ext cx="2523744" cy="978408"/>
          </a:xfrm>
        </p:spPr>
        <p:txBody>
          <a:bodyPr lIns="73152" bIns="0" anchor="b">
            <a:sp3d prstMaterial="matte"/>
          </a:bodyPr>
          <a:lstStyle>
            <a:lvl1pPr algn="l">
              <a:defRPr sz="2000" b="0"/>
            </a:lvl1pPr>
          </a:lstStyle>
          <a:p>
            <a:r>
              <a:rPr lang="ja-JP" altLang="en-US"/>
              <a:t>マスタ タイトルの書式設定</a:t>
            </a:r>
            <a:endParaRPr lang="en-US"/>
          </a:p>
        </p:txBody>
      </p:sp>
      <p:sp>
        <p:nvSpPr>
          <p:cNvPr id="3" name="コンテンツ プレースホルダ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テキスト プレースホルダ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7" name="日付プレースホルダ 4"/>
          <p:cNvSpPr>
            <a:spLocks noGrp="1"/>
          </p:cNvSpPr>
          <p:nvPr>
            <p:ph type="dt" sz="half" idx="10"/>
          </p:nvPr>
        </p:nvSpPr>
        <p:spPr/>
        <p:txBody>
          <a:bodyPr/>
          <a:lstStyle>
            <a:lvl1pPr>
              <a:defRPr/>
            </a:lvl1pPr>
          </a:lstStyle>
          <a:p>
            <a:fld id="{06442930-84E5-47FD-B846-4A7DF44CC2E1}" type="datetime1">
              <a:rPr lang="ja-JP" altLang="en-US"/>
              <a:pPr/>
              <a:t>2009/11/1</a:t>
            </a:fld>
            <a:endParaRPr lang="ja-JP" altLang="en-US"/>
          </a:p>
        </p:txBody>
      </p:sp>
      <p:sp>
        <p:nvSpPr>
          <p:cNvPr id="8" name="フッター プレースホルダ 5"/>
          <p:cNvSpPr>
            <a:spLocks noGrp="1"/>
          </p:cNvSpPr>
          <p:nvPr>
            <p:ph type="ftr" sz="quarter" idx="11"/>
          </p:nvPr>
        </p:nvSpPr>
        <p:spPr/>
        <p:txBody>
          <a:bodyPr/>
          <a:lstStyle>
            <a:lvl1pPr>
              <a:defRPr/>
            </a:lvl1pPr>
          </a:lstStyle>
          <a:p>
            <a:endParaRPr lang="ja-JP" altLang="en-US"/>
          </a:p>
        </p:txBody>
      </p:sp>
      <p:sp>
        <p:nvSpPr>
          <p:cNvPr id="9" name="スライド番号プレースホルダ 6"/>
          <p:cNvSpPr>
            <a:spLocks noGrp="1"/>
          </p:cNvSpPr>
          <p:nvPr>
            <p:ph type="sldNum" sz="quarter" idx="12"/>
          </p:nvPr>
        </p:nvSpPr>
        <p:spPr/>
        <p:txBody>
          <a:bodyPr/>
          <a:lstStyle>
            <a:lvl1pPr>
              <a:defRPr/>
            </a:lvl1pPr>
          </a:lstStyle>
          <a:p>
            <a:fld id="{BFBDE359-4B0B-491B-BCBC-EA2B38BB7546}" type="slidenum">
              <a:rPr lang="ja-JP" altLang="en-US"/>
              <a:pPr/>
              <a:t>&lt;#&gt;</a:t>
            </a:fld>
            <a:endParaRPr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と図">
    <p:bg>
      <p:bgRef idx="1001">
        <a:schemeClr val="bg2"/>
      </p:bgRef>
    </p:bg>
    <p:spTree>
      <p:nvGrpSpPr>
        <p:cNvPr id="1" name=""/>
        <p:cNvGrpSpPr/>
        <p:nvPr/>
      </p:nvGrpSpPr>
      <p:grpSpPr>
        <a:xfrm>
          <a:off x="0" y="0"/>
          <a:ext cx="0" cy="0"/>
          <a:chOff x="0" y="0"/>
          <a:chExt cx="0" cy="0"/>
        </a:xfrm>
      </p:grpSpPr>
      <p:sp>
        <p:nvSpPr>
          <p:cNvPr id="5" name="正方形/長方形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endParaRPr kumimoji="0" lang="en-US" altLang="en-US">
              <a:solidFill>
                <a:srgbClr val="FFFFFF"/>
              </a:solidFill>
              <a:ea typeface="ＭＳ Ｐゴシック" charset="-128"/>
            </a:endParaRPr>
          </a:p>
        </p:txBody>
      </p:sp>
      <p:sp>
        <p:nvSpPr>
          <p:cNvPr id="6" name="正方形/長方形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endParaRPr kumimoji="0" lang="en-US" altLang="en-US">
              <a:solidFill>
                <a:srgbClr val="FFFFFF"/>
              </a:solidFill>
              <a:ea typeface="ＭＳ Ｐゴシック" charset="-128"/>
            </a:endParaRPr>
          </a:p>
        </p:txBody>
      </p:sp>
      <p:sp>
        <p:nvSpPr>
          <p:cNvPr id="2" name="タイトル 1"/>
          <p:cNvSpPr>
            <a:spLocks noGrp="1"/>
          </p:cNvSpPr>
          <p:nvPr>
            <p:ph type="title"/>
          </p:nvPr>
        </p:nvSpPr>
        <p:spPr>
          <a:xfrm>
            <a:off x="164592" y="155448"/>
            <a:ext cx="2525150" cy="978408"/>
          </a:xfrm>
        </p:spPr>
        <p:txBody>
          <a:bodyPr lIns="73152" bIns="0" anchor="b">
            <a:sp3d prstMaterial="matte"/>
          </a:bodyPr>
          <a:lstStyle>
            <a:lvl1pPr algn="l">
              <a:defRPr sz="2000" b="0"/>
            </a:lvl1pPr>
          </a:lstStyle>
          <a:p>
            <a:r>
              <a:rPr lang="ja-JP" altLang="en-US"/>
              <a:t>マスタ タイトルの書式設定</a:t>
            </a:r>
            <a:endParaRPr lang="en-US"/>
          </a:p>
        </p:txBody>
      </p:sp>
      <p:sp>
        <p:nvSpPr>
          <p:cNvPr id="3" name="図プレースホルダ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dirty="0"/>
              <a:t>アイコンをクリックして図を追加</a:t>
            </a:r>
            <a:endParaRPr lang="en-US" noProof="0" dirty="0"/>
          </a:p>
        </p:txBody>
      </p:sp>
      <p:sp>
        <p:nvSpPr>
          <p:cNvPr id="4" name="テキスト プレースホルダ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a:t>マスタ テキストの書式設定</a:t>
            </a:r>
          </a:p>
        </p:txBody>
      </p:sp>
      <p:sp>
        <p:nvSpPr>
          <p:cNvPr id="7" name="日付プレースホルダ 4"/>
          <p:cNvSpPr>
            <a:spLocks noGrp="1"/>
          </p:cNvSpPr>
          <p:nvPr>
            <p:ph type="dt" sz="half" idx="10"/>
          </p:nvPr>
        </p:nvSpPr>
        <p:spPr>
          <a:xfrm>
            <a:off x="165100" y="1169988"/>
            <a:ext cx="2522538" cy="201612"/>
          </a:xfrm>
        </p:spPr>
        <p:txBody>
          <a:bodyPr/>
          <a:lstStyle>
            <a:lvl1pPr>
              <a:defRPr/>
            </a:lvl1pPr>
          </a:lstStyle>
          <a:p>
            <a:fld id="{47CB4751-8C6E-4573-A7F4-141DF13B1451}" type="datetime1">
              <a:rPr lang="ja-JP" altLang="en-US"/>
              <a:pPr/>
              <a:t>2009/11/1</a:t>
            </a:fld>
            <a:endParaRPr lang="ja-JP" altLang="en-US"/>
          </a:p>
        </p:txBody>
      </p:sp>
      <p:sp>
        <p:nvSpPr>
          <p:cNvPr id="8" name="フッター プレースホルダ 5"/>
          <p:cNvSpPr>
            <a:spLocks noGrp="1"/>
          </p:cNvSpPr>
          <p:nvPr>
            <p:ph type="ftr" sz="quarter" idx="11"/>
          </p:nvPr>
        </p:nvSpPr>
        <p:spPr>
          <a:xfrm>
            <a:off x="3035300" y="1169988"/>
            <a:ext cx="5194300" cy="201612"/>
          </a:xfrm>
        </p:spPr>
        <p:txBody>
          <a:bodyPr/>
          <a:lstStyle>
            <a:lvl1pPr>
              <a:defRPr>
                <a:solidFill>
                  <a:srgbClr val="BCBCBC"/>
                </a:solidFill>
              </a:defRPr>
            </a:lvl1pPr>
          </a:lstStyle>
          <a:p>
            <a:endParaRPr lang="ja-JP" altLang="en-US"/>
          </a:p>
        </p:txBody>
      </p:sp>
      <p:sp>
        <p:nvSpPr>
          <p:cNvPr id="9" name="スライド番号プレースホルダ 6"/>
          <p:cNvSpPr>
            <a:spLocks noGrp="1"/>
          </p:cNvSpPr>
          <p:nvPr>
            <p:ph type="sldNum" sz="quarter" idx="12"/>
          </p:nvPr>
        </p:nvSpPr>
        <p:spPr>
          <a:xfrm>
            <a:off x="8339138" y="1169988"/>
            <a:ext cx="733425" cy="201612"/>
          </a:xfrm>
        </p:spPr>
        <p:txBody>
          <a:bodyPr/>
          <a:lstStyle>
            <a:lvl1pPr>
              <a:defRPr/>
            </a:lvl1pPr>
          </a:lstStyle>
          <a:p>
            <a:fld id="{685EE508-0C90-428E-92EC-B508D1D3C84B}" type="slidenum">
              <a:rPr lang="ja-JP" altLang="en-US"/>
              <a:pPr/>
              <a:t>&lt;#&gt;</a:t>
            </a:fld>
            <a:endParaRPr lang="ja-JP" altLang="en-US"/>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a:t>マスタ タイトルの書式設定</a:t>
            </a:r>
            <a:endParaRPr lang="en-US"/>
          </a:p>
        </p:txBody>
      </p:sp>
      <p:sp>
        <p:nvSpPr>
          <p:cNvPr id="3" name="縦書きテキスト プレースホルダ 2"/>
          <p:cNvSpPr>
            <a:spLocks noGrp="1"/>
          </p:cNvSpPr>
          <p:nvPr>
            <p:ph type="body" orient="vert" idx="1"/>
          </p:nvPr>
        </p:nvSpPr>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4" name="日付プレースホルダ 3"/>
          <p:cNvSpPr>
            <a:spLocks noGrp="1"/>
          </p:cNvSpPr>
          <p:nvPr>
            <p:ph type="dt" sz="half" idx="10"/>
          </p:nvPr>
        </p:nvSpPr>
        <p:spPr/>
        <p:txBody>
          <a:bodyPr/>
          <a:lstStyle>
            <a:lvl1pPr>
              <a:defRPr/>
            </a:lvl1pPr>
          </a:lstStyle>
          <a:p>
            <a:fld id="{DECBA7BA-C0AA-4149-9675-56433B3885C1}" type="datetime1">
              <a:rPr lang="ja-JP" altLang="en-US"/>
              <a:pPr/>
              <a:t>2009/11/1</a:t>
            </a:fld>
            <a:endParaRPr lang="ja-JP" altLang="en-US"/>
          </a:p>
        </p:txBody>
      </p:sp>
      <p:sp>
        <p:nvSpPr>
          <p:cNvPr id="5" name="フッター プレースホルダ 4"/>
          <p:cNvSpPr>
            <a:spLocks noGrp="1"/>
          </p:cNvSpPr>
          <p:nvPr>
            <p:ph type="ftr" sz="quarter" idx="11"/>
          </p:nvPr>
        </p:nvSpPr>
        <p:spPr/>
        <p:txBody>
          <a:bodyPr/>
          <a:lstStyle>
            <a:lvl1pPr>
              <a:defRPr/>
            </a:lvl1pPr>
          </a:lstStyle>
          <a:p>
            <a:endParaRPr lang="ja-JP" altLang="en-US"/>
          </a:p>
        </p:txBody>
      </p:sp>
      <p:sp>
        <p:nvSpPr>
          <p:cNvPr id="6" name="スライド番号プレースホルダ 5"/>
          <p:cNvSpPr>
            <a:spLocks noGrp="1"/>
          </p:cNvSpPr>
          <p:nvPr>
            <p:ph type="sldNum" sz="quarter" idx="12"/>
          </p:nvPr>
        </p:nvSpPr>
        <p:spPr/>
        <p:txBody>
          <a:bodyPr/>
          <a:lstStyle>
            <a:lvl1pPr>
              <a:defRPr/>
            </a:lvl1pPr>
          </a:lstStyle>
          <a:p>
            <a:fld id="{3FFCB193-4A93-41BA-B027-DB21FC9BD815}" type="slidenum">
              <a:rPr lang="ja-JP" altLang="en-US"/>
              <a:pPr/>
              <a:t>&lt;#&gt;</a:t>
            </a:fld>
            <a:endParaRPr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縦書きタイトル/テキスト">
    <p:spTree>
      <p:nvGrpSpPr>
        <p:cNvPr id="1" name=""/>
        <p:cNvGrpSpPr/>
        <p:nvPr/>
      </p:nvGrpSpPr>
      <p:grpSpPr>
        <a:xfrm>
          <a:off x="0" y="0"/>
          <a:ext cx="0" cy="0"/>
          <a:chOff x="0" y="0"/>
          <a:chExt cx="0" cy="0"/>
        </a:xfrm>
      </p:grpSpPr>
      <p:sp>
        <p:nvSpPr>
          <p:cNvPr id="4" name="正方形/長方形 3"/>
          <p:cNvSpPr>
            <a:spLocks noChangeArrowheads="1"/>
          </p:cNvSpPr>
          <p:nvPr/>
        </p:nvSpPr>
        <p:spPr bwMode="invGray">
          <a:xfrm>
            <a:off x="6599238" y="0"/>
            <a:ext cx="46037" cy="6858000"/>
          </a:xfrm>
          <a:prstGeom prst="rect">
            <a:avLst/>
          </a:prstGeom>
          <a:solidFill>
            <a:srgbClr val="FFFFFF"/>
          </a:solidFill>
          <a:ln w="48000" cmpd="thickThin">
            <a:noFill/>
            <a:miter lim="800000"/>
            <a:headEnd/>
            <a:tailEnd/>
          </a:ln>
          <a:effectLst>
            <a:outerShdw dist="10160" dir="10800000" algn="tl" rotWithShape="0">
              <a:srgbClr val="808080">
                <a:alpha val="59999"/>
              </a:srgbClr>
            </a:outerShdw>
          </a:effectLst>
        </p:spPr>
        <p:txBody>
          <a:bodyPr anchor="ctr"/>
          <a:lstStyle/>
          <a:p>
            <a:pPr algn="ctr"/>
            <a:endParaRPr kumimoji="0" lang="en-US" altLang="en-US">
              <a:solidFill>
                <a:srgbClr val="FFFFFF"/>
              </a:solidFill>
              <a:latin typeface="Corbel" charset="0"/>
            </a:endParaRPr>
          </a:p>
        </p:txBody>
      </p:sp>
      <p:sp>
        <p:nvSpPr>
          <p:cNvPr id="5" name="正方形/長方形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endParaRPr kumimoji="0" lang="en-US" altLang="en-US">
              <a:solidFill>
                <a:srgbClr val="FFFFFF"/>
              </a:solidFill>
              <a:ea typeface="ＭＳ Ｐゴシック" charset="-128"/>
            </a:endParaRPr>
          </a:p>
        </p:txBody>
      </p:sp>
      <p:sp>
        <p:nvSpPr>
          <p:cNvPr id="2" name="縦書きタイトル 1"/>
          <p:cNvSpPr>
            <a:spLocks noGrp="1"/>
          </p:cNvSpPr>
          <p:nvPr>
            <p:ph type="title" orient="vert"/>
          </p:nvPr>
        </p:nvSpPr>
        <p:spPr>
          <a:xfrm>
            <a:off x="6781800" y="274640"/>
            <a:ext cx="1905000" cy="5851525"/>
          </a:xfrm>
        </p:spPr>
        <p:txBody>
          <a:bodyPr vert="eaVert"/>
          <a:lstStyle/>
          <a:p>
            <a:r>
              <a:rPr lang="ja-JP" altLang="en-US"/>
              <a:t>マスタ タイトルの書式設定</a:t>
            </a:r>
            <a:endParaRPr lang="en-US"/>
          </a:p>
        </p:txBody>
      </p:sp>
      <p:sp>
        <p:nvSpPr>
          <p:cNvPr id="3" name="縦書きテキスト プレースホルダ 2"/>
          <p:cNvSpPr>
            <a:spLocks noGrp="1"/>
          </p:cNvSpPr>
          <p:nvPr>
            <p:ph type="body" orient="vert" idx="1"/>
          </p:nvPr>
        </p:nvSpPr>
        <p:spPr>
          <a:xfrm>
            <a:off x="457200" y="304800"/>
            <a:ext cx="6019800" cy="5851525"/>
          </a:xfrm>
        </p:spPr>
        <p:txBody>
          <a:bodyPr vert="eaVert"/>
          <a:lstStyle/>
          <a:p>
            <a:pPr lvl="0"/>
            <a:r>
              <a:rPr lang="ja-JP" altLang="en-US"/>
              <a:t>マスタ テキストの書式設定</a:t>
            </a:r>
          </a:p>
          <a:p>
            <a:pPr lvl="1"/>
            <a:r>
              <a:rPr lang="ja-JP" altLang="en-US"/>
              <a:t>第 </a:t>
            </a:r>
            <a:r>
              <a:rPr lang="en-US" altLang="ja-JP"/>
              <a:t>2 </a:t>
            </a:r>
            <a:r>
              <a:rPr lang="ja-JP" altLang="en-US"/>
              <a:t>レベル</a:t>
            </a:r>
          </a:p>
          <a:p>
            <a:pPr lvl="2"/>
            <a:r>
              <a:rPr lang="ja-JP" altLang="en-US"/>
              <a:t>第 </a:t>
            </a:r>
            <a:r>
              <a:rPr lang="en-US" altLang="ja-JP"/>
              <a:t>3 </a:t>
            </a:r>
            <a:r>
              <a:rPr lang="ja-JP" altLang="en-US"/>
              <a:t>レベル</a:t>
            </a:r>
          </a:p>
          <a:p>
            <a:pPr lvl="3"/>
            <a:r>
              <a:rPr lang="ja-JP" altLang="en-US"/>
              <a:t>第 </a:t>
            </a:r>
            <a:r>
              <a:rPr lang="en-US" altLang="ja-JP"/>
              <a:t>4 </a:t>
            </a:r>
            <a:r>
              <a:rPr lang="ja-JP" altLang="en-US"/>
              <a:t>レベル</a:t>
            </a:r>
          </a:p>
          <a:p>
            <a:pPr lvl="4"/>
            <a:r>
              <a:rPr lang="ja-JP" altLang="en-US"/>
              <a:t>第 </a:t>
            </a:r>
            <a:r>
              <a:rPr lang="en-US" altLang="ja-JP"/>
              <a:t>5 </a:t>
            </a:r>
            <a:r>
              <a:rPr lang="ja-JP" altLang="en-US"/>
              <a:t>レベル</a:t>
            </a:r>
            <a:endParaRPr lang="en-US"/>
          </a:p>
        </p:txBody>
      </p:sp>
      <p:sp>
        <p:nvSpPr>
          <p:cNvPr id="6" name="日付プレースホルダ 3"/>
          <p:cNvSpPr>
            <a:spLocks noGrp="1"/>
          </p:cNvSpPr>
          <p:nvPr>
            <p:ph type="dt" sz="half" idx="10"/>
          </p:nvPr>
        </p:nvSpPr>
        <p:spPr/>
        <p:txBody>
          <a:bodyPr/>
          <a:lstStyle>
            <a:lvl1pPr>
              <a:defRPr/>
            </a:lvl1pPr>
          </a:lstStyle>
          <a:p>
            <a:fld id="{6C9448AA-942A-4684-AC6B-C336EE4EFBBD}" type="datetime1">
              <a:rPr lang="ja-JP" altLang="en-US"/>
              <a:pPr/>
              <a:t>2009/11/1</a:t>
            </a:fld>
            <a:endParaRPr lang="ja-JP" altLang="en-US"/>
          </a:p>
        </p:txBody>
      </p:sp>
      <p:sp>
        <p:nvSpPr>
          <p:cNvPr id="7" name="フッター プレースホルダ 4"/>
          <p:cNvSpPr>
            <a:spLocks noGrp="1"/>
          </p:cNvSpPr>
          <p:nvPr>
            <p:ph type="ftr" sz="quarter" idx="11"/>
          </p:nvPr>
        </p:nvSpPr>
        <p:spPr>
          <a:xfrm>
            <a:off x="2640013" y="6376988"/>
            <a:ext cx="3836987" cy="365125"/>
          </a:xfrm>
        </p:spPr>
        <p:txBody>
          <a:bodyPr/>
          <a:lstStyle>
            <a:lvl1pPr>
              <a:defRPr/>
            </a:lvl1pPr>
          </a:lstStyle>
          <a:p>
            <a:endParaRPr lang="ja-JP" altLang="en-US"/>
          </a:p>
        </p:txBody>
      </p:sp>
      <p:sp>
        <p:nvSpPr>
          <p:cNvPr id="8" name="スライド番号プレースホルダ 5"/>
          <p:cNvSpPr>
            <a:spLocks noGrp="1"/>
          </p:cNvSpPr>
          <p:nvPr>
            <p:ph type="sldNum" sz="quarter" idx="12"/>
          </p:nvPr>
        </p:nvSpPr>
        <p:spPr/>
        <p:txBody>
          <a:bodyPr/>
          <a:lstStyle>
            <a:lvl1pPr>
              <a:defRPr/>
            </a:lvl1pPr>
          </a:lstStyle>
          <a:p>
            <a:fld id="{5B197680-100D-4264-973B-16C4CD8A3C16}" type="slidenum">
              <a:rPr lang="ja-JP" altLang="en-US"/>
              <a:pPr/>
              <a:t>&lt;#&gt;</a:t>
            </a:fld>
            <a:endParaRPr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正方形/長方形 9"/>
          <p:cNvSpPr>
            <a:spLocks noChangeArrowheads="1"/>
          </p:cNvSpPr>
          <p:nvPr/>
        </p:nvSpPr>
        <p:spPr bwMode="invGray">
          <a:xfrm>
            <a:off x="0" y="1436688"/>
            <a:ext cx="9144000" cy="44450"/>
          </a:xfrm>
          <a:prstGeom prst="rect">
            <a:avLst/>
          </a:prstGeom>
          <a:solidFill>
            <a:srgbClr val="FFFFFF"/>
          </a:solidFill>
          <a:ln w="48000" cmpd="thickThin">
            <a:noFill/>
            <a:miter lim="800000"/>
            <a:headEnd/>
            <a:tailEnd/>
          </a:ln>
          <a:effectLst>
            <a:outerShdw dist="10160" dir="5400000" algn="tl" rotWithShape="0">
              <a:srgbClr val="808080">
                <a:alpha val="59999"/>
              </a:srgbClr>
            </a:outerShdw>
          </a:effectLst>
        </p:spPr>
        <p:txBody>
          <a:bodyPr anchor="ctr"/>
          <a:lstStyle/>
          <a:p>
            <a:pPr algn="ctr"/>
            <a:endParaRPr kumimoji="0" lang="en-US" altLang="en-US">
              <a:solidFill>
                <a:srgbClr val="FFFFFF"/>
              </a:solidFill>
              <a:latin typeface="Corbel" charset="0"/>
            </a:endParaRPr>
          </a:p>
        </p:txBody>
      </p:sp>
      <p:sp>
        <p:nvSpPr>
          <p:cNvPr id="7" name="正方形/長方形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endParaRPr kumimoji="0" lang="en-US" altLang="en-US">
              <a:solidFill>
                <a:srgbClr val="FFFFFF"/>
              </a:solidFill>
              <a:ea typeface="ＭＳ Ｐゴシック" charset="-128"/>
            </a:endParaRPr>
          </a:p>
        </p:txBody>
      </p:sp>
      <p:sp>
        <p:nvSpPr>
          <p:cNvPr id="2" name="タイトル プレースホルダ 1"/>
          <p:cNvSpPr>
            <a:spLocks noGrp="1"/>
          </p:cNvSpPr>
          <p:nvPr>
            <p:ph type="title"/>
          </p:nvPr>
        </p:nvSpPr>
        <p:spPr>
          <a:xfrm>
            <a:off x="457200" y="152400"/>
            <a:ext cx="8229600" cy="1250950"/>
          </a:xfrm>
          <a:prstGeom prst="rect">
            <a:avLst/>
          </a:prstGeom>
        </p:spPr>
        <p:txBody>
          <a:bodyPr vert="horz" wrap="square" lIns="91440" tIns="45720" rIns="45720" bIns="45720" numCol="1" anchor="ctr" anchorCtr="0" compatLnSpc="1">
            <a:prstTxWarp prst="textNoShape">
              <a:avLst/>
            </a:prstTxWarp>
            <a:normAutofit/>
          </a:bodyPr>
          <a:lstStyle/>
          <a:p>
            <a:pPr lvl="0"/>
            <a:r>
              <a:rPr lang="ja-JP" altLang="en-US" smtClean="0"/>
              <a:t>マスタ タイトルの書式設定</a:t>
            </a:r>
            <a:endParaRPr lang="en-US" altLang="en-US" smtClean="0"/>
          </a:p>
        </p:txBody>
      </p:sp>
      <p:sp>
        <p:nvSpPr>
          <p:cNvPr id="1029" name="テキスト プレースホルダ 2"/>
          <p:cNvSpPr>
            <a:spLocks noGrp="1"/>
          </p:cNvSpPr>
          <p:nvPr>
            <p:ph type="body" idx="1"/>
          </p:nvPr>
        </p:nvSpPr>
        <p:spPr bwMode="auto">
          <a:xfrm>
            <a:off x="457200" y="1774825"/>
            <a:ext cx="8229600" cy="4625975"/>
          </a:xfrm>
          <a:prstGeom prst="rect">
            <a:avLst/>
          </a:prstGeom>
          <a:noFill/>
          <a:ln w="9525">
            <a:noFill/>
            <a:miter lim="800000"/>
            <a:headEnd/>
            <a:tailEnd/>
          </a:ln>
        </p:spPr>
        <p:txBody>
          <a:bodyPr vert="horz" wrap="square" lIns="54864" tIns="91440" rIns="91440" bIns="45720" numCol="1" anchor="t" anchorCtr="0" compatLnSpc="1">
            <a:prstTxWarp prst="textNoShape">
              <a:avLst/>
            </a:prstTxWarp>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en-US" altLang="ja-JP" smtClean="0"/>
          </a:p>
        </p:txBody>
      </p:sp>
      <p:sp>
        <p:nvSpPr>
          <p:cNvPr id="4" name="日付プレースホルダ 3"/>
          <p:cNvSpPr>
            <a:spLocks noGrp="1"/>
          </p:cNvSpPr>
          <p:nvPr>
            <p:ph type="dt" sz="half" idx="2"/>
          </p:nvPr>
        </p:nvSpPr>
        <p:spPr>
          <a:xfrm>
            <a:off x="457200" y="6477000"/>
            <a:ext cx="2133600" cy="274638"/>
          </a:xfrm>
          <a:prstGeom prst="rect">
            <a:avLst/>
          </a:prstGeom>
        </p:spPr>
        <p:txBody>
          <a:bodyPr vert="horz" wrap="square" lIns="109728" tIns="45720" rIns="45720" bIns="0" numCol="1" anchor="b" anchorCtr="0" compatLnSpc="1">
            <a:prstTxWarp prst="textNoShape">
              <a:avLst/>
            </a:prstTxWarp>
          </a:bodyPr>
          <a:lstStyle>
            <a:lvl1pPr>
              <a:defRPr kumimoji="0" sz="1200">
                <a:solidFill>
                  <a:srgbClr val="3F3F3F"/>
                </a:solidFill>
                <a:latin typeface="Corbel" charset="0"/>
                <a:ea typeface="ＭＳ ゴシック" charset="-128"/>
              </a:defRPr>
            </a:lvl1pPr>
          </a:lstStyle>
          <a:p>
            <a:fld id="{9F9E89D5-F2FD-41F1-AF55-A5CC8F0DA540}" type="datetime1">
              <a:rPr lang="ja-JP" altLang="en-US"/>
              <a:pPr/>
              <a:t>2009/11/1</a:t>
            </a:fld>
            <a:endParaRPr lang="ja-JP" altLang="en-US"/>
          </a:p>
        </p:txBody>
      </p:sp>
      <p:sp>
        <p:nvSpPr>
          <p:cNvPr id="5" name="フッター プレースホルダ 4"/>
          <p:cNvSpPr>
            <a:spLocks noGrp="1"/>
          </p:cNvSpPr>
          <p:nvPr>
            <p:ph type="ftr" sz="quarter" idx="3"/>
          </p:nvPr>
        </p:nvSpPr>
        <p:spPr>
          <a:xfrm>
            <a:off x="2640013" y="6477000"/>
            <a:ext cx="5508625" cy="274638"/>
          </a:xfrm>
          <a:prstGeom prst="rect">
            <a:avLst/>
          </a:prstGeom>
        </p:spPr>
        <p:txBody>
          <a:bodyPr vert="horz" wrap="square" lIns="45720" tIns="45720" rIns="45720" bIns="0" numCol="1" anchor="b" anchorCtr="0" compatLnSpc="1">
            <a:prstTxWarp prst="textNoShape">
              <a:avLst/>
            </a:prstTxWarp>
          </a:bodyPr>
          <a:lstStyle>
            <a:lvl1pPr>
              <a:defRPr kumimoji="0" sz="1200">
                <a:solidFill>
                  <a:srgbClr val="3F3F3F"/>
                </a:solidFill>
                <a:latin typeface="Corbel" charset="0"/>
                <a:ea typeface="ＭＳ ゴシック" charset="-128"/>
              </a:defRPr>
            </a:lvl1pPr>
          </a:lstStyle>
          <a:p>
            <a:endParaRPr lang="ja-JP" altLang="en-US"/>
          </a:p>
        </p:txBody>
      </p:sp>
      <p:sp>
        <p:nvSpPr>
          <p:cNvPr id="6" name="スライド番号プレースホルダ 5"/>
          <p:cNvSpPr>
            <a:spLocks noGrp="1"/>
          </p:cNvSpPr>
          <p:nvPr>
            <p:ph type="sldNum" sz="quarter" idx="4"/>
          </p:nvPr>
        </p:nvSpPr>
        <p:spPr>
          <a:xfrm>
            <a:off x="8204200" y="6477000"/>
            <a:ext cx="733425" cy="274638"/>
          </a:xfrm>
          <a:prstGeom prst="rect">
            <a:avLst/>
          </a:prstGeom>
        </p:spPr>
        <p:txBody>
          <a:bodyPr vert="horz" wrap="square" lIns="91440" tIns="45720" rIns="91440" bIns="0" numCol="1" anchor="b" anchorCtr="0" compatLnSpc="1">
            <a:prstTxWarp prst="textNoShape">
              <a:avLst/>
            </a:prstTxWarp>
          </a:bodyPr>
          <a:lstStyle>
            <a:lvl1pPr algn="r">
              <a:defRPr kumimoji="0" sz="1200">
                <a:solidFill>
                  <a:srgbClr val="3F3F3F"/>
                </a:solidFill>
                <a:latin typeface="Corbel" charset="0"/>
                <a:ea typeface="ＭＳ ゴシック" charset="-128"/>
              </a:defRPr>
            </a:lvl1pPr>
          </a:lstStyle>
          <a:p>
            <a:fld id="{BCA46E97-1F7C-4325-A8BE-2EC7059C18B1}" type="slidenum">
              <a:rPr lang="ja-JP" altLang="en-US"/>
              <a:pPr/>
              <a:t>&lt;#&gt;</a:t>
            </a:fld>
            <a:endParaRPr lang="ja-JP" altLang="en-US"/>
          </a:p>
        </p:txBody>
      </p:sp>
    </p:spTree>
  </p:cSld>
  <p:clrMap bg1="lt1" tx1="dk1" bg2="lt2" tx2="dk2" accent1="accent1" accent2="accent2" accent3="accent3" accent4="accent4" accent5="accent5" accent6="accent6" hlink="hlink" folHlink="folHlink"/>
  <p:sldLayoutIdLst>
    <p:sldLayoutId id="2147484175" r:id="rId1"/>
    <p:sldLayoutId id="2147484170" r:id="rId2"/>
    <p:sldLayoutId id="2147484176" r:id="rId3"/>
    <p:sldLayoutId id="2147484171" r:id="rId4"/>
    <p:sldLayoutId id="2147484172" r:id="rId5"/>
    <p:sldLayoutId id="2147484173" r:id="rId6"/>
    <p:sldLayoutId id="2147484177" r:id="rId7"/>
    <p:sldLayoutId id="2147484178" r:id="rId8"/>
    <p:sldLayoutId id="2147484179" r:id="rId9"/>
    <p:sldLayoutId id="2147484174" r:id="rId10"/>
    <p:sldLayoutId id="2147484180" r:id="rId11"/>
  </p:sldLayoutIdLst>
  <p:txStyles>
    <p:titleStyle>
      <a:lvl1pPr algn="l" rtl="0" fontAlgn="base">
        <a:spcBef>
          <a:spcPct val="0"/>
        </a:spcBef>
        <a:spcAft>
          <a:spcPct val="0"/>
        </a:spcAft>
        <a:defRPr kumimoji="1" sz="4500" b="1" kern="1200">
          <a:solidFill>
            <a:srgbClr val="FFC800"/>
          </a:solidFill>
          <a:latin typeface="+mj-lt"/>
          <a:ea typeface="+mj-ea"/>
          <a:cs typeface="ＭＳ ゴシック" charset="-128"/>
        </a:defRPr>
      </a:lvl1pPr>
      <a:lvl2pPr algn="l" rtl="0" fontAlgn="base">
        <a:spcBef>
          <a:spcPct val="0"/>
        </a:spcBef>
        <a:spcAft>
          <a:spcPct val="0"/>
        </a:spcAft>
        <a:defRPr kumimoji="1" sz="4500" b="1">
          <a:solidFill>
            <a:srgbClr val="FFC800"/>
          </a:solidFill>
          <a:latin typeface="Corbel" charset="0"/>
          <a:ea typeface="ＭＳ ゴシック" charset="-128"/>
          <a:cs typeface="ＭＳ ゴシック" charset="-128"/>
        </a:defRPr>
      </a:lvl2pPr>
      <a:lvl3pPr algn="l" rtl="0" fontAlgn="base">
        <a:spcBef>
          <a:spcPct val="0"/>
        </a:spcBef>
        <a:spcAft>
          <a:spcPct val="0"/>
        </a:spcAft>
        <a:defRPr kumimoji="1" sz="4500" b="1">
          <a:solidFill>
            <a:srgbClr val="FFC800"/>
          </a:solidFill>
          <a:latin typeface="Corbel" charset="0"/>
          <a:ea typeface="ＭＳ ゴシック" charset="-128"/>
          <a:cs typeface="ＭＳ ゴシック" charset="-128"/>
        </a:defRPr>
      </a:lvl3pPr>
      <a:lvl4pPr algn="l" rtl="0" fontAlgn="base">
        <a:spcBef>
          <a:spcPct val="0"/>
        </a:spcBef>
        <a:spcAft>
          <a:spcPct val="0"/>
        </a:spcAft>
        <a:defRPr kumimoji="1" sz="4500" b="1">
          <a:solidFill>
            <a:srgbClr val="FFC800"/>
          </a:solidFill>
          <a:latin typeface="Corbel" charset="0"/>
          <a:ea typeface="ＭＳ ゴシック" charset="-128"/>
          <a:cs typeface="ＭＳ ゴシック" charset="-128"/>
        </a:defRPr>
      </a:lvl4pPr>
      <a:lvl5pPr algn="l" rtl="0" fontAlgn="base">
        <a:spcBef>
          <a:spcPct val="0"/>
        </a:spcBef>
        <a:spcAft>
          <a:spcPct val="0"/>
        </a:spcAft>
        <a:defRPr kumimoji="1" sz="4500" b="1">
          <a:solidFill>
            <a:srgbClr val="FFC800"/>
          </a:solidFill>
          <a:latin typeface="Corbel" charset="0"/>
          <a:ea typeface="ＭＳ ゴシック" charset="-128"/>
          <a:cs typeface="ＭＳ ゴシック" charset="-128"/>
        </a:defRPr>
      </a:lvl5pPr>
      <a:lvl6pPr marL="457200" algn="l" rtl="0" fontAlgn="base">
        <a:spcBef>
          <a:spcPct val="0"/>
        </a:spcBef>
        <a:spcAft>
          <a:spcPct val="0"/>
        </a:spcAft>
        <a:defRPr kumimoji="1" sz="4500" b="1">
          <a:solidFill>
            <a:srgbClr val="FFC800"/>
          </a:solidFill>
          <a:latin typeface="Corbel" charset="0"/>
          <a:ea typeface="ＭＳ ゴシック" charset="-128"/>
          <a:cs typeface="ＭＳ ゴシック" charset="-128"/>
        </a:defRPr>
      </a:lvl6pPr>
      <a:lvl7pPr marL="914400" algn="l" rtl="0" fontAlgn="base">
        <a:spcBef>
          <a:spcPct val="0"/>
        </a:spcBef>
        <a:spcAft>
          <a:spcPct val="0"/>
        </a:spcAft>
        <a:defRPr kumimoji="1" sz="4500" b="1">
          <a:solidFill>
            <a:srgbClr val="FFC800"/>
          </a:solidFill>
          <a:latin typeface="Corbel" charset="0"/>
          <a:ea typeface="ＭＳ ゴシック" charset="-128"/>
          <a:cs typeface="ＭＳ ゴシック" charset="-128"/>
        </a:defRPr>
      </a:lvl7pPr>
      <a:lvl8pPr marL="1371600" algn="l" rtl="0" fontAlgn="base">
        <a:spcBef>
          <a:spcPct val="0"/>
        </a:spcBef>
        <a:spcAft>
          <a:spcPct val="0"/>
        </a:spcAft>
        <a:defRPr kumimoji="1" sz="4500" b="1">
          <a:solidFill>
            <a:srgbClr val="FFC800"/>
          </a:solidFill>
          <a:latin typeface="Corbel" charset="0"/>
          <a:ea typeface="ＭＳ ゴシック" charset="-128"/>
          <a:cs typeface="ＭＳ ゴシック" charset="-128"/>
        </a:defRPr>
      </a:lvl8pPr>
      <a:lvl9pPr marL="1828800" algn="l" rtl="0" fontAlgn="base">
        <a:spcBef>
          <a:spcPct val="0"/>
        </a:spcBef>
        <a:spcAft>
          <a:spcPct val="0"/>
        </a:spcAft>
        <a:defRPr kumimoji="1" sz="4500" b="1">
          <a:solidFill>
            <a:srgbClr val="FFC800"/>
          </a:solidFill>
          <a:latin typeface="Corbel" charset="0"/>
          <a:ea typeface="ＭＳ ゴシック" charset="-128"/>
          <a:cs typeface="ＭＳ ゴシック" charset="-128"/>
        </a:defRPr>
      </a:lvl9pPr>
    </p:titleStyle>
    <p:bodyStyle>
      <a:lvl1pPr marL="438150" indent="-319088" algn="l" rtl="0" fontAlgn="base">
        <a:spcBef>
          <a:spcPct val="0"/>
        </a:spcBef>
        <a:spcAft>
          <a:spcPct val="0"/>
        </a:spcAft>
        <a:buClr>
          <a:schemeClr val="accent1"/>
        </a:buClr>
        <a:buSzPct val="80000"/>
        <a:buFont typeface="Wingdings 2" charset="2"/>
        <a:buChar char=""/>
        <a:defRPr kumimoji="1" sz="3200" kern="1200">
          <a:solidFill>
            <a:schemeClr val="tx1"/>
          </a:solidFill>
          <a:latin typeface="+mn-lt"/>
          <a:ea typeface="+mn-ea"/>
          <a:cs typeface="ＭＳ ゴシック" charset="-128"/>
        </a:defRPr>
      </a:lvl1pPr>
      <a:lvl2pPr marL="730250" indent="-273050" algn="l" rtl="0" fontAlgn="base">
        <a:spcBef>
          <a:spcPct val="20000"/>
        </a:spcBef>
        <a:spcAft>
          <a:spcPct val="0"/>
        </a:spcAft>
        <a:buClr>
          <a:schemeClr val="accent2"/>
        </a:buClr>
        <a:buSzPct val="90000"/>
        <a:buFont typeface="Wingdings" charset="2"/>
        <a:buChar char=""/>
        <a:defRPr kumimoji="1" sz="2800" kern="1200">
          <a:solidFill>
            <a:schemeClr val="tx1"/>
          </a:solidFill>
          <a:latin typeface="+mn-lt"/>
          <a:ea typeface="+mn-ea"/>
          <a:cs typeface="ＭＳ ゴシック" charset="-128"/>
        </a:defRPr>
      </a:lvl2pPr>
      <a:lvl3pPr marL="995363" indent="-228600" algn="l" rtl="0" fontAlgn="base">
        <a:spcBef>
          <a:spcPct val="20000"/>
        </a:spcBef>
        <a:spcAft>
          <a:spcPct val="0"/>
        </a:spcAft>
        <a:buClr>
          <a:srgbClr val="E66C7D"/>
        </a:buClr>
        <a:buFont typeface="Arial" charset="0"/>
        <a:buChar char="▪"/>
        <a:defRPr kumimoji="1" sz="2400" kern="1200">
          <a:solidFill>
            <a:schemeClr val="tx1"/>
          </a:solidFill>
          <a:latin typeface="+mn-lt"/>
          <a:ea typeface="+mn-ea"/>
          <a:cs typeface="ＭＳ ゴシック" charset="-128"/>
        </a:defRPr>
      </a:lvl3pPr>
      <a:lvl4pPr marL="1216025" indent="-182563" algn="l" rtl="0" fontAlgn="base">
        <a:spcBef>
          <a:spcPct val="20000"/>
        </a:spcBef>
        <a:spcAft>
          <a:spcPct val="0"/>
        </a:spcAft>
        <a:buClr>
          <a:srgbClr val="6BB76D"/>
        </a:buClr>
        <a:buFont typeface="Arial" charset="0"/>
        <a:buChar char="▪"/>
        <a:defRPr kumimoji="1" sz="2000" kern="1200">
          <a:solidFill>
            <a:schemeClr val="tx1"/>
          </a:solidFill>
          <a:latin typeface="+mn-lt"/>
          <a:ea typeface="+mn-ea"/>
          <a:cs typeface="ＭＳ ゴシック" charset="-128"/>
        </a:defRPr>
      </a:lvl4pPr>
      <a:lvl5pPr marL="1425575" indent="-182563" algn="l" rtl="0" fontAlgn="base">
        <a:spcBef>
          <a:spcPct val="20000"/>
        </a:spcBef>
        <a:spcAft>
          <a:spcPct val="0"/>
        </a:spcAft>
        <a:buClr>
          <a:srgbClr val="E88651"/>
        </a:buClr>
        <a:buFont typeface="Wingdings 3" charset="2"/>
        <a:buChar char=""/>
        <a:defRPr kumimoji="1" lang="en-US" sz="2000" kern="1200">
          <a:solidFill>
            <a:schemeClr val="tx1"/>
          </a:solidFill>
          <a:latin typeface="+mn-lt"/>
          <a:ea typeface="+mn-ea"/>
          <a:cs typeface="ＭＳ ゴシック" charset="-128"/>
        </a:defRPr>
      </a:lvl5pPr>
      <a:lvl6pPr marL="1627632" indent="-182880" algn="l" rtl="0" eaLnBrk="1" latinLnBrk="0" hangingPunct="1">
        <a:spcBef>
          <a:spcPct val="20000"/>
        </a:spcBef>
        <a:buClr>
          <a:schemeClr val="accent6"/>
        </a:buClr>
        <a:buSzPct val="100000"/>
        <a:buFont typeface="Wingdings 2"/>
        <a:buChar char=""/>
        <a:defRPr kumimoji="1"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1"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1"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1" sz="1800" kern="1200" baseline="0">
          <a:solidFill>
            <a:schemeClr val="tx1"/>
          </a:solidFill>
          <a:latin typeface="+mn-lt"/>
          <a:ea typeface="+mn-ea"/>
          <a:cs typeface="+mn-cs"/>
        </a:defRPr>
      </a:lvl9pPr>
    </p:bodyStyle>
    <p:otherStyle>
      <a:lvl1pPr marL="0" algn="l" rtl="0" eaLnBrk="1" latinLnBrk="0" hangingPunct="1">
        <a:defRPr kumimoji="1" kern="1200">
          <a:solidFill>
            <a:schemeClr val="tx1"/>
          </a:solidFill>
          <a:latin typeface="+mn-lt"/>
          <a:ea typeface="+mn-ea"/>
          <a:cs typeface="+mn-cs"/>
        </a:defRPr>
      </a:lvl1pPr>
      <a:lvl2pPr marL="457200" algn="l" rtl="0" eaLnBrk="1" latinLnBrk="0" hangingPunct="1">
        <a:defRPr kumimoji="1" kern="1200">
          <a:solidFill>
            <a:schemeClr val="tx1"/>
          </a:solidFill>
          <a:latin typeface="+mn-lt"/>
          <a:ea typeface="+mn-ea"/>
          <a:cs typeface="+mn-cs"/>
        </a:defRPr>
      </a:lvl2pPr>
      <a:lvl3pPr marL="914400" algn="l" rtl="0" eaLnBrk="1" latinLnBrk="0" hangingPunct="1">
        <a:defRPr kumimoji="1" kern="1200">
          <a:solidFill>
            <a:schemeClr val="tx1"/>
          </a:solidFill>
          <a:latin typeface="+mn-lt"/>
          <a:ea typeface="+mn-ea"/>
          <a:cs typeface="+mn-cs"/>
        </a:defRPr>
      </a:lvl3pPr>
      <a:lvl4pPr marL="1371600" algn="l" rtl="0" eaLnBrk="1" latinLnBrk="0" hangingPunct="1">
        <a:defRPr kumimoji="1" kern="1200">
          <a:solidFill>
            <a:schemeClr val="tx1"/>
          </a:solidFill>
          <a:latin typeface="+mn-lt"/>
          <a:ea typeface="+mn-ea"/>
          <a:cs typeface="+mn-cs"/>
        </a:defRPr>
      </a:lvl4pPr>
      <a:lvl5pPr marL="1828800" algn="l" rtl="0" eaLnBrk="1" latinLnBrk="0" hangingPunct="1">
        <a:defRPr kumimoji="1" kern="1200">
          <a:solidFill>
            <a:schemeClr val="tx1"/>
          </a:solidFill>
          <a:latin typeface="+mn-lt"/>
          <a:ea typeface="+mn-ea"/>
          <a:cs typeface="+mn-cs"/>
        </a:defRPr>
      </a:lvl5pPr>
      <a:lvl6pPr marL="2286000" algn="l" rtl="0" eaLnBrk="1" latinLnBrk="0" hangingPunct="1">
        <a:defRPr kumimoji="1" kern="1200">
          <a:solidFill>
            <a:schemeClr val="tx1"/>
          </a:solidFill>
          <a:latin typeface="+mn-lt"/>
          <a:ea typeface="+mn-ea"/>
          <a:cs typeface="+mn-cs"/>
        </a:defRPr>
      </a:lvl6pPr>
      <a:lvl7pPr marL="2743200" algn="l" rtl="0" eaLnBrk="1" latinLnBrk="0" hangingPunct="1">
        <a:defRPr kumimoji="1" kern="1200">
          <a:solidFill>
            <a:schemeClr val="tx1"/>
          </a:solidFill>
          <a:latin typeface="+mn-lt"/>
          <a:ea typeface="+mn-ea"/>
          <a:cs typeface="+mn-cs"/>
        </a:defRPr>
      </a:lvl7pPr>
      <a:lvl8pPr marL="3200400" algn="l" rtl="0" eaLnBrk="1" latinLnBrk="0" hangingPunct="1">
        <a:defRPr kumimoji="1" kern="1200">
          <a:solidFill>
            <a:schemeClr val="tx1"/>
          </a:solidFill>
          <a:latin typeface="+mn-lt"/>
          <a:ea typeface="+mn-ea"/>
          <a:cs typeface="+mn-cs"/>
        </a:defRPr>
      </a:lvl8pPr>
      <a:lvl9pPr marL="3657600" algn="l" rtl="0" eaLnBrk="1" latinLnBrk="0" hangingPunct="1">
        <a:defRPr kumimoji="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oleObject" Target="../embeddings/oleObject3.bin"/><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6.bin"/><Relationship Id="rId5" Type="http://schemas.openxmlformats.org/officeDocument/2006/relationships/oleObject" Target="../embeddings/oleObject5.bin"/><Relationship Id="rId4" Type="http://schemas.openxmlformats.org/officeDocument/2006/relationships/oleObject" Target="../embeddings/oleObject4.bin"/></Relationships>
</file>

<file path=ppt/slides/_rels/slide7.xml.rels><?xml version="1.0" encoding="UTF-8" standalone="yes"?>
<Relationships xmlns="http://schemas.openxmlformats.org/package/2006/relationships"><Relationship Id="rId8" Type="http://schemas.openxmlformats.org/officeDocument/2006/relationships/oleObject" Target="../embeddings/oleObject7.bin"/><Relationship Id="rId3" Type="http://schemas.openxmlformats.org/officeDocument/2006/relationships/notesSlide" Target="../notesSlides/notesSlide7.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3.v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8.xml.rels><?xml version="1.0" encoding="UTF-8" standalone="yes"?>
<Relationships xmlns="http://schemas.openxmlformats.org/package/2006/relationships"><Relationship Id="rId8" Type="http://schemas.openxmlformats.org/officeDocument/2006/relationships/oleObject" Target="../embeddings/oleObject8.bin"/><Relationship Id="rId3" Type="http://schemas.openxmlformats.org/officeDocument/2006/relationships/notesSlide" Target="../notesSlides/notesSlide8.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4.v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9.xml.rels><?xml version="1.0" encoding="UTF-8" standalone="yes"?>
<Relationships xmlns="http://schemas.openxmlformats.org/package/2006/relationships"><Relationship Id="rId8" Type="http://schemas.openxmlformats.org/officeDocument/2006/relationships/oleObject" Target="../embeddings/oleObject9.bin"/><Relationship Id="rId3" Type="http://schemas.openxmlformats.org/officeDocument/2006/relationships/notesSlide" Target="../notesSlides/notesSlide9.xml"/><Relationship Id="rId7" Type="http://schemas.openxmlformats.org/officeDocument/2006/relationships/image" Target="../media/image4.png"/><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image" Target="../media/image5.png"/><Relationship Id="rId5" Type="http://schemas.openxmlformats.org/officeDocument/2006/relationships/image" Target="../media/image3.png"/><Relationship Id="rId4" Type="http://schemas.openxmlformats.org/officeDocument/2006/relationships/image" Target="../media/image2.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vmlDrawing" Target="../drawings/vmlDrawing6.vml"/><Relationship Id="rId4" Type="http://schemas.openxmlformats.org/officeDocument/2006/relationships/oleObject" Target="../embeddings/oleObject10.bin"/></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vmlDrawing" Target="../drawings/vmlDrawing7.vml"/><Relationship Id="rId4" Type="http://schemas.openxmlformats.org/officeDocument/2006/relationships/oleObject" Target="../embeddings/oleObject11.bin"/></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vmlDrawing" Target="../drawings/vmlDrawing8.vml"/><Relationship Id="rId5" Type="http://schemas.openxmlformats.org/officeDocument/2006/relationships/oleObject" Target="../embeddings/oleObject13.bin"/><Relationship Id="rId4" Type="http://schemas.openxmlformats.org/officeDocument/2006/relationships/oleObject" Target="../embeddings/oleObject12.bin"/></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vmlDrawing" Target="../drawings/vmlDrawing9.vml"/><Relationship Id="rId4" Type="http://schemas.openxmlformats.org/officeDocument/2006/relationships/oleObject" Target="../embeddings/oleObject14.bin"/></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a:xfrm>
            <a:off x="685800" y="685800"/>
            <a:ext cx="8077200" cy="1673352"/>
          </a:xfrm>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en-US" altLang="ja-JP" sz="5400">
                <a:solidFill>
                  <a:schemeClr val="accent1">
                    <a:satMod val="150000"/>
                  </a:schemeClr>
                </a:solidFill>
                <a:cs typeface="+mj-cs"/>
              </a:rPr>
              <a:t>Day3 Problem G</a:t>
            </a:r>
            <a:br>
              <a:rPr lang="en-US" altLang="ja-JP" sz="5400">
                <a:solidFill>
                  <a:schemeClr val="accent1">
                    <a:satMod val="150000"/>
                  </a:schemeClr>
                </a:solidFill>
                <a:cs typeface="+mj-cs"/>
              </a:rPr>
            </a:br>
            <a:r>
              <a:rPr lang="en-US" altLang="ja-JP" sz="5400">
                <a:solidFill>
                  <a:schemeClr val="accent1">
                    <a:satMod val="150000"/>
                  </a:schemeClr>
                </a:solidFill>
                <a:cs typeface="+mj-cs"/>
              </a:rPr>
              <a:t>Strange Couple</a:t>
            </a:r>
            <a:endParaRPr lang="ja-JP" altLang="en-US" sz="5400">
              <a:solidFill>
                <a:schemeClr val="accent1">
                  <a:satMod val="150000"/>
                </a:schemeClr>
              </a:solidFill>
              <a:cs typeface="+mj-cs"/>
            </a:endParaRPr>
          </a:p>
        </p:txBody>
      </p:sp>
      <p:sp>
        <p:nvSpPr>
          <p:cNvPr id="13315" name="サブタイトル 2"/>
          <p:cNvSpPr>
            <a:spLocks noGrp="1"/>
          </p:cNvSpPr>
          <p:nvPr>
            <p:ph type="subTitle" idx="1"/>
          </p:nvPr>
        </p:nvSpPr>
        <p:spPr>
          <a:xfrm>
            <a:off x="685800" y="3124200"/>
            <a:ext cx="8077200" cy="1500188"/>
          </a:xfrm>
        </p:spPr>
        <p:txBody>
          <a:bodyPr/>
          <a:lstStyle/>
          <a:p>
            <a:r>
              <a:rPr lang="ja-JP" altLang="en-US" sz="2800" smtClean="0"/>
              <a:t>原案：北村</a:t>
            </a:r>
            <a:endParaRPr lang="en-US" altLang="ja-JP" sz="2800" smtClean="0"/>
          </a:p>
          <a:p>
            <a:r>
              <a:rPr lang="ja-JP" altLang="en-US" sz="2800" smtClean="0"/>
              <a:t>担当：吉田，高橋，並木</a:t>
            </a:r>
            <a:endParaRPr lang="en-US" altLang="ja-JP" sz="2800" smtClean="0"/>
          </a:p>
          <a:p>
            <a:r>
              <a:rPr lang="ja-JP" altLang="en-US" sz="2800" smtClean="0"/>
              <a:t>英訳：泉</a:t>
            </a:r>
            <a:endParaRPr lang="en-US" altLang="ja-JP" sz="2800" smtClean="0"/>
          </a:p>
          <a:p>
            <a:r>
              <a:rPr lang="ja-JP" altLang="en-US" sz="2800" smtClean="0"/>
              <a:t>解説：並木</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問題概要</a:t>
            </a:r>
          </a:p>
        </p:txBody>
      </p:sp>
      <p:sp>
        <p:nvSpPr>
          <p:cNvPr id="3" name="コンテンツ プレースホルダ 2"/>
          <p:cNvSpPr>
            <a:spLocks noGrp="1"/>
          </p:cNvSpPr>
          <p:nvPr>
            <p:ph idx="1"/>
          </p:nvPr>
        </p:nvSpPr>
        <p:spPr>
          <a:xfrm>
            <a:off x="457200" y="1657350"/>
            <a:ext cx="8534400" cy="5124450"/>
          </a:xfrm>
        </p:spPr>
        <p:txBody>
          <a:bodyPr/>
          <a:lstStyle/>
          <a:p>
            <a:pPr>
              <a:lnSpc>
                <a:spcPct val="80000"/>
              </a:lnSpc>
            </a:pPr>
            <a:r>
              <a:rPr lang="en-US" altLang="ja-JP" sz="2700" smtClean="0"/>
              <a:t>Alice</a:t>
            </a:r>
            <a:r>
              <a:rPr lang="ja-JP" altLang="en-US" sz="2700" smtClean="0"/>
              <a:t>と</a:t>
            </a:r>
            <a:r>
              <a:rPr lang="en-US" altLang="ja-JP" sz="2700" smtClean="0"/>
              <a:t>Bob</a:t>
            </a:r>
            <a:r>
              <a:rPr lang="ja-JP" altLang="en-US" sz="2700" smtClean="0"/>
              <a:t>が車で家から目的地まで適当にドライブ</a:t>
            </a:r>
            <a:endParaRPr lang="en-US" altLang="ja-JP" sz="2700" smtClean="0"/>
          </a:p>
          <a:p>
            <a:pPr>
              <a:lnSpc>
                <a:spcPct val="80000"/>
              </a:lnSpc>
            </a:pPr>
            <a:r>
              <a:rPr lang="en-US" altLang="ja-JP" sz="2700" smtClean="0"/>
              <a:t>U</a:t>
            </a:r>
            <a:r>
              <a:rPr lang="ja-JP" altLang="en-US" sz="2700" smtClean="0"/>
              <a:t>ターンあり</a:t>
            </a:r>
            <a:endParaRPr lang="en-US" altLang="ja-JP" sz="2700" smtClean="0"/>
          </a:p>
          <a:p>
            <a:pPr>
              <a:lnSpc>
                <a:spcPct val="80000"/>
              </a:lnSpc>
            </a:pPr>
            <a:r>
              <a:rPr lang="ja-JP" altLang="en-US" sz="2700" smtClean="0"/>
              <a:t>道路は無向グラフ</a:t>
            </a:r>
            <a:endParaRPr lang="en-US" altLang="ja-JP" sz="2700" smtClean="0"/>
          </a:p>
          <a:p>
            <a:pPr lvl="1">
              <a:lnSpc>
                <a:spcPct val="80000"/>
              </a:lnSpc>
            </a:pPr>
            <a:r>
              <a:rPr lang="ja-JP" altLang="en-US" sz="2400" smtClean="0"/>
              <a:t>頂点：交差点，辺：道路</a:t>
            </a:r>
            <a:endParaRPr lang="en-US" altLang="ja-JP" sz="2400" smtClean="0"/>
          </a:p>
          <a:p>
            <a:pPr lvl="1">
              <a:lnSpc>
                <a:spcPct val="80000"/>
              </a:lnSpc>
            </a:pPr>
            <a:r>
              <a:rPr lang="ja-JP" altLang="en-US" sz="2400" smtClean="0"/>
              <a:t>家と目的地は交差点にある</a:t>
            </a:r>
            <a:endParaRPr lang="en-US" altLang="ja-JP" sz="2400" smtClean="0"/>
          </a:p>
          <a:p>
            <a:pPr lvl="1">
              <a:lnSpc>
                <a:spcPct val="80000"/>
              </a:lnSpc>
            </a:pPr>
            <a:endParaRPr lang="en-US" altLang="ja-JP" sz="2400" smtClean="0"/>
          </a:p>
          <a:p>
            <a:pPr>
              <a:lnSpc>
                <a:spcPct val="80000"/>
              </a:lnSpc>
            </a:pPr>
            <a:r>
              <a:rPr lang="en-US" altLang="ja-JP" sz="2700" smtClean="0"/>
              <a:t>2</a:t>
            </a:r>
            <a:r>
              <a:rPr lang="ja-JP" altLang="en-US" sz="2700" smtClean="0"/>
              <a:t>種類の交差点</a:t>
            </a:r>
            <a:endParaRPr lang="en-US" altLang="ja-JP" sz="2700" smtClean="0"/>
          </a:p>
          <a:p>
            <a:pPr lvl="1">
              <a:lnSpc>
                <a:spcPct val="80000"/>
              </a:lnSpc>
            </a:pPr>
            <a:r>
              <a:rPr lang="ja-JP" altLang="en-US" sz="2400" smtClean="0"/>
              <a:t>案内標識なし：ランダムに道を選ぶ</a:t>
            </a:r>
            <a:endParaRPr lang="en-US" altLang="ja-JP" sz="2400" smtClean="0"/>
          </a:p>
          <a:p>
            <a:pPr lvl="1">
              <a:lnSpc>
                <a:spcPct val="80000"/>
              </a:lnSpc>
            </a:pPr>
            <a:r>
              <a:rPr lang="ja-JP" altLang="en-US" sz="2400" smtClean="0"/>
              <a:t>案内標識あり：その交差点から目的地への最短路に含まれる道を選ぶ</a:t>
            </a:r>
            <a:r>
              <a:rPr lang="ja-JP" altLang="ja-JP" sz="2400" smtClean="0"/>
              <a:t>(</a:t>
            </a:r>
            <a:r>
              <a:rPr lang="ja-JP" altLang="en-US" sz="2400" smtClean="0"/>
              <a:t>複数ある場合はそれらの中からランダム</a:t>
            </a:r>
            <a:r>
              <a:rPr lang="ja-JP" altLang="ja-JP" sz="2400" smtClean="0"/>
              <a:t>)</a:t>
            </a:r>
            <a:endParaRPr lang="en-US" altLang="ja-JP" sz="2400" smtClean="0"/>
          </a:p>
          <a:p>
            <a:pPr>
              <a:lnSpc>
                <a:spcPct val="80000"/>
              </a:lnSpc>
            </a:pPr>
            <a:endParaRPr lang="en-US" altLang="ja-JP" sz="2700" smtClean="0"/>
          </a:p>
          <a:p>
            <a:pPr>
              <a:lnSpc>
                <a:spcPct val="80000"/>
              </a:lnSpc>
            </a:pPr>
            <a:r>
              <a:rPr lang="ja-JP" altLang="en-US" sz="2700" smtClean="0">
                <a:solidFill>
                  <a:srgbClr val="CC0000"/>
                </a:solidFill>
              </a:rPr>
              <a:t>家から目的地に着くまでに通る道の距離の期待値</a:t>
            </a:r>
            <a:r>
              <a:rPr lang="ja-JP" altLang="en-US" sz="2700" smtClean="0"/>
              <a:t>を求めよ（到達不可の場合は</a:t>
            </a:r>
            <a:r>
              <a:rPr lang="en-US" altLang="ja-JP" sz="2700" smtClean="0"/>
              <a:t>impossible</a:t>
            </a:r>
            <a:r>
              <a:rPr lang="ja-JP" altLang="en-US" sz="2700" smtClean="0"/>
              <a:t>と出力）</a:t>
            </a:r>
            <a:endParaRPr lang="en-US" altLang="ja-JP" sz="2700" smtClean="0"/>
          </a:p>
          <a:p>
            <a:pPr>
              <a:lnSpc>
                <a:spcPct val="80000"/>
              </a:lnSpc>
            </a:pPr>
            <a:endParaRPr lang="en-US" altLang="ja-JP" sz="2700" smtClean="0"/>
          </a:p>
          <a:p>
            <a:pPr>
              <a:lnSpc>
                <a:spcPct val="80000"/>
              </a:lnSpc>
            </a:pPr>
            <a:endParaRPr lang="ja-JP" altLang="en-US" sz="2700" smtClean="0"/>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6" end="6"/>
                                            </p:txEl>
                                          </p:spTgt>
                                        </p:tgtEl>
                                        <p:attrNameLst>
                                          <p:attrName>style.visibility</p:attrName>
                                        </p:attrNameLst>
                                      </p:cBhvr>
                                      <p:to>
                                        <p:strVal val="visible"/>
                                      </p:to>
                                    </p:set>
                                    <p:animEffect transition="in" filter="randombar(horizontal)">
                                      <p:cBhvr>
                                        <p:cTn id="7" dur="500"/>
                                        <p:tgtEl>
                                          <p:spTgt spid="3">
                                            <p:txEl>
                                              <p:pRg st="6" end="6"/>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randombar(horizontal)">
                                      <p:cBhvr>
                                        <p:cTn id="10" dur="500"/>
                                        <p:tgtEl>
                                          <p:spTgt spid="3">
                                            <p:txEl>
                                              <p:pRg st="7" end="7"/>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randombar(horizontal)">
                                      <p:cBhvr>
                                        <p:cTn id="13" dur="500"/>
                                        <p:tgtEl>
                                          <p:spTgt spid="3">
                                            <p:txEl>
                                              <p:pRg st="8" end="8"/>
                                            </p:txEl>
                                          </p:spTgt>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10" end="10"/>
                                            </p:txEl>
                                          </p:spTgt>
                                        </p:tgtEl>
                                        <p:attrNameLst>
                                          <p:attrName>style.visibility</p:attrName>
                                        </p:attrNameLst>
                                      </p:cBhvr>
                                      <p:to>
                                        <p:strVal val="visible"/>
                                      </p:to>
                                    </p:set>
                                    <p:animEffect transition="in" filter="randombar(horizontal)">
                                      <p:cBhvr>
                                        <p:cTn id="18"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図 34" descr="名称未設定-1.png"/>
          <p:cNvPicPr>
            <a:picLocks noChangeAspect="1"/>
          </p:cNvPicPr>
          <p:nvPr/>
        </p:nvPicPr>
        <p:blipFill>
          <a:blip r:embed="rId3"/>
          <a:srcRect/>
          <a:stretch>
            <a:fillRect/>
          </a:stretch>
        </p:blipFill>
        <p:spPr bwMode="auto">
          <a:xfrm>
            <a:off x="1397000" y="3359150"/>
            <a:ext cx="6680200" cy="2974975"/>
          </a:xfrm>
          <a:prstGeom prst="rect">
            <a:avLst/>
          </a:prstGeom>
          <a:noFill/>
          <a:ln w="9525">
            <a:noFill/>
            <a:miter lim="800000"/>
            <a:headEnd/>
            <a:tailEnd/>
          </a:ln>
        </p:spPr>
      </p:pic>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イメージ</a:t>
            </a:r>
          </a:p>
        </p:txBody>
      </p:sp>
      <p:pic>
        <p:nvPicPr>
          <p:cNvPr id="15364" name="図 22"/>
          <p:cNvPicPr>
            <a:picLocks noChangeAspect="1"/>
          </p:cNvPicPr>
          <p:nvPr/>
        </p:nvPicPr>
        <p:blipFill>
          <a:blip r:embed="rId4"/>
          <a:srcRect/>
          <a:stretch>
            <a:fillRect/>
          </a:stretch>
        </p:blipFill>
        <p:spPr bwMode="auto">
          <a:xfrm>
            <a:off x="685800" y="4318000"/>
            <a:ext cx="635000" cy="482600"/>
          </a:xfrm>
          <a:prstGeom prst="rect">
            <a:avLst/>
          </a:prstGeom>
          <a:noFill/>
          <a:ln w="9525">
            <a:noFill/>
            <a:miter lim="800000"/>
            <a:headEnd/>
            <a:tailEnd/>
          </a:ln>
        </p:spPr>
      </p:pic>
      <p:pic>
        <p:nvPicPr>
          <p:cNvPr id="31" name="図 30" descr="g_strange_couple.ppt-2.png"/>
          <p:cNvPicPr>
            <a:picLocks noChangeAspect="1"/>
          </p:cNvPicPr>
          <p:nvPr/>
        </p:nvPicPr>
        <p:blipFill>
          <a:blip r:embed="rId5"/>
          <a:srcRect/>
          <a:stretch>
            <a:fillRect/>
          </a:stretch>
        </p:blipFill>
        <p:spPr bwMode="auto">
          <a:xfrm>
            <a:off x="1828800" y="5043488"/>
            <a:ext cx="685800" cy="366712"/>
          </a:xfrm>
          <a:prstGeom prst="rect">
            <a:avLst/>
          </a:prstGeom>
          <a:noFill/>
          <a:ln w="9525">
            <a:noFill/>
            <a:miter lim="800000"/>
            <a:headEnd/>
            <a:tailEnd/>
          </a:ln>
        </p:spPr>
      </p:pic>
      <p:grpSp>
        <p:nvGrpSpPr>
          <p:cNvPr id="15366" name="図形グループ 35"/>
          <p:cNvGrpSpPr>
            <a:grpSpLocks/>
          </p:cNvGrpSpPr>
          <p:nvPr/>
        </p:nvGrpSpPr>
        <p:grpSpPr bwMode="auto">
          <a:xfrm>
            <a:off x="1587500" y="3636963"/>
            <a:ext cx="520700" cy="493712"/>
            <a:chOff x="479692" y="2602866"/>
            <a:chExt cx="627107" cy="571576"/>
          </a:xfrm>
        </p:grpSpPr>
        <p:sp>
          <p:nvSpPr>
            <p:cNvPr id="37" name="正方形/長方形 36"/>
            <p:cNvSpPr>
              <a:spLocks noChangeArrowheads="1"/>
            </p:cNvSpPr>
            <p:nvPr/>
          </p:nvSpPr>
          <p:spPr bwMode="auto">
            <a:xfrm>
              <a:off x="479692" y="2602866"/>
              <a:ext cx="627107" cy="571576"/>
            </a:xfrm>
            <a:prstGeom prst="rect">
              <a:avLst/>
            </a:prstGeom>
            <a:gradFill rotWithShape="1">
              <a:gsLst>
                <a:gs pos="0">
                  <a:srgbClr val="3366FF"/>
                </a:gs>
                <a:gs pos="100000">
                  <a:srgbClr val="000090"/>
                </a:gs>
              </a:gsLst>
              <a:lin ang="5400000"/>
            </a:gradFill>
            <a:ln w="6350" cap="rnd">
              <a:solidFill>
                <a:srgbClr val="5BB2CA"/>
              </a:solidFill>
              <a:miter lim="800000"/>
              <a:headEnd/>
              <a:tailEnd/>
            </a:ln>
            <a:effectLst>
              <a:outerShdw dist="25400" dir="5400000" rotWithShape="0">
                <a:srgbClr val="808080">
                  <a:alpha val="37999"/>
                </a:srgbClr>
              </a:outerShdw>
            </a:effectLst>
          </p:spPr>
          <p:txBody>
            <a:bodyPr/>
            <a:lstStyle/>
            <a:p>
              <a:pPr algn="ctr"/>
              <a:endParaRPr lang="ja-JP" altLang="en-US">
                <a:solidFill>
                  <a:srgbClr val="FFFFFF"/>
                </a:solidFill>
                <a:latin typeface="Corbel" charset="0"/>
                <a:ea typeface="ＭＳ ゴシック" charset="-128"/>
              </a:endParaRPr>
            </a:p>
          </p:txBody>
        </p:sp>
        <p:sp>
          <p:nvSpPr>
            <p:cNvPr id="38" name="右矢印 37"/>
            <p:cNvSpPr/>
            <p:nvPr/>
          </p:nvSpPr>
          <p:spPr>
            <a:xfrm rot="2797226">
              <a:off x="557739" y="2822176"/>
              <a:ext cx="457628" cy="158688"/>
            </a:xfrm>
            <a:prstGeom prst="rightArrow">
              <a:avLst/>
            </a:prstGeom>
            <a:ln>
              <a:solidFill>
                <a:schemeClr val="bg1"/>
              </a:solidFill>
            </a:ln>
          </p:spPr>
          <p:style>
            <a:lnRef idx="2">
              <a:schemeClr val="accent2"/>
            </a:lnRef>
            <a:fillRef idx="1">
              <a:schemeClr val="lt1"/>
            </a:fillRef>
            <a:effectRef idx="0">
              <a:schemeClr val="accent2"/>
            </a:effectRef>
            <a:fontRef idx="minor">
              <a:schemeClr val="dk1"/>
            </a:fontRef>
          </p:style>
          <p:txBody>
            <a:bodyPr anchor="ctr"/>
            <a:lstStyle/>
            <a:p>
              <a:pPr algn="ctr"/>
              <a:endParaRPr lang="ja-JP" altLang="en-US">
                <a:solidFill>
                  <a:srgbClr val="000000"/>
                </a:solidFill>
              </a:endParaRPr>
            </a:p>
          </p:txBody>
        </p:sp>
      </p:grpSp>
      <p:grpSp>
        <p:nvGrpSpPr>
          <p:cNvPr id="15367" name="図形グループ 38"/>
          <p:cNvGrpSpPr>
            <a:grpSpLocks/>
          </p:cNvGrpSpPr>
          <p:nvPr/>
        </p:nvGrpSpPr>
        <p:grpSpPr bwMode="auto">
          <a:xfrm>
            <a:off x="3352800" y="4986338"/>
            <a:ext cx="519113" cy="500062"/>
            <a:chOff x="553127" y="2770596"/>
            <a:chExt cx="689818" cy="595838"/>
          </a:xfrm>
        </p:grpSpPr>
        <p:sp>
          <p:nvSpPr>
            <p:cNvPr id="40" name="正方形/長方形 39"/>
            <p:cNvSpPr>
              <a:spLocks noChangeArrowheads="1"/>
            </p:cNvSpPr>
            <p:nvPr/>
          </p:nvSpPr>
          <p:spPr bwMode="auto">
            <a:xfrm>
              <a:off x="553127" y="2770596"/>
              <a:ext cx="689818" cy="595838"/>
            </a:xfrm>
            <a:prstGeom prst="rect">
              <a:avLst/>
            </a:prstGeom>
            <a:gradFill rotWithShape="1">
              <a:gsLst>
                <a:gs pos="0">
                  <a:srgbClr val="3366FF"/>
                </a:gs>
                <a:gs pos="100000">
                  <a:srgbClr val="000090"/>
                </a:gs>
              </a:gsLst>
              <a:lin ang="5400000"/>
            </a:gradFill>
            <a:ln w="6350" cap="rnd">
              <a:solidFill>
                <a:srgbClr val="5BB2CA"/>
              </a:solidFill>
              <a:miter lim="800000"/>
              <a:headEnd/>
              <a:tailEnd/>
            </a:ln>
            <a:effectLst>
              <a:outerShdw dist="25400" dir="5400000" rotWithShape="0">
                <a:srgbClr val="808080">
                  <a:alpha val="37999"/>
                </a:srgbClr>
              </a:outerShdw>
            </a:effectLst>
          </p:spPr>
          <p:txBody>
            <a:bodyPr/>
            <a:lstStyle/>
            <a:p>
              <a:pPr algn="ctr"/>
              <a:endParaRPr lang="ja-JP" altLang="en-US">
                <a:solidFill>
                  <a:srgbClr val="FFFFFF"/>
                </a:solidFill>
                <a:latin typeface="Corbel" charset="0"/>
                <a:ea typeface="ＭＳ ゴシック" charset="-128"/>
              </a:endParaRPr>
            </a:p>
          </p:txBody>
        </p:sp>
        <p:sp>
          <p:nvSpPr>
            <p:cNvPr id="41" name="右矢印 40"/>
            <p:cNvSpPr/>
            <p:nvPr/>
          </p:nvSpPr>
          <p:spPr>
            <a:xfrm>
              <a:off x="669152" y="2995690"/>
              <a:ext cx="457768" cy="156999"/>
            </a:xfrm>
            <a:prstGeom prst="rightArrow">
              <a:avLst/>
            </a:prstGeom>
            <a:ln>
              <a:solidFill>
                <a:schemeClr val="bg1"/>
              </a:solidFill>
            </a:ln>
          </p:spPr>
          <p:style>
            <a:lnRef idx="2">
              <a:schemeClr val="accent2"/>
            </a:lnRef>
            <a:fillRef idx="1">
              <a:schemeClr val="lt1"/>
            </a:fillRef>
            <a:effectRef idx="0">
              <a:schemeClr val="accent2"/>
            </a:effectRef>
            <a:fontRef idx="minor">
              <a:schemeClr val="dk1"/>
            </a:fontRef>
          </p:style>
          <p:txBody>
            <a:bodyPr anchor="ctr"/>
            <a:lstStyle/>
            <a:p>
              <a:pPr algn="ctr"/>
              <a:endParaRPr lang="ja-JP" altLang="en-US">
                <a:solidFill>
                  <a:srgbClr val="000000"/>
                </a:solidFill>
              </a:endParaRPr>
            </a:p>
          </p:txBody>
        </p:sp>
      </p:grpSp>
      <p:pic>
        <p:nvPicPr>
          <p:cNvPr id="15368" name="図 41" descr="istockphoto_8435072-movie-icons.jpg (JPEG 画像, 357x380 px) - Vimperator.png"/>
          <p:cNvPicPr>
            <a:picLocks noChangeAspect="1"/>
          </p:cNvPicPr>
          <p:nvPr/>
        </p:nvPicPr>
        <p:blipFill>
          <a:blip r:embed="rId6"/>
          <a:srcRect/>
          <a:stretch>
            <a:fillRect/>
          </a:stretch>
        </p:blipFill>
        <p:spPr bwMode="auto">
          <a:xfrm>
            <a:off x="8077200" y="4584700"/>
            <a:ext cx="673100" cy="596900"/>
          </a:xfrm>
          <a:prstGeom prst="rect">
            <a:avLst/>
          </a:prstGeom>
          <a:noFill/>
          <a:ln w="9525">
            <a:noFill/>
            <a:miter lim="800000"/>
            <a:headEnd/>
            <a:tailEnd/>
          </a:ln>
        </p:spPr>
      </p:pic>
      <p:sp>
        <p:nvSpPr>
          <p:cNvPr id="15369" name="コンテンツ プレースホルダ 2"/>
          <p:cNvSpPr>
            <a:spLocks noGrp="1"/>
          </p:cNvSpPr>
          <p:nvPr>
            <p:ph idx="1"/>
          </p:nvPr>
        </p:nvSpPr>
        <p:spPr>
          <a:xfrm>
            <a:off x="457200" y="1774825"/>
            <a:ext cx="8447088" cy="4625975"/>
          </a:xfrm>
        </p:spPr>
        <p:txBody>
          <a:bodyPr/>
          <a:lstStyle/>
          <a:p>
            <a:r>
              <a:rPr lang="ja-JP" altLang="en-US" smtClean="0"/>
              <a:t>以下は</a:t>
            </a:r>
            <a:r>
              <a:rPr lang="en-US" altLang="ja-JP" smtClean="0"/>
              <a:t>Sample Input</a:t>
            </a:r>
            <a:r>
              <a:rPr lang="ja-JP" altLang="en-US" smtClean="0"/>
              <a:t>の図</a:t>
            </a:r>
            <a:endParaRPr lang="en-US" altLang="ja-JP" smtClean="0"/>
          </a:p>
        </p:txBody>
      </p:sp>
      <p:cxnSp>
        <p:nvCxnSpPr>
          <p:cNvPr id="45" name="直線矢印コネクタ 44"/>
          <p:cNvCxnSpPr/>
          <p:nvPr/>
        </p:nvCxnSpPr>
        <p:spPr>
          <a:xfrm>
            <a:off x="2362200" y="5459413"/>
            <a:ext cx="506413" cy="404812"/>
          </a:xfrm>
          <a:prstGeom prst="straightConnector1">
            <a:avLst/>
          </a:prstGeom>
          <a:ln w="38100">
            <a:solidFill>
              <a:srgbClr val="0000FF"/>
            </a:solidFill>
            <a:tailEnd type="arrow"/>
          </a:ln>
        </p:spPr>
        <p:style>
          <a:lnRef idx="1">
            <a:schemeClr val="accent2"/>
          </a:lnRef>
          <a:fillRef idx="0">
            <a:schemeClr val="accent2"/>
          </a:fillRef>
          <a:effectRef idx="0">
            <a:schemeClr val="accent2"/>
          </a:effectRef>
          <a:fontRef idx="minor">
            <a:schemeClr val="tx1"/>
          </a:fontRef>
        </p:style>
      </p:cxnSp>
      <p:pic>
        <p:nvPicPr>
          <p:cNvPr id="46" name="図 45" descr="g_strange_couple.ppt-2.png"/>
          <p:cNvPicPr>
            <a:picLocks noChangeAspect="1"/>
          </p:cNvPicPr>
          <p:nvPr/>
        </p:nvPicPr>
        <p:blipFill>
          <a:blip r:embed="rId5"/>
          <a:srcRect/>
          <a:stretch>
            <a:fillRect/>
          </a:stretch>
        </p:blipFill>
        <p:spPr bwMode="auto">
          <a:xfrm>
            <a:off x="4892675" y="5153025"/>
            <a:ext cx="685800" cy="366713"/>
          </a:xfrm>
          <a:prstGeom prst="rect">
            <a:avLst/>
          </a:prstGeom>
          <a:noFill/>
          <a:ln w="9525">
            <a:noFill/>
            <a:miter lim="800000"/>
            <a:headEnd/>
            <a:tailEnd/>
          </a:ln>
        </p:spPr>
      </p:pic>
      <p:cxnSp>
        <p:nvCxnSpPr>
          <p:cNvPr id="48" name="直線矢印コネクタ 47"/>
          <p:cNvCxnSpPr/>
          <p:nvPr/>
        </p:nvCxnSpPr>
        <p:spPr>
          <a:xfrm rot="16200000" flipV="1">
            <a:off x="4936332" y="4806156"/>
            <a:ext cx="588962" cy="98425"/>
          </a:xfrm>
          <a:prstGeom prst="straightConnector1">
            <a:avLst/>
          </a:prstGeom>
          <a:ln w="38100">
            <a:solidFill>
              <a:srgbClr val="CC0000"/>
            </a:solidFill>
            <a:tailEnd type="arrow"/>
          </a:ln>
        </p:spPr>
        <p:style>
          <a:lnRef idx="1">
            <a:schemeClr val="accent2"/>
          </a:lnRef>
          <a:fillRef idx="0">
            <a:schemeClr val="accent2"/>
          </a:fillRef>
          <a:effectRef idx="0">
            <a:schemeClr val="accent2"/>
          </a:effectRef>
          <a:fontRef idx="minor">
            <a:schemeClr val="tx1"/>
          </a:fontRef>
        </p:style>
      </p:cxnSp>
      <p:cxnSp>
        <p:nvCxnSpPr>
          <p:cNvPr id="52" name="直線矢印コネクタ 51"/>
          <p:cNvCxnSpPr/>
          <p:nvPr/>
        </p:nvCxnSpPr>
        <p:spPr>
          <a:xfrm rot="10800000">
            <a:off x="4419600" y="5322888"/>
            <a:ext cx="422275" cy="7937"/>
          </a:xfrm>
          <a:prstGeom prst="straightConnector1">
            <a:avLst/>
          </a:prstGeom>
          <a:ln w="38100">
            <a:solidFill>
              <a:srgbClr val="CC0000"/>
            </a:solidFill>
            <a:tailEnd type="arrow"/>
          </a:ln>
        </p:spPr>
        <p:style>
          <a:lnRef idx="1">
            <a:schemeClr val="accent2"/>
          </a:lnRef>
          <a:fillRef idx="0">
            <a:schemeClr val="accent2"/>
          </a:fillRef>
          <a:effectRef idx="0">
            <a:schemeClr val="accent2"/>
          </a:effectRef>
          <a:fontRef idx="minor">
            <a:schemeClr val="tx1"/>
          </a:fontRef>
        </p:style>
      </p:cxnSp>
      <p:cxnSp>
        <p:nvCxnSpPr>
          <p:cNvPr id="54" name="直線矢印コネクタ 53"/>
          <p:cNvCxnSpPr/>
          <p:nvPr/>
        </p:nvCxnSpPr>
        <p:spPr>
          <a:xfrm flipV="1">
            <a:off x="5607050" y="5103813"/>
            <a:ext cx="466725" cy="214312"/>
          </a:xfrm>
          <a:prstGeom prst="straightConnector1">
            <a:avLst/>
          </a:prstGeom>
          <a:ln w="38100">
            <a:solidFill>
              <a:srgbClr val="CC0000"/>
            </a:solidFill>
            <a:tailEnd type="arrow"/>
          </a:ln>
        </p:spPr>
        <p:style>
          <a:lnRef idx="1">
            <a:schemeClr val="accent2"/>
          </a:lnRef>
          <a:fillRef idx="0">
            <a:schemeClr val="accent2"/>
          </a:fillRef>
          <a:effectRef idx="0">
            <a:schemeClr val="accent2"/>
          </a:effectRef>
          <a:fontRef idx="minor">
            <a:schemeClr val="tx1"/>
          </a:fontRef>
        </p:style>
      </p:cxnSp>
      <p:sp>
        <p:nvSpPr>
          <p:cNvPr id="56" name="テキスト ボックス 55"/>
          <p:cNvSpPr txBox="1">
            <a:spLocks noChangeArrowheads="1"/>
          </p:cNvSpPr>
          <p:nvPr/>
        </p:nvSpPr>
        <p:spPr bwMode="auto">
          <a:xfrm>
            <a:off x="4724400" y="4724400"/>
            <a:ext cx="373063" cy="461963"/>
          </a:xfrm>
          <a:prstGeom prst="rect">
            <a:avLst/>
          </a:prstGeom>
          <a:noFill/>
          <a:ln w="9525">
            <a:noFill/>
            <a:miter lim="800000"/>
            <a:headEnd/>
            <a:tailEnd/>
          </a:ln>
        </p:spPr>
        <p:txBody>
          <a:bodyPr wrap="none">
            <a:spAutoFit/>
          </a:bodyPr>
          <a:lstStyle/>
          <a:p>
            <a:r>
              <a:rPr lang="en-US" altLang="ja-JP" sz="2400" b="1">
                <a:solidFill>
                  <a:srgbClr val="CC0000"/>
                </a:solidFill>
                <a:cs typeface="Arial" charset="0"/>
              </a:rPr>
              <a:t>?</a:t>
            </a:r>
            <a:endParaRPr lang="ja-JP" altLang="en-US" sz="2400" b="1">
              <a:solidFill>
                <a:srgbClr val="CC0000"/>
              </a:solidFill>
              <a:cs typeface="Arial"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randombar(horizontal)">
                                      <p:cBhvr>
                                        <p:cTn id="7" dur="500"/>
                                        <p:tgtEl>
                                          <p:spTgt spid="31"/>
                                        </p:tgtEl>
                                      </p:cBhvr>
                                    </p:animEffect>
                                  </p:childTnLst>
                                </p:cTn>
                              </p:par>
                              <p:par>
                                <p:cTn id="8" presetID="14" presetClass="entr" presetSubtype="10" fill="hold" nodeType="withEffect">
                                  <p:stCondLst>
                                    <p:cond delay="0"/>
                                  </p:stCondLst>
                                  <p:childTnLst>
                                    <p:set>
                                      <p:cBhvr>
                                        <p:cTn id="9" dur="1" fill="hold">
                                          <p:stCondLst>
                                            <p:cond delay="0"/>
                                          </p:stCondLst>
                                        </p:cTn>
                                        <p:tgtEl>
                                          <p:spTgt spid="45"/>
                                        </p:tgtEl>
                                        <p:attrNameLst>
                                          <p:attrName>style.visibility</p:attrName>
                                        </p:attrNameLst>
                                      </p:cBhvr>
                                      <p:to>
                                        <p:strVal val="visible"/>
                                      </p:to>
                                    </p:set>
                                    <p:animEffect transition="in" filter="randombar(horizontal)">
                                      <p:cBhvr>
                                        <p:cTn id="10" dur="500"/>
                                        <p:tgtEl>
                                          <p:spTgt spid="45"/>
                                        </p:tgtEl>
                                      </p:cBhvr>
                                    </p:animEffect>
                                  </p:childTnLst>
                                </p:cTn>
                              </p:par>
                            </p:childTnLst>
                          </p:cTn>
                        </p:par>
                      </p:childTnLst>
                    </p:cTn>
                  </p:par>
                  <p:par>
                    <p:cTn id="11" fill="hold">
                      <p:stCondLst>
                        <p:cond delay="indefinite"/>
                      </p:stCondLst>
                      <p:childTnLst>
                        <p:par>
                          <p:cTn id="12" fill="hold">
                            <p:stCondLst>
                              <p:cond delay="0"/>
                            </p:stCondLst>
                            <p:childTnLst>
                              <p:par>
                                <p:cTn id="13" presetID="14" presetClass="entr" presetSubtype="10" fill="hold" nodeType="clickEffect">
                                  <p:stCondLst>
                                    <p:cond delay="0"/>
                                  </p:stCondLst>
                                  <p:childTnLst>
                                    <p:set>
                                      <p:cBhvr>
                                        <p:cTn id="14" dur="1" fill="hold">
                                          <p:stCondLst>
                                            <p:cond delay="0"/>
                                          </p:stCondLst>
                                        </p:cTn>
                                        <p:tgtEl>
                                          <p:spTgt spid="54"/>
                                        </p:tgtEl>
                                        <p:attrNameLst>
                                          <p:attrName>style.visibility</p:attrName>
                                        </p:attrNameLst>
                                      </p:cBhvr>
                                      <p:to>
                                        <p:strVal val="visible"/>
                                      </p:to>
                                    </p:set>
                                    <p:animEffect transition="in" filter="randombar(horizontal)">
                                      <p:cBhvr>
                                        <p:cTn id="15" dur="500"/>
                                        <p:tgtEl>
                                          <p:spTgt spid="54"/>
                                        </p:tgtEl>
                                      </p:cBhvr>
                                    </p:animEffect>
                                  </p:childTnLst>
                                </p:cTn>
                              </p:par>
                              <p:par>
                                <p:cTn id="16" presetID="14" presetClass="entr" presetSubtype="10" fill="hold" nodeType="withEffect">
                                  <p:stCondLst>
                                    <p:cond delay="0"/>
                                  </p:stCondLst>
                                  <p:childTnLst>
                                    <p:set>
                                      <p:cBhvr>
                                        <p:cTn id="17" dur="1" fill="hold">
                                          <p:stCondLst>
                                            <p:cond delay="0"/>
                                          </p:stCondLst>
                                        </p:cTn>
                                        <p:tgtEl>
                                          <p:spTgt spid="48"/>
                                        </p:tgtEl>
                                        <p:attrNameLst>
                                          <p:attrName>style.visibility</p:attrName>
                                        </p:attrNameLst>
                                      </p:cBhvr>
                                      <p:to>
                                        <p:strVal val="visible"/>
                                      </p:to>
                                    </p:set>
                                    <p:animEffect transition="in" filter="randombar(horizontal)">
                                      <p:cBhvr>
                                        <p:cTn id="18" dur="500"/>
                                        <p:tgtEl>
                                          <p:spTgt spid="48"/>
                                        </p:tgtEl>
                                      </p:cBhvr>
                                    </p:animEffect>
                                  </p:childTnLst>
                                </p:cTn>
                              </p:par>
                              <p:par>
                                <p:cTn id="19" presetID="14" presetClass="entr" presetSubtype="10" fill="hold" nodeType="withEffect">
                                  <p:stCondLst>
                                    <p:cond delay="0"/>
                                  </p:stCondLst>
                                  <p:childTnLst>
                                    <p:set>
                                      <p:cBhvr>
                                        <p:cTn id="20" dur="1" fill="hold">
                                          <p:stCondLst>
                                            <p:cond delay="0"/>
                                          </p:stCondLst>
                                        </p:cTn>
                                        <p:tgtEl>
                                          <p:spTgt spid="46"/>
                                        </p:tgtEl>
                                        <p:attrNameLst>
                                          <p:attrName>style.visibility</p:attrName>
                                        </p:attrNameLst>
                                      </p:cBhvr>
                                      <p:to>
                                        <p:strVal val="visible"/>
                                      </p:to>
                                    </p:set>
                                    <p:animEffect transition="in" filter="randombar(horizontal)">
                                      <p:cBhvr>
                                        <p:cTn id="21" dur="500"/>
                                        <p:tgtEl>
                                          <p:spTgt spid="46"/>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56"/>
                                        </p:tgtEl>
                                        <p:attrNameLst>
                                          <p:attrName>style.visibility</p:attrName>
                                        </p:attrNameLst>
                                      </p:cBhvr>
                                      <p:to>
                                        <p:strVal val="visible"/>
                                      </p:to>
                                    </p:set>
                                    <p:animEffect transition="in" filter="randombar(horizontal)">
                                      <p:cBhvr>
                                        <p:cTn id="24" dur="500"/>
                                        <p:tgtEl>
                                          <p:spTgt spid="56"/>
                                        </p:tgtEl>
                                      </p:cBhvr>
                                    </p:animEffect>
                                  </p:childTnLst>
                                </p:cTn>
                              </p:par>
                              <p:par>
                                <p:cTn id="25" presetID="14" presetClass="entr" presetSubtype="10" fill="hold" nodeType="withEffect">
                                  <p:stCondLst>
                                    <p:cond delay="0"/>
                                  </p:stCondLst>
                                  <p:childTnLst>
                                    <p:set>
                                      <p:cBhvr>
                                        <p:cTn id="26" dur="1" fill="hold">
                                          <p:stCondLst>
                                            <p:cond delay="0"/>
                                          </p:stCondLst>
                                        </p:cTn>
                                        <p:tgtEl>
                                          <p:spTgt spid="52"/>
                                        </p:tgtEl>
                                        <p:attrNameLst>
                                          <p:attrName>style.visibility</p:attrName>
                                        </p:attrNameLst>
                                      </p:cBhvr>
                                      <p:to>
                                        <p:strVal val="visible"/>
                                      </p:to>
                                    </p:set>
                                    <p:animEffect transition="in" filter="randombar(horizontal)">
                                      <p:cBhvr>
                                        <p:cTn id="27"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解法</a:t>
            </a:r>
          </a:p>
        </p:txBody>
      </p:sp>
      <p:sp>
        <p:nvSpPr>
          <p:cNvPr id="3" name="コンテンツ プレースホルダ 2"/>
          <p:cNvSpPr>
            <a:spLocks noGrp="1"/>
          </p:cNvSpPr>
          <p:nvPr>
            <p:ph idx="1"/>
          </p:nvPr>
        </p:nvSpPr>
        <p:spPr/>
        <p:txBody>
          <a:bodyPr/>
          <a:lstStyle/>
          <a:p>
            <a:pPr marL="631825" indent="-514350">
              <a:buFont typeface="Corbel" charset="0"/>
              <a:buAutoNum type="arabicPeriod"/>
            </a:pPr>
            <a:r>
              <a:rPr lang="ja-JP" altLang="en-US" smtClean="0"/>
              <a:t>各交差点について目的地からの最短距離をダイクストラ法で計算する</a:t>
            </a:r>
            <a:endParaRPr lang="en-US" altLang="ja-JP" smtClean="0"/>
          </a:p>
          <a:p>
            <a:pPr marL="631825" indent="-514350">
              <a:buFont typeface="Corbel" charset="0"/>
              <a:buAutoNum type="arabicPeriod"/>
            </a:pPr>
            <a:r>
              <a:rPr lang="ja-JP" altLang="en-US" smtClean="0"/>
              <a:t>交差点　から目的地までの経路で通る道の距離の期待値を　</a:t>
            </a:r>
            <a:r>
              <a:rPr lang="en-US" altLang="ja-JP" smtClean="0"/>
              <a:t> </a:t>
            </a:r>
            <a:r>
              <a:rPr lang="ja-JP" altLang="en-US" smtClean="0"/>
              <a:t>として連立一次方程式を立てる</a:t>
            </a:r>
            <a:endParaRPr lang="en-US" altLang="ja-JP" smtClean="0"/>
          </a:p>
          <a:p>
            <a:pPr marL="631825" indent="-514350">
              <a:buFont typeface="Corbel" charset="0"/>
              <a:buAutoNum type="arabicPeriod"/>
            </a:pPr>
            <a:r>
              <a:rPr lang="ja-JP" altLang="en-US" smtClean="0"/>
              <a:t>連立一次方程式を解き，　</a:t>
            </a:r>
            <a:r>
              <a:rPr lang="en-US" altLang="ja-JP" smtClean="0"/>
              <a:t> </a:t>
            </a:r>
            <a:r>
              <a:rPr lang="ja-JP" altLang="en-US" smtClean="0"/>
              <a:t>の値を出力する</a:t>
            </a:r>
            <a:endParaRPr lang="en-US" altLang="ja-JP" smtClean="0"/>
          </a:p>
        </p:txBody>
      </p:sp>
      <p:graphicFrame>
        <p:nvGraphicFramePr>
          <p:cNvPr id="1026" name="Object 2"/>
          <p:cNvGraphicFramePr>
            <a:graphicFrameLocks noChangeAspect="1"/>
          </p:cNvGraphicFramePr>
          <p:nvPr/>
        </p:nvGraphicFramePr>
        <p:xfrm>
          <a:off x="4449763" y="3352800"/>
          <a:ext cx="376237" cy="477838"/>
        </p:xfrm>
        <a:graphic>
          <a:graphicData uri="http://schemas.openxmlformats.org/presentationml/2006/ole">
            <p:oleObj spid="_x0000_s16386" name="数式" r:id="rId4" imgW="139700" imgH="177800" progId="Equation.3">
              <p:embed/>
            </p:oleObj>
          </a:graphicData>
        </a:graphic>
      </p:graphicFrame>
      <p:graphicFrame>
        <p:nvGraphicFramePr>
          <p:cNvPr id="1027" name="Object 3"/>
          <p:cNvGraphicFramePr>
            <a:graphicFrameLocks noChangeAspect="1"/>
          </p:cNvGraphicFramePr>
          <p:nvPr/>
        </p:nvGraphicFramePr>
        <p:xfrm>
          <a:off x="2438400" y="2955925"/>
          <a:ext cx="204788" cy="341313"/>
        </p:xfrm>
        <a:graphic>
          <a:graphicData uri="http://schemas.openxmlformats.org/presentationml/2006/ole">
            <p:oleObj spid="_x0000_s16387" name="数式" r:id="rId5" imgW="76200" imgH="127000" progId="Equation.3">
              <p:embed/>
            </p:oleObj>
          </a:graphicData>
        </a:graphic>
      </p:graphicFrame>
      <p:graphicFrame>
        <p:nvGraphicFramePr>
          <p:cNvPr id="1028" name="Object 4"/>
          <p:cNvGraphicFramePr>
            <a:graphicFrameLocks noChangeAspect="1"/>
          </p:cNvGraphicFramePr>
          <p:nvPr/>
        </p:nvGraphicFramePr>
        <p:xfrm>
          <a:off x="5610225" y="4343400"/>
          <a:ext cx="409575" cy="477838"/>
        </p:xfrm>
        <a:graphic>
          <a:graphicData uri="http://schemas.openxmlformats.org/presentationml/2006/ole">
            <p:oleObj spid="_x0000_s16388" name="数式" r:id="rId6" imgW="152400" imgH="177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nodeType="withEffect">
                                  <p:stCondLst>
                                    <p:cond delay="0"/>
                                  </p:stCondLst>
                                  <p:childTnLst>
                                    <p:set>
                                      <p:cBhvr>
                                        <p:cTn id="9" dur="1" fill="hold">
                                          <p:stCondLst>
                                            <p:cond delay="0"/>
                                          </p:stCondLst>
                                        </p:cTn>
                                        <p:tgtEl>
                                          <p:spTgt spid="1026"/>
                                        </p:tgtEl>
                                        <p:attrNameLst>
                                          <p:attrName>style.visibility</p:attrName>
                                        </p:attrNameLst>
                                      </p:cBhvr>
                                      <p:to>
                                        <p:strVal val="visible"/>
                                      </p:to>
                                    </p:set>
                                    <p:animEffect transition="in" filter="randombar(horizontal)">
                                      <p:cBhvr>
                                        <p:cTn id="10" dur="500"/>
                                        <p:tgtEl>
                                          <p:spTgt spid="1026"/>
                                        </p:tgtEl>
                                      </p:cBhvr>
                                    </p:animEffect>
                                  </p:childTnLst>
                                </p:cTn>
                              </p:par>
                              <p:par>
                                <p:cTn id="11" presetID="14" presetClass="entr" presetSubtype="10" fill="hold" nodeType="withEffect">
                                  <p:stCondLst>
                                    <p:cond delay="0"/>
                                  </p:stCondLst>
                                  <p:childTnLst>
                                    <p:set>
                                      <p:cBhvr>
                                        <p:cTn id="12" dur="1" fill="hold">
                                          <p:stCondLst>
                                            <p:cond delay="0"/>
                                          </p:stCondLst>
                                        </p:cTn>
                                        <p:tgtEl>
                                          <p:spTgt spid="1027"/>
                                        </p:tgtEl>
                                        <p:attrNameLst>
                                          <p:attrName>style.visibility</p:attrName>
                                        </p:attrNameLst>
                                      </p:cBhvr>
                                      <p:to>
                                        <p:strVal val="visible"/>
                                      </p:to>
                                    </p:set>
                                    <p:animEffect transition="in" filter="randombar(horizontal)">
                                      <p:cBhvr>
                                        <p:cTn id="13" dur="500"/>
                                        <p:tgtEl>
                                          <p:spTgt spid="1027"/>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8" dur="500"/>
                                        <p:tgtEl>
                                          <p:spTgt spid="3">
                                            <p:txEl>
                                              <p:pRg st="2" end="2"/>
                                            </p:txEl>
                                          </p:spTgt>
                                        </p:tgtEl>
                                      </p:cBhvr>
                                    </p:animEffect>
                                  </p:childTnLst>
                                </p:cTn>
                              </p:par>
                              <p:par>
                                <p:cTn id="19" presetID="14" presetClass="entr" presetSubtype="10" fill="hold" nodeType="withEffect">
                                  <p:stCondLst>
                                    <p:cond delay="0"/>
                                  </p:stCondLst>
                                  <p:childTnLst>
                                    <p:set>
                                      <p:cBhvr>
                                        <p:cTn id="20" dur="1" fill="hold">
                                          <p:stCondLst>
                                            <p:cond delay="0"/>
                                          </p:stCondLst>
                                        </p:cTn>
                                        <p:tgtEl>
                                          <p:spTgt spid="1028"/>
                                        </p:tgtEl>
                                        <p:attrNameLst>
                                          <p:attrName>style.visibility</p:attrName>
                                        </p:attrNameLst>
                                      </p:cBhvr>
                                      <p:to>
                                        <p:strVal val="visible"/>
                                      </p:to>
                                    </p:set>
                                    <p:animEffect transition="in" filter="randombar(horizontal)">
                                      <p:cBhvr>
                                        <p:cTn id="21" dur="500"/>
                                        <p:tgtEl>
                                          <p:spTgt spid="10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目的地からの最短距離の計算</a:t>
            </a:r>
          </a:p>
        </p:txBody>
      </p:sp>
      <p:pic>
        <p:nvPicPr>
          <p:cNvPr id="17411" name="図 8" descr="名称未設定-1.png"/>
          <p:cNvPicPr>
            <a:picLocks noChangeAspect="1"/>
          </p:cNvPicPr>
          <p:nvPr/>
        </p:nvPicPr>
        <p:blipFill>
          <a:blip r:embed="rId3"/>
          <a:srcRect/>
          <a:stretch>
            <a:fillRect/>
          </a:stretch>
        </p:blipFill>
        <p:spPr bwMode="auto">
          <a:xfrm>
            <a:off x="1397000" y="3740150"/>
            <a:ext cx="6680200" cy="2974975"/>
          </a:xfrm>
          <a:prstGeom prst="rect">
            <a:avLst/>
          </a:prstGeom>
          <a:noFill/>
          <a:ln w="9525">
            <a:noFill/>
            <a:miter lim="800000"/>
            <a:headEnd/>
            <a:tailEnd/>
          </a:ln>
        </p:spPr>
      </p:pic>
      <p:pic>
        <p:nvPicPr>
          <p:cNvPr id="17412" name="図 9"/>
          <p:cNvPicPr>
            <a:picLocks noChangeAspect="1"/>
          </p:cNvPicPr>
          <p:nvPr/>
        </p:nvPicPr>
        <p:blipFill>
          <a:blip r:embed="rId4"/>
          <a:srcRect/>
          <a:stretch>
            <a:fillRect/>
          </a:stretch>
        </p:blipFill>
        <p:spPr bwMode="auto">
          <a:xfrm>
            <a:off x="685800" y="4699000"/>
            <a:ext cx="635000" cy="482600"/>
          </a:xfrm>
          <a:prstGeom prst="rect">
            <a:avLst/>
          </a:prstGeom>
          <a:noFill/>
          <a:ln w="9525">
            <a:noFill/>
            <a:miter lim="800000"/>
            <a:headEnd/>
            <a:tailEnd/>
          </a:ln>
        </p:spPr>
      </p:pic>
      <p:pic>
        <p:nvPicPr>
          <p:cNvPr id="17413" name="図 17" descr="istockphoto_8435072-movie-icons.jpg (JPEG 画像, 357x380 px) - Vimperator.png"/>
          <p:cNvPicPr>
            <a:picLocks noChangeAspect="1"/>
          </p:cNvPicPr>
          <p:nvPr/>
        </p:nvPicPr>
        <p:blipFill>
          <a:blip r:embed="rId5"/>
          <a:srcRect/>
          <a:stretch>
            <a:fillRect/>
          </a:stretch>
        </p:blipFill>
        <p:spPr bwMode="auto">
          <a:xfrm>
            <a:off x="8077200" y="4965700"/>
            <a:ext cx="673100" cy="596900"/>
          </a:xfrm>
          <a:prstGeom prst="rect">
            <a:avLst/>
          </a:prstGeom>
          <a:noFill/>
          <a:ln w="9525">
            <a:noFill/>
            <a:miter lim="800000"/>
            <a:headEnd/>
            <a:tailEnd/>
          </a:ln>
        </p:spPr>
      </p:pic>
      <p:sp>
        <p:nvSpPr>
          <p:cNvPr id="17414" name="テキスト ボックス 20"/>
          <p:cNvSpPr txBox="1">
            <a:spLocks noChangeArrowheads="1"/>
          </p:cNvSpPr>
          <p:nvPr/>
        </p:nvSpPr>
        <p:spPr bwMode="auto">
          <a:xfrm>
            <a:off x="1654175" y="4033838"/>
            <a:ext cx="403225" cy="461962"/>
          </a:xfrm>
          <a:prstGeom prst="rect">
            <a:avLst/>
          </a:prstGeom>
          <a:solidFill>
            <a:srgbClr val="00800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3</a:t>
            </a:r>
            <a:endParaRPr lang="ja-JP" altLang="en-US" sz="2400">
              <a:solidFill>
                <a:schemeClr val="bg1"/>
              </a:solidFill>
              <a:latin typeface="ヒラギノ角ゴ ProN W6" charset="-128"/>
              <a:ea typeface="ヒラギノ角ゴ ProN W6" charset="-128"/>
            </a:endParaRPr>
          </a:p>
        </p:txBody>
      </p:sp>
      <p:sp>
        <p:nvSpPr>
          <p:cNvPr id="17415" name="テキスト ボックス 21"/>
          <p:cNvSpPr txBox="1">
            <a:spLocks noChangeArrowheads="1"/>
          </p:cNvSpPr>
          <p:nvPr/>
        </p:nvSpPr>
        <p:spPr bwMode="auto">
          <a:xfrm>
            <a:off x="5105400" y="3276600"/>
            <a:ext cx="403225" cy="461963"/>
          </a:xfrm>
          <a:prstGeom prst="rect">
            <a:avLst/>
          </a:prstGeom>
          <a:solidFill>
            <a:srgbClr val="00800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2</a:t>
            </a:r>
            <a:endParaRPr lang="ja-JP" altLang="en-US" sz="2400">
              <a:solidFill>
                <a:schemeClr val="bg1"/>
              </a:solidFill>
              <a:latin typeface="ヒラギノ角ゴ ProN W6" charset="-128"/>
              <a:ea typeface="ヒラギノ角ゴ ProN W6" charset="-128"/>
            </a:endParaRPr>
          </a:p>
        </p:txBody>
      </p:sp>
      <p:sp>
        <p:nvSpPr>
          <p:cNvPr id="17416" name="テキスト ボックス 23"/>
          <p:cNvSpPr txBox="1">
            <a:spLocks noChangeArrowheads="1"/>
          </p:cNvSpPr>
          <p:nvPr/>
        </p:nvSpPr>
        <p:spPr bwMode="auto">
          <a:xfrm>
            <a:off x="7445375" y="4419600"/>
            <a:ext cx="403225" cy="461963"/>
          </a:xfrm>
          <a:prstGeom prst="rect">
            <a:avLst/>
          </a:prstGeom>
          <a:solidFill>
            <a:srgbClr val="00800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0</a:t>
            </a:r>
            <a:endParaRPr lang="ja-JP" altLang="en-US" sz="2400">
              <a:solidFill>
                <a:schemeClr val="bg1"/>
              </a:solidFill>
              <a:latin typeface="ヒラギノ角ゴ ProN W6" charset="-128"/>
              <a:ea typeface="ヒラギノ角ゴ ProN W6" charset="-128"/>
            </a:endParaRPr>
          </a:p>
        </p:txBody>
      </p:sp>
      <p:sp>
        <p:nvSpPr>
          <p:cNvPr id="17417" name="テキスト ボックス 24"/>
          <p:cNvSpPr txBox="1">
            <a:spLocks noChangeArrowheads="1"/>
          </p:cNvSpPr>
          <p:nvPr/>
        </p:nvSpPr>
        <p:spPr bwMode="auto">
          <a:xfrm>
            <a:off x="5768975" y="5405438"/>
            <a:ext cx="403225" cy="461962"/>
          </a:xfrm>
          <a:prstGeom prst="rect">
            <a:avLst/>
          </a:prstGeom>
          <a:solidFill>
            <a:srgbClr val="00800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1</a:t>
            </a:r>
            <a:endParaRPr lang="ja-JP" altLang="en-US" sz="2400">
              <a:solidFill>
                <a:schemeClr val="bg1"/>
              </a:solidFill>
              <a:latin typeface="ヒラギノ角ゴ ProN W6" charset="-128"/>
              <a:ea typeface="ヒラギノ角ゴ ProN W6" charset="-128"/>
            </a:endParaRPr>
          </a:p>
        </p:txBody>
      </p:sp>
      <p:sp>
        <p:nvSpPr>
          <p:cNvPr id="17418" name="テキスト ボックス 25"/>
          <p:cNvSpPr txBox="1">
            <a:spLocks noChangeArrowheads="1"/>
          </p:cNvSpPr>
          <p:nvPr/>
        </p:nvSpPr>
        <p:spPr bwMode="auto">
          <a:xfrm>
            <a:off x="3429000" y="5332413"/>
            <a:ext cx="403225" cy="460375"/>
          </a:xfrm>
          <a:prstGeom prst="rect">
            <a:avLst/>
          </a:prstGeom>
          <a:solidFill>
            <a:srgbClr val="00800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2</a:t>
            </a:r>
            <a:endParaRPr lang="ja-JP" altLang="en-US" sz="2400">
              <a:solidFill>
                <a:schemeClr val="bg1"/>
              </a:solidFill>
              <a:latin typeface="ヒラギノ角ゴ ProN W6" charset="-128"/>
              <a:ea typeface="ヒラギノ角ゴ ProN W6" charset="-128"/>
            </a:endParaRPr>
          </a:p>
        </p:txBody>
      </p:sp>
      <p:sp>
        <p:nvSpPr>
          <p:cNvPr id="17419" name="コンテンツ プレースホルダ 2"/>
          <p:cNvSpPr>
            <a:spLocks noGrp="1"/>
          </p:cNvSpPr>
          <p:nvPr>
            <p:ph idx="1"/>
          </p:nvPr>
        </p:nvSpPr>
        <p:spPr>
          <a:xfrm>
            <a:off x="457200" y="1774825"/>
            <a:ext cx="8447088" cy="4625975"/>
          </a:xfrm>
        </p:spPr>
        <p:txBody>
          <a:bodyPr/>
          <a:lstStyle/>
          <a:p>
            <a:r>
              <a:rPr lang="ja-JP" altLang="en-US" sz="2800" smtClean="0"/>
              <a:t>各交差点について目的地からの最短距離を計算</a:t>
            </a:r>
            <a:endParaRPr lang="en-US" altLang="ja-JP" sz="2800" smtClean="0"/>
          </a:p>
          <a:p>
            <a:r>
              <a:rPr lang="ja-JP" altLang="en-US" sz="2800" smtClean="0"/>
              <a:t>家から目的地への経路がないと分かった場合は</a:t>
            </a:r>
            <a:r>
              <a:rPr lang="en-US" altLang="ja-JP" sz="2800" smtClean="0"/>
              <a:t>impossible</a:t>
            </a:r>
            <a:r>
              <a:rPr lang="ja-JP" altLang="en-US" sz="2800" smtClean="0"/>
              <a:t>と出力</a:t>
            </a:r>
            <a:endParaRPr lang="en-US" altLang="ja-JP" sz="2800" smtClean="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連立一次方程式の立て方</a:t>
            </a:r>
          </a:p>
        </p:txBody>
      </p:sp>
      <p:sp>
        <p:nvSpPr>
          <p:cNvPr id="3" name="コンテンツ プレースホルダ 2"/>
          <p:cNvSpPr>
            <a:spLocks noGrp="1"/>
          </p:cNvSpPr>
          <p:nvPr>
            <p:ph idx="1"/>
          </p:nvPr>
        </p:nvSpPr>
        <p:spPr/>
        <p:txBody>
          <a:bodyPr/>
          <a:lstStyle/>
          <a:p>
            <a:r>
              <a:rPr lang="ja-JP" altLang="en-US" smtClean="0"/>
              <a:t>まずは「    交差点</a:t>
            </a:r>
            <a:r>
              <a:rPr lang="ja-JP" altLang="ja-JP" smtClean="0"/>
              <a:t> </a:t>
            </a:r>
            <a:r>
              <a:rPr lang="ja-JP" altLang="en-US" smtClean="0"/>
              <a:t> から目的地までの経路で通る道の距離の期待値」という形で式を立てることを考えてみる</a:t>
            </a:r>
            <a:endParaRPr lang="en-US" altLang="ja-JP" smtClean="0"/>
          </a:p>
          <a:p>
            <a:r>
              <a:rPr lang="ja-JP" altLang="en-US" smtClean="0"/>
              <a:t>交差点</a:t>
            </a:r>
            <a:r>
              <a:rPr lang="en-US" altLang="ja-JP" smtClean="0"/>
              <a:t>  </a:t>
            </a:r>
            <a:r>
              <a:rPr lang="ja-JP" altLang="en-US" smtClean="0"/>
              <a:t>について場合分け</a:t>
            </a:r>
            <a:endParaRPr lang="en-US" altLang="ja-JP" smtClean="0"/>
          </a:p>
          <a:p>
            <a:pPr marL="925513" lvl="1" indent="-514350">
              <a:buFont typeface="Corbel" charset="0"/>
              <a:buAutoNum type="arabicPeriod"/>
            </a:pPr>
            <a:r>
              <a:rPr lang="ja-JP" altLang="en-US" smtClean="0"/>
              <a:t>目的地の場合</a:t>
            </a:r>
            <a:endParaRPr lang="en-US" altLang="ja-JP" smtClean="0"/>
          </a:p>
          <a:p>
            <a:pPr marL="925513" lvl="1" indent="-514350">
              <a:buFont typeface="Corbel" charset="0"/>
              <a:buAutoNum type="arabicPeriod"/>
            </a:pPr>
            <a:r>
              <a:rPr lang="ja-JP" altLang="en-US" smtClean="0"/>
              <a:t>標識がない場合</a:t>
            </a:r>
            <a:endParaRPr lang="en-US" altLang="ja-JP" smtClean="0"/>
          </a:p>
          <a:p>
            <a:pPr marL="925513" lvl="1" indent="-514350">
              <a:buFont typeface="Corbel" charset="0"/>
              <a:buAutoNum type="arabicPeriod"/>
            </a:pPr>
            <a:r>
              <a:rPr lang="ja-JP" altLang="en-US" smtClean="0"/>
              <a:t>標識がある場合</a:t>
            </a:r>
            <a:endParaRPr lang="en-US" altLang="ja-JP" smtClean="0"/>
          </a:p>
        </p:txBody>
      </p:sp>
      <p:graphicFrame>
        <p:nvGraphicFramePr>
          <p:cNvPr id="18434" name="Object 2"/>
          <p:cNvGraphicFramePr>
            <a:graphicFrameLocks noChangeAspect="1"/>
          </p:cNvGraphicFramePr>
          <p:nvPr/>
        </p:nvGraphicFramePr>
        <p:xfrm>
          <a:off x="2514600" y="1889125"/>
          <a:ext cx="752475" cy="477838"/>
        </p:xfrm>
        <a:graphic>
          <a:graphicData uri="http://schemas.openxmlformats.org/presentationml/2006/ole">
            <p:oleObj spid="_x0000_s18434" name="数式" r:id="rId4" imgW="279400" imgH="177800" progId="Equation.3">
              <p:embed/>
            </p:oleObj>
          </a:graphicData>
        </a:graphic>
      </p:graphicFrame>
      <p:graphicFrame>
        <p:nvGraphicFramePr>
          <p:cNvPr id="515075" name="Object 3"/>
          <p:cNvGraphicFramePr>
            <a:graphicFrameLocks noChangeAspect="1"/>
          </p:cNvGraphicFramePr>
          <p:nvPr/>
        </p:nvGraphicFramePr>
        <p:xfrm>
          <a:off x="2209800" y="3436938"/>
          <a:ext cx="204788" cy="341312"/>
        </p:xfrm>
        <a:graphic>
          <a:graphicData uri="http://schemas.openxmlformats.org/presentationml/2006/ole">
            <p:oleObj spid="_x0000_s18435" name="数式" r:id="rId5" imgW="76200" imgH="127000" progId="Equation.3">
              <p:embed/>
            </p:oleObj>
          </a:graphicData>
        </a:graphic>
      </p:graphicFrame>
      <p:graphicFrame>
        <p:nvGraphicFramePr>
          <p:cNvPr id="18436" name="Object 4"/>
          <p:cNvGraphicFramePr>
            <a:graphicFrameLocks noChangeAspect="1"/>
          </p:cNvGraphicFramePr>
          <p:nvPr/>
        </p:nvGraphicFramePr>
        <p:xfrm>
          <a:off x="4648200" y="1963738"/>
          <a:ext cx="204788" cy="341312"/>
        </p:xfrm>
        <a:graphic>
          <a:graphicData uri="http://schemas.openxmlformats.org/presentationml/2006/ole">
            <p:oleObj spid="_x0000_s18436" name="数式" r:id="rId6" imgW="76200" imgH="1270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randombar(horizontal)">
                                      <p:cBhvr>
                                        <p:cTn id="7" dur="500"/>
                                        <p:tgtEl>
                                          <p:spTgt spid="3">
                                            <p:txEl>
                                              <p:pRg st="1" end="1"/>
                                            </p:txEl>
                                          </p:spTgt>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3">
                                            <p:txEl>
                                              <p:pRg st="2" end="2"/>
                                            </p:txEl>
                                          </p:spTgt>
                                        </p:tgtEl>
                                        <p:attrNameLst>
                                          <p:attrName>style.visibility</p:attrName>
                                        </p:attrNameLst>
                                      </p:cBhvr>
                                      <p:to>
                                        <p:strVal val="visible"/>
                                      </p:to>
                                    </p:set>
                                    <p:animEffect transition="in" filter="randombar(horizontal)">
                                      <p:cBhvr>
                                        <p:cTn id="10" dur="500"/>
                                        <p:tgtEl>
                                          <p:spTgt spid="3">
                                            <p:txEl>
                                              <p:pRg st="2" end="2"/>
                                            </p:txEl>
                                          </p:spTgt>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animEffect transition="in" filter="randombar(horizontal)">
                                      <p:cBhvr>
                                        <p:cTn id="13" dur="500"/>
                                        <p:tgtEl>
                                          <p:spTgt spid="3">
                                            <p:txEl>
                                              <p:pRg st="3" end="3"/>
                                            </p:txEl>
                                          </p:spTgt>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3">
                                            <p:txEl>
                                              <p:pRg st="4" end="4"/>
                                            </p:txEl>
                                          </p:spTgt>
                                        </p:tgtEl>
                                        <p:attrNameLst>
                                          <p:attrName>style.visibility</p:attrName>
                                        </p:attrNameLst>
                                      </p:cBhvr>
                                      <p:to>
                                        <p:strVal val="visible"/>
                                      </p:to>
                                    </p:set>
                                    <p:animEffect transition="in" filter="randombar(horizontal)">
                                      <p:cBhvr>
                                        <p:cTn id="16" dur="500"/>
                                        <p:tgtEl>
                                          <p:spTgt spid="3">
                                            <p:txEl>
                                              <p:pRg st="4" end="4"/>
                                            </p:txEl>
                                          </p:spTgt>
                                        </p:tgtEl>
                                      </p:cBhvr>
                                    </p:animEffect>
                                  </p:childTnLst>
                                </p:cTn>
                              </p:par>
                              <p:par>
                                <p:cTn id="17" presetID="14" presetClass="entr" presetSubtype="10" fill="hold" nodeType="withEffect">
                                  <p:stCondLst>
                                    <p:cond delay="0"/>
                                  </p:stCondLst>
                                  <p:childTnLst>
                                    <p:set>
                                      <p:cBhvr>
                                        <p:cTn id="18" dur="1" fill="hold">
                                          <p:stCondLst>
                                            <p:cond delay="0"/>
                                          </p:stCondLst>
                                        </p:cTn>
                                        <p:tgtEl>
                                          <p:spTgt spid="515075"/>
                                        </p:tgtEl>
                                        <p:attrNameLst>
                                          <p:attrName>style.visibility</p:attrName>
                                        </p:attrNameLst>
                                      </p:cBhvr>
                                      <p:to>
                                        <p:strVal val="visible"/>
                                      </p:to>
                                    </p:set>
                                    <p:animEffect transition="in" filter="randombar(horizontal)">
                                      <p:cBhvr>
                                        <p:cTn id="19" dur="500"/>
                                        <p:tgtEl>
                                          <p:spTgt spid="51507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目的地の場合</a:t>
            </a:r>
          </a:p>
        </p:txBody>
      </p:sp>
      <p:sp>
        <p:nvSpPr>
          <p:cNvPr id="19460" name="コンテンツ プレースホルダ 2"/>
          <p:cNvSpPr>
            <a:spLocks noGrp="1"/>
          </p:cNvSpPr>
          <p:nvPr>
            <p:ph idx="1"/>
          </p:nvPr>
        </p:nvSpPr>
        <p:spPr/>
        <p:txBody>
          <a:bodyPr/>
          <a:lstStyle/>
          <a:p>
            <a:r>
              <a:rPr lang="ja-JP" altLang="en-US" smtClean="0"/>
              <a:t>距離の期待値は</a:t>
            </a:r>
            <a:r>
              <a:rPr lang="en-US" altLang="ja-JP" smtClean="0">
                <a:latin typeface="Arial" charset="0"/>
                <a:cs typeface="Arial" charset="0"/>
              </a:rPr>
              <a:t>0</a:t>
            </a:r>
          </a:p>
        </p:txBody>
      </p:sp>
      <p:pic>
        <p:nvPicPr>
          <p:cNvPr id="19461" name="図 3" descr="名称未設定-1.png"/>
          <p:cNvPicPr>
            <a:picLocks noChangeAspect="1"/>
          </p:cNvPicPr>
          <p:nvPr/>
        </p:nvPicPr>
        <p:blipFill>
          <a:blip r:embed="rId4"/>
          <a:srcRect/>
          <a:stretch>
            <a:fillRect/>
          </a:stretch>
        </p:blipFill>
        <p:spPr bwMode="auto">
          <a:xfrm>
            <a:off x="1397000" y="3740150"/>
            <a:ext cx="6680200" cy="2974975"/>
          </a:xfrm>
          <a:prstGeom prst="rect">
            <a:avLst/>
          </a:prstGeom>
          <a:noFill/>
          <a:ln w="9525">
            <a:noFill/>
            <a:miter lim="800000"/>
            <a:headEnd/>
            <a:tailEnd/>
          </a:ln>
        </p:spPr>
      </p:pic>
      <p:pic>
        <p:nvPicPr>
          <p:cNvPr id="19462" name="図 4"/>
          <p:cNvPicPr>
            <a:picLocks noChangeAspect="1"/>
          </p:cNvPicPr>
          <p:nvPr/>
        </p:nvPicPr>
        <p:blipFill>
          <a:blip r:embed="rId5"/>
          <a:srcRect/>
          <a:stretch>
            <a:fillRect/>
          </a:stretch>
        </p:blipFill>
        <p:spPr bwMode="auto">
          <a:xfrm>
            <a:off x="685800" y="4699000"/>
            <a:ext cx="635000" cy="482600"/>
          </a:xfrm>
          <a:prstGeom prst="rect">
            <a:avLst/>
          </a:prstGeom>
          <a:noFill/>
          <a:ln w="9525">
            <a:noFill/>
            <a:miter lim="800000"/>
            <a:headEnd/>
            <a:tailEnd/>
          </a:ln>
        </p:spPr>
      </p:pic>
      <p:pic>
        <p:nvPicPr>
          <p:cNvPr id="19463" name="図 5" descr="istockphoto_8435072-movie-icons.jpg (JPEG 画像, 357x380 px) - Vimperator.png"/>
          <p:cNvPicPr>
            <a:picLocks noChangeAspect="1"/>
          </p:cNvPicPr>
          <p:nvPr/>
        </p:nvPicPr>
        <p:blipFill>
          <a:blip r:embed="rId6"/>
          <a:srcRect/>
          <a:stretch>
            <a:fillRect/>
          </a:stretch>
        </p:blipFill>
        <p:spPr bwMode="auto">
          <a:xfrm>
            <a:off x="8077200" y="4965700"/>
            <a:ext cx="673100" cy="596900"/>
          </a:xfrm>
          <a:prstGeom prst="rect">
            <a:avLst/>
          </a:prstGeom>
          <a:noFill/>
          <a:ln w="9525">
            <a:noFill/>
            <a:miter lim="800000"/>
            <a:headEnd/>
            <a:tailEnd/>
          </a:ln>
        </p:spPr>
      </p:pic>
      <p:pic>
        <p:nvPicPr>
          <p:cNvPr id="19464" name="図 11" descr="g_strange_couple.ppt-2.png"/>
          <p:cNvPicPr>
            <a:picLocks noChangeAspect="1"/>
          </p:cNvPicPr>
          <p:nvPr/>
        </p:nvPicPr>
        <p:blipFill>
          <a:blip r:embed="rId7"/>
          <a:srcRect/>
          <a:stretch>
            <a:fillRect/>
          </a:stretch>
        </p:blipFill>
        <p:spPr bwMode="auto">
          <a:xfrm>
            <a:off x="7239000" y="4572000"/>
            <a:ext cx="685800" cy="366713"/>
          </a:xfrm>
          <a:prstGeom prst="rect">
            <a:avLst/>
          </a:prstGeom>
          <a:noFill/>
          <a:ln w="9525">
            <a:noFill/>
            <a:miter lim="800000"/>
            <a:headEnd/>
            <a:tailEnd/>
          </a:ln>
        </p:spPr>
      </p:pic>
      <p:sp>
        <p:nvSpPr>
          <p:cNvPr id="19465" name="テキスト ボックス 8"/>
          <p:cNvSpPr txBox="1">
            <a:spLocks noChangeArrowheads="1"/>
          </p:cNvSpPr>
          <p:nvPr/>
        </p:nvSpPr>
        <p:spPr bwMode="auto">
          <a:xfrm>
            <a:off x="7369175" y="4114800"/>
            <a:ext cx="403225" cy="461963"/>
          </a:xfrm>
          <a:prstGeom prst="rect">
            <a:avLst/>
          </a:prstGeom>
          <a:solidFill>
            <a:srgbClr val="CC000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0</a:t>
            </a:r>
            <a:endParaRPr lang="ja-JP" altLang="en-US" sz="2400">
              <a:solidFill>
                <a:schemeClr val="bg1"/>
              </a:solidFill>
              <a:latin typeface="ヒラギノ角ゴ ProN W6" charset="-128"/>
              <a:ea typeface="ヒラギノ角ゴ ProN W6" charset="-128"/>
            </a:endParaRPr>
          </a:p>
        </p:txBody>
      </p:sp>
      <p:graphicFrame>
        <p:nvGraphicFramePr>
          <p:cNvPr id="517122" name="Object 2"/>
          <p:cNvGraphicFramePr>
            <a:graphicFrameLocks noChangeAspect="1"/>
          </p:cNvGraphicFramePr>
          <p:nvPr/>
        </p:nvGraphicFramePr>
        <p:xfrm>
          <a:off x="4086225" y="2798763"/>
          <a:ext cx="1093788" cy="477837"/>
        </p:xfrm>
        <a:graphic>
          <a:graphicData uri="http://schemas.openxmlformats.org/presentationml/2006/ole">
            <p:oleObj spid="_x0000_s19458" name="数式" r:id="rId8" imgW="406400" imgH="1778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517122"/>
                                        </p:tgtEl>
                                        <p:attrNameLst>
                                          <p:attrName>style.visibility</p:attrName>
                                        </p:attrNameLst>
                                      </p:cBhvr>
                                      <p:to>
                                        <p:strVal val="visible"/>
                                      </p:to>
                                    </p:set>
                                    <p:animEffect transition="in" filter="randombar(horizontal)">
                                      <p:cBhvr>
                                        <p:cTn id="7" dur="500"/>
                                        <p:tgtEl>
                                          <p:spTgt spid="51712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標識がない場合</a:t>
            </a:r>
          </a:p>
        </p:txBody>
      </p:sp>
      <p:sp>
        <p:nvSpPr>
          <p:cNvPr id="20484" name="コンテンツ プレースホルダ 2"/>
          <p:cNvSpPr>
            <a:spLocks noGrp="1"/>
          </p:cNvSpPr>
          <p:nvPr>
            <p:ph idx="1"/>
          </p:nvPr>
        </p:nvSpPr>
        <p:spPr/>
        <p:txBody>
          <a:bodyPr/>
          <a:lstStyle/>
          <a:p>
            <a:r>
              <a:rPr lang="ja-JP" altLang="en-US" smtClean="0"/>
              <a:t>それぞれの道を通って目的地を目指した時の距離の期待値の平均</a:t>
            </a:r>
            <a:endParaRPr lang="en-US" altLang="ja-JP" smtClean="0"/>
          </a:p>
        </p:txBody>
      </p:sp>
      <p:pic>
        <p:nvPicPr>
          <p:cNvPr id="20485" name="図 3" descr="名称未設定-1.png"/>
          <p:cNvPicPr>
            <a:picLocks noChangeAspect="1"/>
          </p:cNvPicPr>
          <p:nvPr/>
        </p:nvPicPr>
        <p:blipFill>
          <a:blip r:embed="rId4"/>
          <a:srcRect/>
          <a:stretch>
            <a:fillRect/>
          </a:stretch>
        </p:blipFill>
        <p:spPr bwMode="auto">
          <a:xfrm>
            <a:off x="1397000" y="3740150"/>
            <a:ext cx="6680200" cy="2974975"/>
          </a:xfrm>
          <a:prstGeom prst="rect">
            <a:avLst/>
          </a:prstGeom>
          <a:noFill/>
          <a:ln w="9525">
            <a:noFill/>
            <a:miter lim="800000"/>
            <a:headEnd/>
            <a:tailEnd/>
          </a:ln>
        </p:spPr>
      </p:pic>
      <p:pic>
        <p:nvPicPr>
          <p:cNvPr id="20486" name="図 4"/>
          <p:cNvPicPr>
            <a:picLocks noChangeAspect="1"/>
          </p:cNvPicPr>
          <p:nvPr/>
        </p:nvPicPr>
        <p:blipFill>
          <a:blip r:embed="rId5"/>
          <a:srcRect/>
          <a:stretch>
            <a:fillRect/>
          </a:stretch>
        </p:blipFill>
        <p:spPr bwMode="auto">
          <a:xfrm>
            <a:off x="685800" y="4699000"/>
            <a:ext cx="635000" cy="482600"/>
          </a:xfrm>
          <a:prstGeom prst="rect">
            <a:avLst/>
          </a:prstGeom>
          <a:noFill/>
          <a:ln w="9525">
            <a:noFill/>
            <a:miter lim="800000"/>
            <a:headEnd/>
            <a:tailEnd/>
          </a:ln>
        </p:spPr>
      </p:pic>
      <p:pic>
        <p:nvPicPr>
          <p:cNvPr id="20487" name="図 5" descr="istockphoto_8435072-movie-icons.jpg (JPEG 画像, 357x380 px) - Vimperator.png"/>
          <p:cNvPicPr>
            <a:picLocks noChangeAspect="1"/>
          </p:cNvPicPr>
          <p:nvPr/>
        </p:nvPicPr>
        <p:blipFill>
          <a:blip r:embed="rId6"/>
          <a:srcRect/>
          <a:stretch>
            <a:fillRect/>
          </a:stretch>
        </p:blipFill>
        <p:spPr bwMode="auto">
          <a:xfrm>
            <a:off x="8077200" y="4965700"/>
            <a:ext cx="673100" cy="596900"/>
          </a:xfrm>
          <a:prstGeom prst="rect">
            <a:avLst/>
          </a:prstGeom>
          <a:noFill/>
          <a:ln w="9525">
            <a:noFill/>
            <a:miter lim="800000"/>
            <a:headEnd/>
            <a:tailEnd/>
          </a:ln>
        </p:spPr>
      </p:pic>
      <p:pic>
        <p:nvPicPr>
          <p:cNvPr id="20488" name="図 11" descr="g_strange_couple.ppt-2.png"/>
          <p:cNvPicPr>
            <a:picLocks noChangeAspect="1"/>
          </p:cNvPicPr>
          <p:nvPr/>
        </p:nvPicPr>
        <p:blipFill>
          <a:blip r:embed="rId7"/>
          <a:srcRect/>
          <a:stretch>
            <a:fillRect/>
          </a:stretch>
        </p:blipFill>
        <p:spPr bwMode="auto">
          <a:xfrm>
            <a:off x="5362575" y="5529263"/>
            <a:ext cx="685800" cy="366712"/>
          </a:xfrm>
          <a:prstGeom prst="rect">
            <a:avLst/>
          </a:prstGeom>
          <a:noFill/>
          <a:ln w="9525">
            <a:noFill/>
            <a:miter lim="800000"/>
            <a:headEnd/>
            <a:tailEnd/>
          </a:ln>
        </p:spPr>
      </p:pic>
      <p:sp>
        <p:nvSpPr>
          <p:cNvPr id="9" name="テキスト ボックス 8"/>
          <p:cNvSpPr txBox="1">
            <a:spLocks noChangeArrowheads="1"/>
          </p:cNvSpPr>
          <p:nvPr/>
        </p:nvSpPr>
        <p:spPr bwMode="auto">
          <a:xfrm>
            <a:off x="4797425" y="3457575"/>
            <a:ext cx="1022350" cy="461963"/>
          </a:xfrm>
          <a:prstGeom prst="rect">
            <a:avLst/>
          </a:prstGeom>
          <a:solidFill>
            <a:srgbClr val="00009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1+x2</a:t>
            </a:r>
            <a:endParaRPr lang="ja-JP" altLang="en-US" sz="2400">
              <a:solidFill>
                <a:schemeClr val="bg1"/>
              </a:solidFill>
              <a:latin typeface="ヒラギノ角ゴ ProN W6" charset="-128"/>
              <a:ea typeface="ヒラギノ角ゴ ProN W6" charset="-128"/>
            </a:endParaRPr>
          </a:p>
        </p:txBody>
      </p:sp>
      <p:sp>
        <p:nvSpPr>
          <p:cNvPr id="10" name="テキスト ボックス 9"/>
          <p:cNvSpPr txBox="1">
            <a:spLocks noChangeArrowheads="1"/>
          </p:cNvSpPr>
          <p:nvPr/>
        </p:nvSpPr>
        <p:spPr bwMode="auto">
          <a:xfrm>
            <a:off x="3167063" y="5481638"/>
            <a:ext cx="1023937" cy="461962"/>
          </a:xfrm>
          <a:prstGeom prst="rect">
            <a:avLst/>
          </a:prstGeom>
          <a:solidFill>
            <a:srgbClr val="00009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1+x3</a:t>
            </a:r>
            <a:endParaRPr lang="ja-JP" altLang="en-US" sz="2400">
              <a:solidFill>
                <a:schemeClr val="bg1"/>
              </a:solidFill>
              <a:latin typeface="ヒラギノ角ゴ ProN W6" charset="-128"/>
              <a:ea typeface="ヒラギノ角ゴ ProN W6" charset="-128"/>
            </a:endParaRPr>
          </a:p>
        </p:txBody>
      </p:sp>
      <p:sp>
        <p:nvSpPr>
          <p:cNvPr id="11" name="テキスト ボックス 10"/>
          <p:cNvSpPr txBox="1">
            <a:spLocks noChangeArrowheads="1"/>
          </p:cNvSpPr>
          <p:nvPr/>
        </p:nvSpPr>
        <p:spPr bwMode="auto">
          <a:xfrm>
            <a:off x="7129463" y="4572000"/>
            <a:ext cx="1023937" cy="461963"/>
          </a:xfrm>
          <a:prstGeom prst="rect">
            <a:avLst/>
          </a:prstGeom>
          <a:solidFill>
            <a:srgbClr val="00009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1+x5</a:t>
            </a:r>
            <a:endParaRPr lang="ja-JP" altLang="en-US" sz="2400">
              <a:solidFill>
                <a:schemeClr val="bg1"/>
              </a:solidFill>
              <a:latin typeface="ヒラギノ角ゴ ProN W6" charset="-128"/>
              <a:ea typeface="ヒラギノ角ゴ ProN W6" charset="-128"/>
            </a:endParaRPr>
          </a:p>
        </p:txBody>
      </p:sp>
      <p:graphicFrame>
        <p:nvGraphicFramePr>
          <p:cNvPr id="521218" name="Object 2"/>
          <p:cNvGraphicFramePr>
            <a:graphicFrameLocks noChangeAspect="1"/>
          </p:cNvGraphicFramePr>
          <p:nvPr/>
        </p:nvGraphicFramePr>
        <p:xfrm>
          <a:off x="1747838" y="2874963"/>
          <a:ext cx="5772150" cy="477837"/>
        </p:xfrm>
        <a:graphic>
          <a:graphicData uri="http://schemas.openxmlformats.org/presentationml/2006/ole">
            <p:oleObj spid="_x0000_s20482" name="数式" r:id="rId8" imgW="2146300" imgH="177800" progId="Equation.3">
              <p:embed/>
            </p:oleObj>
          </a:graphicData>
        </a:graphic>
      </p:graphicFrame>
      <p:cxnSp>
        <p:nvCxnSpPr>
          <p:cNvPr id="14" name="直線矢印コネクタ 13"/>
          <p:cNvCxnSpPr/>
          <p:nvPr/>
        </p:nvCxnSpPr>
        <p:spPr>
          <a:xfrm rot="16200000" flipV="1">
            <a:off x="5449094" y="5150644"/>
            <a:ext cx="568325" cy="115887"/>
          </a:xfrm>
          <a:prstGeom prst="straightConnector1">
            <a:avLst/>
          </a:prstGeom>
          <a:ln w="38100">
            <a:solidFill>
              <a:srgbClr val="CC0000"/>
            </a:solidFill>
            <a:tailEnd type="arrow"/>
          </a:ln>
        </p:spPr>
        <p:style>
          <a:lnRef idx="1">
            <a:schemeClr val="accent2"/>
          </a:lnRef>
          <a:fillRef idx="0">
            <a:schemeClr val="accent2"/>
          </a:fillRef>
          <a:effectRef idx="0">
            <a:schemeClr val="accent2"/>
          </a:effectRef>
          <a:fontRef idx="minor">
            <a:schemeClr val="tx1"/>
          </a:fontRef>
        </p:style>
      </p:cxnSp>
      <p:cxnSp>
        <p:nvCxnSpPr>
          <p:cNvPr id="15" name="直線矢印コネクタ 14"/>
          <p:cNvCxnSpPr/>
          <p:nvPr/>
        </p:nvCxnSpPr>
        <p:spPr>
          <a:xfrm rot="10800000">
            <a:off x="4838700" y="5664200"/>
            <a:ext cx="423863" cy="9525"/>
          </a:xfrm>
          <a:prstGeom prst="straightConnector1">
            <a:avLst/>
          </a:prstGeom>
          <a:ln w="38100">
            <a:solidFill>
              <a:srgbClr val="CC0000"/>
            </a:solidFill>
            <a:tailEnd type="arrow"/>
          </a:ln>
        </p:spPr>
        <p:style>
          <a:lnRef idx="1">
            <a:schemeClr val="accent2"/>
          </a:lnRef>
          <a:fillRef idx="0">
            <a:schemeClr val="accent2"/>
          </a:fillRef>
          <a:effectRef idx="0">
            <a:schemeClr val="accent2"/>
          </a:effectRef>
          <a:fontRef idx="minor">
            <a:schemeClr val="tx1"/>
          </a:fontRef>
        </p:style>
      </p:cxnSp>
      <p:cxnSp>
        <p:nvCxnSpPr>
          <p:cNvPr id="16" name="直線矢印コネクタ 15"/>
          <p:cNvCxnSpPr/>
          <p:nvPr/>
        </p:nvCxnSpPr>
        <p:spPr>
          <a:xfrm flipV="1">
            <a:off x="6027738" y="5446713"/>
            <a:ext cx="466725" cy="214312"/>
          </a:xfrm>
          <a:prstGeom prst="straightConnector1">
            <a:avLst/>
          </a:prstGeom>
          <a:ln w="38100">
            <a:solidFill>
              <a:srgbClr val="CC0000"/>
            </a:solidFill>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randombar(horizontal)">
                                      <p:cBhvr>
                                        <p:cTn id="7" dur="500"/>
                                        <p:tgtEl>
                                          <p:spTgt spid="16"/>
                                        </p:tgtEl>
                                      </p:cBhvr>
                                    </p:animEffect>
                                  </p:childTnLst>
                                </p:cTn>
                              </p:par>
                              <p:par>
                                <p:cTn id="8" presetID="14" presetClass="entr" presetSubtype="10" fill="hold" nodeType="withEffect">
                                  <p:stCondLst>
                                    <p:cond delay="0"/>
                                  </p:stCondLst>
                                  <p:childTnLst>
                                    <p:set>
                                      <p:cBhvr>
                                        <p:cTn id="9" dur="1" fill="hold">
                                          <p:stCondLst>
                                            <p:cond delay="0"/>
                                          </p:stCondLst>
                                        </p:cTn>
                                        <p:tgtEl>
                                          <p:spTgt spid="14"/>
                                        </p:tgtEl>
                                        <p:attrNameLst>
                                          <p:attrName>style.visibility</p:attrName>
                                        </p:attrNameLst>
                                      </p:cBhvr>
                                      <p:to>
                                        <p:strVal val="visible"/>
                                      </p:to>
                                    </p:set>
                                    <p:animEffect transition="in" filter="randombar(horizontal)">
                                      <p:cBhvr>
                                        <p:cTn id="10" dur="500"/>
                                        <p:tgtEl>
                                          <p:spTgt spid="14"/>
                                        </p:tgtEl>
                                      </p:cBhvr>
                                    </p:animEffect>
                                  </p:childTnLst>
                                </p:cTn>
                              </p:par>
                              <p:par>
                                <p:cTn id="11" presetID="14" presetClass="entr" presetSubtype="10" fill="hold" nodeType="withEffect">
                                  <p:stCondLst>
                                    <p:cond delay="0"/>
                                  </p:stCondLst>
                                  <p:childTnLst>
                                    <p:set>
                                      <p:cBhvr>
                                        <p:cTn id="12" dur="1" fill="hold">
                                          <p:stCondLst>
                                            <p:cond delay="0"/>
                                          </p:stCondLst>
                                        </p:cTn>
                                        <p:tgtEl>
                                          <p:spTgt spid="15"/>
                                        </p:tgtEl>
                                        <p:attrNameLst>
                                          <p:attrName>style.visibility</p:attrName>
                                        </p:attrNameLst>
                                      </p:cBhvr>
                                      <p:to>
                                        <p:strVal val="visible"/>
                                      </p:to>
                                    </p:set>
                                    <p:animEffect transition="in" filter="randombar(horizontal)">
                                      <p:cBhvr>
                                        <p:cTn id="13" dur="500"/>
                                        <p:tgtEl>
                                          <p:spTgt spid="15"/>
                                        </p:tgtEl>
                                      </p:cBhvr>
                                    </p:animEffect>
                                  </p:childTnLst>
                                </p:cTn>
                              </p:par>
                            </p:childTnLst>
                          </p:cTn>
                        </p:par>
                      </p:childTnLst>
                    </p:cTn>
                  </p:par>
                  <p:par>
                    <p:cTn id="14" fill="hold">
                      <p:stCondLst>
                        <p:cond delay="indefinite"/>
                      </p:stCondLst>
                      <p:childTnLst>
                        <p:par>
                          <p:cTn id="15" fill="hold">
                            <p:stCondLst>
                              <p:cond delay="0"/>
                            </p:stCondLst>
                            <p:childTnLst>
                              <p:par>
                                <p:cTn id="16" presetID="14" presetClass="entr" presetSubtype="1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randombar(horizontal)">
                                      <p:cBhvr>
                                        <p:cTn id="18" dur="500"/>
                                        <p:tgtEl>
                                          <p:spTgt spid="9"/>
                                        </p:tgtEl>
                                      </p:cBhvr>
                                    </p:animEffect>
                                  </p:childTnLst>
                                </p:cTn>
                              </p:par>
                              <p:par>
                                <p:cTn id="19" presetID="14" presetClass="entr" presetSubtype="10" fill="hold" grpId="0" nodeType="withEffect">
                                  <p:stCondLst>
                                    <p:cond delay="0"/>
                                  </p:stCondLst>
                                  <p:childTnLst>
                                    <p:set>
                                      <p:cBhvr>
                                        <p:cTn id="20" dur="1" fill="hold">
                                          <p:stCondLst>
                                            <p:cond delay="0"/>
                                          </p:stCondLst>
                                        </p:cTn>
                                        <p:tgtEl>
                                          <p:spTgt spid="11"/>
                                        </p:tgtEl>
                                        <p:attrNameLst>
                                          <p:attrName>style.visibility</p:attrName>
                                        </p:attrNameLst>
                                      </p:cBhvr>
                                      <p:to>
                                        <p:strVal val="visible"/>
                                      </p:to>
                                    </p:set>
                                    <p:animEffect transition="in" filter="randombar(horizontal)">
                                      <p:cBhvr>
                                        <p:cTn id="21" dur="500"/>
                                        <p:tgtEl>
                                          <p:spTgt spid="11"/>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0"/>
                                        </p:tgtEl>
                                        <p:attrNameLst>
                                          <p:attrName>style.visibility</p:attrName>
                                        </p:attrNameLst>
                                      </p:cBhvr>
                                      <p:to>
                                        <p:strVal val="visible"/>
                                      </p:to>
                                    </p:set>
                                    <p:animEffect transition="in" filter="randombar(horizontal)">
                                      <p:cBhvr>
                                        <p:cTn id="24" dur="500"/>
                                        <p:tgtEl>
                                          <p:spTgt spid="10"/>
                                        </p:tgtEl>
                                      </p:cBhvr>
                                    </p:animEffect>
                                  </p:childTnLst>
                                </p:cTn>
                              </p:par>
                            </p:childTnLst>
                          </p:cTn>
                        </p:par>
                      </p:childTnLst>
                    </p:cTn>
                  </p:par>
                  <p:par>
                    <p:cTn id="25" fill="hold">
                      <p:stCondLst>
                        <p:cond delay="indefinite"/>
                      </p:stCondLst>
                      <p:childTnLst>
                        <p:par>
                          <p:cTn id="26" fill="hold">
                            <p:stCondLst>
                              <p:cond delay="0"/>
                            </p:stCondLst>
                            <p:childTnLst>
                              <p:par>
                                <p:cTn id="27" presetID="14" presetClass="entr" presetSubtype="10" fill="hold" nodeType="clickEffect">
                                  <p:stCondLst>
                                    <p:cond delay="0"/>
                                  </p:stCondLst>
                                  <p:childTnLst>
                                    <p:set>
                                      <p:cBhvr>
                                        <p:cTn id="28" dur="1" fill="hold">
                                          <p:stCondLst>
                                            <p:cond delay="0"/>
                                          </p:stCondLst>
                                        </p:cTn>
                                        <p:tgtEl>
                                          <p:spTgt spid="521218"/>
                                        </p:tgtEl>
                                        <p:attrNameLst>
                                          <p:attrName>style.visibility</p:attrName>
                                        </p:attrNameLst>
                                      </p:cBhvr>
                                      <p:to>
                                        <p:strVal val="visible"/>
                                      </p:to>
                                    </p:set>
                                    <p:animEffect transition="in" filter="randombar(horizontal)">
                                      <p:cBhvr>
                                        <p:cTn id="29" dur="500"/>
                                        <p:tgtEl>
                                          <p:spTgt spid="5212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10" grpId="0" animBg="1"/>
      <p:bldP spid="11"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en-US" altLang="en-US">
                <a:solidFill>
                  <a:schemeClr val="accent1">
                    <a:satMod val="150000"/>
                  </a:schemeClr>
                </a:solidFill>
                <a:cs typeface="+mj-cs"/>
              </a:rPr>
              <a:t>標識がある場合</a:t>
            </a:r>
            <a:endParaRPr lang="ja-JP" altLang="en-US">
              <a:solidFill>
                <a:schemeClr val="accent1">
                  <a:satMod val="150000"/>
                </a:schemeClr>
              </a:solidFill>
              <a:cs typeface="+mj-cs"/>
            </a:endParaRPr>
          </a:p>
        </p:txBody>
      </p:sp>
      <p:sp>
        <p:nvSpPr>
          <p:cNvPr id="21508" name="コンテンツ プレースホルダ 2"/>
          <p:cNvSpPr>
            <a:spLocks noGrp="1"/>
          </p:cNvSpPr>
          <p:nvPr>
            <p:ph idx="1"/>
          </p:nvPr>
        </p:nvSpPr>
        <p:spPr>
          <a:xfrm>
            <a:off x="457200" y="1774825"/>
            <a:ext cx="8369300" cy="4625975"/>
          </a:xfrm>
        </p:spPr>
        <p:txBody>
          <a:bodyPr/>
          <a:lstStyle/>
          <a:p>
            <a:r>
              <a:rPr lang="ja-JP" altLang="en-US" smtClean="0"/>
              <a:t>目的地への最短路に含まれる道の距離の期待値</a:t>
            </a:r>
            <a:r>
              <a:rPr lang="ja-JP" altLang="ja-JP" smtClean="0"/>
              <a:t>(</a:t>
            </a:r>
            <a:r>
              <a:rPr lang="ja-JP" altLang="en-US" smtClean="0"/>
              <a:t>候補が複数ある場合はそれらの平均</a:t>
            </a:r>
            <a:r>
              <a:rPr lang="ja-JP" altLang="ja-JP" smtClean="0"/>
              <a:t>)</a:t>
            </a:r>
            <a:endParaRPr lang="en-US" altLang="ja-JP" smtClean="0"/>
          </a:p>
        </p:txBody>
      </p:sp>
      <p:pic>
        <p:nvPicPr>
          <p:cNvPr id="21509" name="図 3" descr="名称未設定-1.png"/>
          <p:cNvPicPr>
            <a:picLocks noChangeAspect="1"/>
          </p:cNvPicPr>
          <p:nvPr/>
        </p:nvPicPr>
        <p:blipFill>
          <a:blip r:embed="rId4"/>
          <a:srcRect/>
          <a:stretch>
            <a:fillRect/>
          </a:stretch>
        </p:blipFill>
        <p:spPr bwMode="auto">
          <a:xfrm>
            <a:off x="1397000" y="3740150"/>
            <a:ext cx="6680200" cy="2974975"/>
          </a:xfrm>
          <a:prstGeom prst="rect">
            <a:avLst/>
          </a:prstGeom>
          <a:noFill/>
          <a:ln w="9525">
            <a:noFill/>
            <a:miter lim="800000"/>
            <a:headEnd/>
            <a:tailEnd/>
          </a:ln>
        </p:spPr>
      </p:pic>
      <p:sp>
        <p:nvSpPr>
          <p:cNvPr id="11" name="テキスト ボックス 10"/>
          <p:cNvSpPr txBox="1">
            <a:spLocks noChangeArrowheads="1"/>
          </p:cNvSpPr>
          <p:nvPr/>
        </p:nvSpPr>
        <p:spPr bwMode="auto">
          <a:xfrm>
            <a:off x="6172200" y="6015038"/>
            <a:ext cx="403225" cy="461962"/>
          </a:xfrm>
          <a:prstGeom prst="rect">
            <a:avLst/>
          </a:prstGeom>
          <a:solidFill>
            <a:srgbClr val="00800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1</a:t>
            </a:r>
            <a:endParaRPr lang="ja-JP" altLang="en-US" sz="2400">
              <a:solidFill>
                <a:schemeClr val="bg1"/>
              </a:solidFill>
              <a:latin typeface="ヒラギノ角ゴ ProN W6" charset="-128"/>
              <a:ea typeface="ヒラギノ角ゴ ProN W6" charset="-128"/>
            </a:endParaRPr>
          </a:p>
        </p:txBody>
      </p:sp>
      <p:pic>
        <p:nvPicPr>
          <p:cNvPr id="21511" name="図 4"/>
          <p:cNvPicPr>
            <a:picLocks noChangeAspect="1"/>
          </p:cNvPicPr>
          <p:nvPr/>
        </p:nvPicPr>
        <p:blipFill>
          <a:blip r:embed="rId5"/>
          <a:srcRect/>
          <a:stretch>
            <a:fillRect/>
          </a:stretch>
        </p:blipFill>
        <p:spPr bwMode="auto">
          <a:xfrm>
            <a:off x="685800" y="4699000"/>
            <a:ext cx="635000" cy="482600"/>
          </a:xfrm>
          <a:prstGeom prst="rect">
            <a:avLst/>
          </a:prstGeom>
          <a:noFill/>
          <a:ln w="9525">
            <a:noFill/>
            <a:miter lim="800000"/>
            <a:headEnd/>
            <a:tailEnd/>
          </a:ln>
        </p:spPr>
      </p:pic>
      <p:pic>
        <p:nvPicPr>
          <p:cNvPr id="21512" name="図 5" descr="istockphoto_8435072-movie-icons.jpg (JPEG 画像, 357x380 px) - Vimperator.png"/>
          <p:cNvPicPr>
            <a:picLocks noChangeAspect="1"/>
          </p:cNvPicPr>
          <p:nvPr/>
        </p:nvPicPr>
        <p:blipFill>
          <a:blip r:embed="rId6"/>
          <a:srcRect/>
          <a:stretch>
            <a:fillRect/>
          </a:stretch>
        </p:blipFill>
        <p:spPr bwMode="auto">
          <a:xfrm>
            <a:off x="8077200" y="4965700"/>
            <a:ext cx="673100" cy="596900"/>
          </a:xfrm>
          <a:prstGeom prst="rect">
            <a:avLst/>
          </a:prstGeom>
          <a:noFill/>
          <a:ln w="9525">
            <a:noFill/>
            <a:miter lim="800000"/>
            <a:headEnd/>
            <a:tailEnd/>
          </a:ln>
        </p:spPr>
      </p:pic>
      <p:pic>
        <p:nvPicPr>
          <p:cNvPr id="21513" name="図 11" descr="g_strange_couple.ppt-2.png"/>
          <p:cNvPicPr>
            <a:picLocks noChangeAspect="1"/>
          </p:cNvPicPr>
          <p:nvPr/>
        </p:nvPicPr>
        <p:blipFill>
          <a:blip r:embed="rId7"/>
          <a:srcRect/>
          <a:stretch>
            <a:fillRect/>
          </a:stretch>
        </p:blipFill>
        <p:spPr bwMode="auto">
          <a:xfrm>
            <a:off x="3276600" y="5518150"/>
            <a:ext cx="685800" cy="366713"/>
          </a:xfrm>
          <a:prstGeom prst="rect">
            <a:avLst/>
          </a:prstGeom>
          <a:noFill/>
          <a:ln w="9525">
            <a:noFill/>
            <a:miter lim="800000"/>
            <a:headEnd/>
            <a:tailEnd/>
          </a:ln>
        </p:spPr>
      </p:pic>
      <p:sp>
        <p:nvSpPr>
          <p:cNvPr id="10" name="テキスト ボックス 9"/>
          <p:cNvSpPr txBox="1"/>
          <p:nvPr/>
        </p:nvSpPr>
        <p:spPr>
          <a:xfrm>
            <a:off x="1654175" y="4038600"/>
            <a:ext cx="403225" cy="461963"/>
          </a:xfrm>
          <a:prstGeom prst="rect">
            <a:avLst/>
          </a:prstGeom>
          <a:solidFill>
            <a:schemeClr val="accent4">
              <a:lumMod val="75000"/>
            </a:schemeClr>
          </a:solidFill>
        </p:spPr>
        <p:txBody>
          <a:bodyPr wrap="none">
            <a:spAutoFit/>
          </a:bodyPr>
          <a:lstStyle/>
          <a:p>
            <a:r>
              <a:rPr lang="en-US" altLang="ja-JP" sz="2400">
                <a:solidFill>
                  <a:schemeClr val="bg1"/>
                </a:solidFill>
                <a:latin typeface="ヒラギノ角ゴ ProN W6" charset="-128"/>
                <a:ea typeface="ヒラギノ角ゴ ProN W6" charset="-128"/>
              </a:rPr>
              <a:t>3</a:t>
            </a:r>
            <a:endParaRPr lang="ja-JP" altLang="en-US" sz="2400">
              <a:solidFill>
                <a:schemeClr val="bg1"/>
              </a:solidFill>
              <a:latin typeface="ヒラギノ角ゴ ProN W6" charset="-128"/>
              <a:ea typeface="ヒラギノ角ゴ ProN W6" charset="-128"/>
            </a:endParaRPr>
          </a:p>
        </p:txBody>
      </p:sp>
      <p:sp>
        <p:nvSpPr>
          <p:cNvPr id="13" name="テキスト ボックス 12"/>
          <p:cNvSpPr txBox="1">
            <a:spLocks noChangeArrowheads="1"/>
          </p:cNvSpPr>
          <p:nvPr/>
        </p:nvSpPr>
        <p:spPr bwMode="auto">
          <a:xfrm>
            <a:off x="5257800" y="5481638"/>
            <a:ext cx="1030288" cy="461962"/>
          </a:xfrm>
          <a:prstGeom prst="rect">
            <a:avLst/>
          </a:prstGeom>
          <a:solidFill>
            <a:srgbClr val="000090"/>
          </a:solidFill>
          <a:ln w="9525">
            <a:noFill/>
            <a:miter lim="800000"/>
            <a:headEnd/>
            <a:tailEnd/>
          </a:ln>
        </p:spPr>
        <p:txBody>
          <a:bodyPr wrap="none">
            <a:spAutoFit/>
          </a:bodyPr>
          <a:lstStyle/>
          <a:p>
            <a:r>
              <a:rPr lang="en-US" altLang="ja-JP" sz="2400">
                <a:solidFill>
                  <a:schemeClr val="bg1"/>
                </a:solidFill>
                <a:latin typeface="ヒラギノ角ゴ ProN W6" charset="-128"/>
                <a:ea typeface="ヒラギノ角ゴ ProN W6" charset="-128"/>
              </a:rPr>
              <a:t>1+x4</a:t>
            </a:r>
            <a:endParaRPr lang="ja-JP" altLang="en-US" sz="2400">
              <a:solidFill>
                <a:schemeClr val="bg1"/>
              </a:solidFill>
              <a:latin typeface="ヒラギノ角ゴ ProN W6" charset="-128"/>
              <a:ea typeface="ヒラギノ角ゴ ProN W6" charset="-128"/>
            </a:endParaRPr>
          </a:p>
        </p:txBody>
      </p:sp>
      <p:graphicFrame>
        <p:nvGraphicFramePr>
          <p:cNvPr id="520194" name="Object 2"/>
          <p:cNvGraphicFramePr>
            <a:graphicFrameLocks noChangeAspect="1"/>
          </p:cNvGraphicFramePr>
          <p:nvPr/>
        </p:nvGraphicFramePr>
        <p:xfrm>
          <a:off x="3762375" y="2971800"/>
          <a:ext cx="1743075" cy="477838"/>
        </p:xfrm>
        <a:graphic>
          <a:graphicData uri="http://schemas.openxmlformats.org/presentationml/2006/ole">
            <p:oleObj spid="_x0000_s21506" name="数式" r:id="rId8" imgW="647700" imgH="177800" progId="Equation.3">
              <p:embed/>
            </p:oleObj>
          </a:graphicData>
        </a:graphic>
      </p:graphicFrame>
      <p:sp>
        <p:nvSpPr>
          <p:cNvPr id="15" name="テキスト ボックス 14"/>
          <p:cNvSpPr txBox="1"/>
          <p:nvPr/>
        </p:nvSpPr>
        <p:spPr>
          <a:xfrm>
            <a:off x="1654175" y="4038600"/>
            <a:ext cx="403225" cy="461963"/>
          </a:xfrm>
          <a:prstGeom prst="rect">
            <a:avLst/>
          </a:prstGeom>
          <a:solidFill>
            <a:schemeClr val="bg1">
              <a:lumMod val="50000"/>
            </a:schemeClr>
          </a:solidFill>
        </p:spPr>
        <p:txBody>
          <a:bodyPr wrap="none">
            <a:spAutoFit/>
          </a:bodyPr>
          <a:lstStyle/>
          <a:p>
            <a:r>
              <a:rPr lang="en-US" altLang="ja-JP" sz="2400">
                <a:solidFill>
                  <a:schemeClr val="bg1"/>
                </a:solidFill>
                <a:latin typeface="ヒラギノ角ゴ ProN W6" charset="-128"/>
                <a:ea typeface="ヒラギノ角ゴ ProN W6" charset="-128"/>
              </a:rPr>
              <a:t>3</a:t>
            </a:r>
            <a:endParaRPr lang="ja-JP" altLang="en-US" sz="2400">
              <a:solidFill>
                <a:schemeClr val="bg1"/>
              </a:solidFill>
              <a:latin typeface="ヒラギノ角ゴ ProN W6" charset="-128"/>
              <a:ea typeface="ヒラギノ角ゴ ProN W6" charset="-128"/>
            </a:endParaRPr>
          </a:p>
        </p:txBody>
      </p:sp>
      <p:sp>
        <p:nvSpPr>
          <p:cNvPr id="16" name="フレーム 15"/>
          <p:cNvSpPr/>
          <p:nvPr/>
        </p:nvSpPr>
        <p:spPr>
          <a:xfrm>
            <a:off x="2501900" y="5181600"/>
            <a:ext cx="381000" cy="533400"/>
          </a:xfrm>
          <a:prstGeom prst="frame">
            <a:avLst/>
          </a:prstGeom>
          <a:ln w="28575" cmpd="sng">
            <a:solidFill>
              <a:schemeClr val="accent3">
                <a:lumMod val="75000"/>
              </a:schemeClr>
            </a:solidFill>
          </a:ln>
        </p:spPr>
        <p:style>
          <a:lnRef idx="2">
            <a:schemeClr val="accent3"/>
          </a:lnRef>
          <a:fillRef idx="1">
            <a:schemeClr val="lt1"/>
          </a:fillRef>
          <a:effectRef idx="0">
            <a:schemeClr val="accent3"/>
          </a:effectRef>
          <a:fontRef idx="minor">
            <a:schemeClr val="dk1"/>
          </a:fontRef>
        </p:style>
        <p:txBody>
          <a:bodyPr anchor="ctr"/>
          <a:lstStyle/>
          <a:p>
            <a:pPr algn="ctr"/>
            <a:endParaRPr lang="ja-JP" altLang="en-US">
              <a:solidFill>
                <a:schemeClr val="tx1"/>
              </a:solidFill>
            </a:endParaRPr>
          </a:p>
        </p:txBody>
      </p:sp>
      <p:sp>
        <p:nvSpPr>
          <p:cNvPr id="17" name="フレーム 16"/>
          <p:cNvSpPr/>
          <p:nvPr/>
        </p:nvSpPr>
        <p:spPr>
          <a:xfrm>
            <a:off x="4343400" y="5884863"/>
            <a:ext cx="381000" cy="533400"/>
          </a:xfrm>
          <a:prstGeom prst="frame">
            <a:avLst/>
          </a:prstGeom>
          <a:ln w="28575" cmpd="sng">
            <a:solidFill>
              <a:schemeClr val="accent3">
                <a:lumMod val="75000"/>
              </a:schemeClr>
            </a:solidFill>
          </a:ln>
        </p:spPr>
        <p:style>
          <a:lnRef idx="2">
            <a:schemeClr val="accent3"/>
          </a:lnRef>
          <a:fillRef idx="1">
            <a:schemeClr val="lt1"/>
          </a:fillRef>
          <a:effectRef idx="0">
            <a:schemeClr val="accent3"/>
          </a:effectRef>
          <a:fontRef idx="minor">
            <a:schemeClr val="dk1"/>
          </a:fontRef>
        </p:style>
        <p:txBody>
          <a:bodyPr anchor="ctr"/>
          <a:lstStyle/>
          <a:p>
            <a:pPr algn="ctr"/>
            <a:endParaRPr lang="ja-JP" altLang="en-US">
              <a:solidFill>
                <a:schemeClr val="tx1"/>
              </a:solidFill>
            </a:endParaRPr>
          </a:p>
        </p:txBody>
      </p:sp>
      <p:sp>
        <p:nvSpPr>
          <p:cNvPr id="18" name="フレーム 17"/>
          <p:cNvSpPr/>
          <p:nvPr/>
        </p:nvSpPr>
        <p:spPr>
          <a:xfrm>
            <a:off x="2501900" y="5181600"/>
            <a:ext cx="381000" cy="533400"/>
          </a:xfrm>
          <a:prstGeom prst="frame">
            <a:avLst/>
          </a:prstGeom>
          <a:ln w="28575" cmpd="sng">
            <a:solidFill>
              <a:schemeClr val="bg1">
                <a:lumMod val="50000"/>
              </a:schemeClr>
            </a:solidFill>
          </a:ln>
        </p:spPr>
        <p:style>
          <a:lnRef idx="2">
            <a:schemeClr val="accent3"/>
          </a:lnRef>
          <a:fillRef idx="1">
            <a:schemeClr val="lt1"/>
          </a:fillRef>
          <a:effectRef idx="0">
            <a:schemeClr val="accent3"/>
          </a:effectRef>
          <a:fontRef idx="minor">
            <a:schemeClr val="dk1"/>
          </a:fontRef>
        </p:style>
        <p:txBody>
          <a:bodyPr anchor="ctr"/>
          <a:lstStyle/>
          <a:p>
            <a:pPr algn="ctr"/>
            <a:endParaRPr lang="ja-JP" altLang="en-US">
              <a:solidFill>
                <a:schemeClr val="tx1"/>
              </a:solidFill>
            </a:endParaRPr>
          </a:p>
        </p:txBody>
      </p:sp>
      <p:cxnSp>
        <p:nvCxnSpPr>
          <p:cNvPr id="19" name="直線矢印コネクタ 18"/>
          <p:cNvCxnSpPr/>
          <p:nvPr/>
        </p:nvCxnSpPr>
        <p:spPr>
          <a:xfrm>
            <a:off x="4089400" y="5715000"/>
            <a:ext cx="635000" cy="1588"/>
          </a:xfrm>
          <a:prstGeom prst="straightConnector1">
            <a:avLst/>
          </a:prstGeom>
          <a:ln w="38100">
            <a:solidFill>
              <a:srgbClr val="0000FF"/>
            </a:solidFill>
            <a:tailEnd type="arrow"/>
          </a:ln>
        </p:spPr>
        <p:style>
          <a:lnRef idx="1">
            <a:schemeClr val="accent2"/>
          </a:lnRef>
          <a:fillRef idx="0">
            <a:schemeClr val="accent2"/>
          </a:fillRef>
          <a:effectRef idx="0">
            <a:schemeClr val="accent2"/>
          </a:effectRef>
          <a:fontRef idx="minor">
            <a:schemeClr val="tx1"/>
          </a:fontRef>
        </p:style>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4" presetClass="entr" presetSubtype="1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randombar(horizontal)">
                                      <p:cBhvr>
                                        <p:cTn id="7" dur="500"/>
                                        <p:tgtEl>
                                          <p:spTgt spid="11"/>
                                        </p:tgtEl>
                                      </p:cBhvr>
                                    </p:animEffect>
                                  </p:childTnLst>
                                </p:cTn>
                              </p:par>
                              <p:par>
                                <p:cTn id="8" presetID="14" presetClass="entr" presetSubtype="10" fill="hold" grpId="0" nodeType="withEffect">
                                  <p:stCondLst>
                                    <p:cond delay="0"/>
                                  </p:stCondLst>
                                  <p:childTnLst>
                                    <p:set>
                                      <p:cBhvr>
                                        <p:cTn id="9" dur="1" fill="hold">
                                          <p:stCondLst>
                                            <p:cond delay="0"/>
                                          </p:stCondLst>
                                        </p:cTn>
                                        <p:tgtEl>
                                          <p:spTgt spid="10"/>
                                        </p:tgtEl>
                                        <p:attrNameLst>
                                          <p:attrName>style.visibility</p:attrName>
                                        </p:attrNameLst>
                                      </p:cBhvr>
                                      <p:to>
                                        <p:strVal val="visible"/>
                                      </p:to>
                                    </p:set>
                                    <p:animEffect transition="in" filter="randombar(horizontal)">
                                      <p:cBhvr>
                                        <p:cTn id="10" dur="500"/>
                                        <p:tgtEl>
                                          <p:spTgt spid="10"/>
                                        </p:tgtEl>
                                      </p:cBhvr>
                                    </p:animEffect>
                                  </p:childTnLst>
                                </p:cTn>
                              </p:par>
                              <p:par>
                                <p:cTn id="11" presetID="14" presetClass="entr" presetSubtype="10" fill="hold" grpId="0" nodeType="withEffect">
                                  <p:stCondLst>
                                    <p:cond delay="0"/>
                                  </p:stCondLst>
                                  <p:childTnLst>
                                    <p:set>
                                      <p:cBhvr>
                                        <p:cTn id="12" dur="1" fill="hold">
                                          <p:stCondLst>
                                            <p:cond delay="0"/>
                                          </p:stCondLst>
                                        </p:cTn>
                                        <p:tgtEl>
                                          <p:spTgt spid="16"/>
                                        </p:tgtEl>
                                        <p:attrNameLst>
                                          <p:attrName>style.visibility</p:attrName>
                                        </p:attrNameLst>
                                      </p:cBhvr>
                                      <p:to>
                                        <p:strVal val="visible"/>
                                      </p:to>
                                    </p:set>
                                    <p:animEffect transition="in" filter="randombar(horizontal)">
                                      <p:cBhvr>
                                        <p:cTn id="13" dur="500"/>
                                        <p:tgtEl>
                                          <p:spTgt spid="16"/>
                                        </p:tgtEl>
                                      </p:cBhvr>
                                    </p:animEffect>
                                  </p:childTnLst>
                                </p:cTn>
                              </p:par>
                              <p:par>
                                <p:cTn id="14" presetID="14" presetClass="entr" presetSubtype="10" fill="hold" grpId="0" nodeType="withEffect">
                                  <p:stCondLst>
                                    <p:cond delay="0"/>
                                  </p:stCondLst>
                                  <p:childTnLst>
                                    <p:set>
                                      <p:cBhvr>
                                        <p:cTn id="15" dur="1" fill="hold">
                                          <p:stCondLst>
                                            <p:cond delay="0"/>
                                          </p:stCondLst>
                                        </p:cTn>
                                        <p:tgtEl>
                                          <p:spTgt spid="17"/>
                                        </p:tgtEl>
                                        <p:attrNameLst>
                                          <p:attrName>style.visibility</p:attrName>
                                        </p:attrNameLst>
                                      </p:cBhvr>
                                      <p:to>
                                        <p:strVal val="visible"/>
                                      </p:to>
                                    </p:set>
                                    <p:animEffect transition="in" filter="randombar(horizontal)">
                                      <p:cBhvr>
                                        <p:cTn id="16" dur="500"/>
                                        <p:tgtEl>
                                          <p:spTgt spid="17"/>
                                        </p:tgtEl>
                                      </p:cBhvr>
                                    </p:animEffect>
                                  </p:childTnLst>
                                </p:cTn>
                              </p:par>
                            </p:childTnLst>
                          </p:cTn>
                        </p:par>
                      </p:childTnLst>
                    </p:cTn>
                  </p:par>
                  <p:par>
                    <p:cTn id="17" fill="hold">
                      <p:stCondLst>
                        <p:cond delay="indefinite"/>
                      </p:stCondLst>
                      <p:childTnLst>
                        <p:par>
                          <p:cTn id="18" fill="hold">
                            <p:stCondLst>
                              <p:cond delay="0"/>
                            </p:stCondLst>
                            <p:childTnLst>
                              <p:par>
                                <p:cTn id="19" presetID="14" presetClass="entr" presetSubtype="10" fill="hold" grpId="0" nodeType="clickEffect">
                                  <p:stCondLst>
                                    <p:cond delay="0"/>
                                  </p:stCondLst>
                                  <p:childTnLst>
                                    <p:set>
                                      <p:cBhvr>
                                        <p:cTn id="20" dur="1" fill="hold">
                                          <p:stCondLst>
                                            <p:cond delay="0"/>
                                          </p:stCondLst>
                                        </p:cTn>
                                        <p:tgtEl>
                                          <p:spTgt spid="15"/>
                                        </p:tgtEl>
                                        <p:attrNameLst>
                                          <p:attrName>style.visibility</p:attrName>
                                        </p:attrNameLst>
                                      </p:cBhvr>
                                      <p:to>
                                        <p:strVal val="visible"/>
                                      </p:to>
                                    </p:set>
                                    <p:animEffect transition="in" filter="randombar(horizontal)">
                                      <p:cBhvr>
                                        <p:cTn id="21" dur="500"/>
                                        <p:tgtEl>
                                          <p:spTgt spid="15"/>
                                        </p:tgtEl>
                                      </p:cBhvr>
                                    </p:animEffect>
                                  </p:childTnLst>
                                </p:cTn>
                              </p:par>
                              <p:par>
                                <p:cTn id="22" presetID="14" presetClass="entr" presetSubtype="10" fill="hold" grpId="0" nodeType="with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randombar(horizontal)">
                                      <p:cBhvr>
                                        <p:cTn id="24" dur="500"/>
                                        <p:tgtEl>
                                          <p:spTgt spid="18"/>
                                        </p:tgtEl>
                                      </p:cBhvr>
                                    </p:animEffect>
                                  </p:childTnLst>
                                </p:cTn>
                              </p:par>
                            </p:childTnLst>
                          </p:cTn>
                        </p:par>
                        <p:par>
                          <p:cTn id="25" fill="hold">
                            <p:stCondLst>
                              <p:cond delay="500"/>
                            </p:stCondLst>
                            <p:childTnLst>
                              <p:par>
                                <p:cTn id="26" presetID="14" presetClass="entr" presetSubtype="10" fill="hold" nodeType="afterEffect">
                                  <p:stCondLst>
                                    <p:cond delay="0"/>
                                  </p:stCondLst>
                                  <p:childTnLst>
                                    <p:set>
                                      <p:cBhvr>
                                        <p:cTn id="27" dur="1" fill="hold">
                                          <p:stCondLst>
                                            <p:cond delay="0"/>
                                          </p:stCondLst>
                                        </p:cTn>
                                        <p:tgtEl>
                                          <p:spTgt spid="19"/>
                                        </p:tgtEl>
                                        <p:attrNameLst>
                                          <p:attrName>style.visibility</p:attrName>
                                        </p:attrNameLst>
                                      </p:cBhvr>
                                      <p:to>
                                        <p:strVal val="visible"/>
                                      </p:to>
                                    </p:set>
                                    <p:animEffect transition="in" filter="randombar(horizontal)">
                                      <p:cBhvr>
                                        <p:cTn id="28" dur="500"/>
                                        <p:tgtEl>
                                          <p:spTgt spid="19"/>
                                        </p:tgtEl>
                                      </p:cBhvr>
                                    </p:animEffect>
                                  </p:childTnLst>
                                </p:cTn>
                              </p:par>
                            </p:childTnLst>
                          </p:cTn>
                        </p:par>
                      </p:childTnLst>
                    </p:cTn>
                  </p:par>
                  <p:par>
                    <p:cTn id="29" fill="hold">
                      <p:stCondLst>
                        <p:cond delay="indefinite"/>
                      </p:stCondLst>
                      <p:childTnLst>
                        <p:par>
                          <p:cTn id="30" fill="hold">
                            <p:stCondLst>
                              <p:cond delay="0"/>
                            </p:stCondLst>
                            <p:childTnLst>
                              <p:par>
                                <p:cTn id="31" presetID="14" presetClass="entr" presetSubtype="10" fill="hold" grpId="0" nodeType="clickEffect">
                                  <p:stCondLst>
                                    <p:cond delay="0"/>
                                  </p:stCondLst>
                                  <p:childTnLst>
                                    <p:set>
                                      <p:cBhvr>
                                        <p:cTn id="32" dur="1" fill="hold">
                                          <p:stCondLst>
                                            <p:cond delay="0"/>
                                          </p:stCondLst>
                                        </p:cTn>
                                        <p:tgtEl>
                                          <p:spTgt spid="13"/>
                                        </p:tgtEl>
                                        <p:attrNameLst>
                                          <p:attrName>style.visibility</p:attrName>
                                        </p:attrNameLst>
                                      </p:cBhvr>
                                      <p:to>
                                        <p:strVal val="visible"/>
                                      </p:to>
                                    </p:set>
                                    <p:animEffect transition="in" filter="randombar(horizontal)">
                                      <p:cBhvr>
                                        <p:cTn id="33" dur="500"/>
                                        <p:tgtEl>
                                          <p:spTgt spid="13"/>
                                        </p:tgtEl>
                                      </p:cBhvr>
                                    </p:animEffect>
                                  </p:childTnLst>
                                </p:cTn>
                              </p:par>
                            </p:childTnLst>
                          </p:cTn>
                        </p:par>
                      </p:childTnLst>
                    </p:cTn>
                  </p:par>
                  <p:par>
                    <p:cTn id="34" fill="hold">
                      <p:stCondLst>
                        <p:cond delay="indefinite"/>
                      </p:stCondLst>
                      <p:childTnLst>
                        <p:par>
                          <p:cTn id="35" fill="hold">
                            <p:stCondLst>
                              <p:cond delay="0"/>
                            </p:stCondLst>
                            <p:childTnLst>
                              <p:par>
                                <p:cTn id="36" presetID="14" presetClass="entr" presetSubtype="10" fill="hold" nodeType="clickEffect">
                                  <p:stCondLst>
                                    <p:cond delay="0"/>
                                  </p:stCondLst>
                                  <p:childTnLst>
                                    <p:set>
                                      <p:cBhvr>
                                        <p:cTn id="37" dur="1" fill="hold">
                                          <p:stCondLst>
                                            <p:cond delay="0"/>
                                          </p:stCondLst>
                                        </p:cTn>
                                        <p:tgtEl>
                                          <p:spTgt spid="520194"/>
                                        </p:tgtEl>
                                        <p:attrNameLst>
                                          <p:attrName>style.visibility</p:attrName>
                                        </p:attrNameLst>
                                      </p:cBhvr>
                                      <p:to>
                                        <p:strVal val="visible"/>
                                      </p:to>
                                    </p:set>
                                    <p:animEffect transition="in" filter="randombar(horizontal)">
                                      <p:cBhvr>
                                        <p:cTn id="38" dur="500"/>
                                        <p:tgtEl>
                                          <p:spTgt spid="520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0" grpId="0" animBg="1"/>
      <p:bldP spid="13" grpId="0" animBg="1"/>
      <p:bldP spid="15" grpId="0" animBg="1"/>
      <p:bldP spid="16" grpId="0" animBg="1"/>
      <p:bldP spid="17" grpId="0" animBg="1"/>
      <p:bldP spid="18"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すると</a:t>
            </a:r>
            <a:r>
              <a:rPr lang="en-US" altLang="ja-JP">
                <a:solidFill>
                  <a:schemeClr val="accent1">
                    <a:satMod val="150000"/>
                  </a:schemeClr>
                </a:solidFill>
                <a:cs typeface="+mj-cs"/>
              </a:rPr>
              <a:t>…</a:t>
            </a:r>
            <a:endParaRPr lang="ja-JP" altLang="en-US">
              <a:solidFill>
                <a:schemeClr val="accent1">
                  <a:satMod val="150000"/>
                </a:schemeClr>
              </a:solidFill>
              <a:cs typeface="+mj-cs"/>
            </a:endParaRPr>
          </a:p>
        </p:txBody>
      </p:sp>
      <p:sp>
        <p:nvSpPr>
          <p:cNvPr id="22532" name="コンテンツ プレースホルダ 2"/>
          <p:cNvSpPr>
            <a:spLocks noGrp="1"/>
          </p:cNvSpPr>
          <p:nvPr>
            <p:ph idx="1"/>
          </p:nvPr>
        </p:nvSpPr>
        <p:spPr/>
        <p:txBody>
          <a:bodyPr/>
          <a:lstStyle/>
          <a:p>
            <a:r>
              <a:rPr lang="ja-JP" altLang="en-US" smtClean="0"/>
              <a:t>こんな風に式を立てられる</a:t>
            </a:r>
            <a:endParaRPr lang="en-US" altLang="ja-JP" smtClean="0"/>
          </a:p>
        </p:txBody>
      </p:sp>
      <p:graphicFrame>
        <p:nvGraphicFramePr>
          <p:cNvPr id="22530" name="Object 2"/>
          <p:cNvGraphicFramePr>
            <a:graphicFrameLocks noChangeAspect="1"/>
          </p:cNvGraphicFramePr>
          <p:nvPr/>
        </p:nvGraphicFramePr>
        <p:xfrm>
          <a:off x="1747838" y="2701925"/>
          <a:ext cx="5772150" cy="2936875"/>
        </p:xfrm>
        <a:graphic>
          <a:graphicData uri="http://schemas.openxmlformats.org/presentationml/2006/ole">
            <p:oleObj spid="_x0000_s22530" name="数式" r:id="rId4" imgW="2146300" imgH="1092200" progId="Equation.3">
              <p:embed/>
            </p:oleObj>
          </a:graphicData>
        </a:graphic>
      </p:graphicFrame>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式変形</a:t>
            </a:r>
          </a:p>
        </p:txBody>
      </p:sp>
      <p:sp>
        <p:nvSpPr>
          <p:cNvPr id="23556" name="コンテンツ プレースホルダ 2"/>
          <p:cNvSpPr>
            <a:spLocks noGrp="1"/>
          </p:cNvSpPr>
          <p:nvPr>
            <p:ph idx="1"/>
          </p:nvPr>
        </p:nvSpPr>
        <p:spPr/>
        <p:txBody>
          <a:bodyPr/>
          <a:lstStyle/>
          <a:p>
            <a:r>
              <a:rPr lang="ja-JP" altLang="en-US" smtClean="0"/>
              <a:t>式変形</a:t>
            </a:r>
            <a:endParaRPr lang="en-US" altLang="ja-JP" smtClean="0"/>
          </a:p>
        </p:txBody>
      </p:sp>
      <p:graphicFrame>
        <p:nvGraphicFramePr>
          <p:cNvPr id="23554" name="Object 2"/>
          <p:cNvGraphicFramePr>
            <a:graphicFrameLocks noChangeAspect="1"/>
          </p:cNvGraphicFramePr>
          <p:nvPr/>
        </p:nvGraphicFramePr>
        <p:xfrm>
          <a:off x="1219200" y="2971800"/>
          <a:ext cx="6831013" cy="2971800"/>
        </p:xfrm>
        <a:graphic>
          <a:graphicData uri="http://schemas.openxmlformats.org/presentationml/2006/ole">
            <p:oleObj spid="_x0000_s23554" name="数式" r:id="rId4" imgW="2540000" imgH="1104900" progId="Equation.3">
              <p:embed/>
            </p:oleObj>
          </a:graphicData>
        </a:graphic>
      </p:graphicFrame>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連立一次方程式の完成</a:t>
            </a:r>
          </a:p>
        </p:txBody>
      </p:sp>
      <p:sp>
        <p:nvSpPr>
          <p:cNvPr id="24581" name="コンテンツ プレースホルダ 2"/>
          <p:cNvSpPr>
            <a:spLocks noGrp="1"/>
          </p:cNvSpPr>
          <p:nvPr>
            <p:ph idx="1"/>
          </p:nvPr>
        </p:nvSpPr>
        <p:spPr/>
        <p:txBody>
          <a:bodyPr/>
          <a:lstStyle/>
          <a:p>
            <a:r>
              <a:rPr lang="en-US" altLang="ja-JP" smtClean="0"/>
              <a:t>                </a:t>
            </a:r>
            <a:r>
              <a:rPr lang="ja-JP" altLang="en-US" smtClean="0"/>
              <a:t>の形に落とす</a:t>
            </a:r>
            <a:endParaRPr lang="en-US" altLang="ja-JP" smtClean="0"/>
          </a:p>
        </p:txBody>
      </p:sp>
      <p:graphicFrame>
        <p:nvGraphicFramePr>
          <p:cNvPr id="24578" name="Object 2"/>
          <p:cNvGraphicFramePr>
            <a:graphicFrameLocks noChangeAspect="1"/>
          </p:cNvGraphicFramePr>
          <p:nvPr/>
        </p:nvGraphicFramePr>
        <p:xfrm>
          <a:off x="1541463" y="2938463"/>
          <a:ext cx="6489700" cy="3040062"/>
        </p:xfrm>
        <a:graphic>
          <a:graphicData uri="http://schemas.openxmlformats.org/presentationml/2006/ole">
            <p:oleObj spid="_x0000_s24578" name="数式" r:id="rId4" imgW="2413000" imgH="1130300" progId="Equation.3">
              <p:embed/>
            </p:oleObj>
          </a:graphicData>
        </a:graphic>
      </p:graphicFrame>
      <p:graphicFrame>
        <p:nvGraphicFramePr>
          <p:cNvPr id="24579" name="Object 3"/>
          <p:cNvGraphicFramePr>
            <a:graphicFrameLocks noChangeAspect="1"/>
          </p:cNvGraphicFramePr>
          <p:nvPr/>
        </p:nvGraphicFramePr>
        <p:xfrm>
          <a:off x="911225" y="1949450"/>
          <a:ext cx="1230313" cy="341313"/>
        </p:xfrm>
        <a:graphic>
          <a:graphicData uri="http://schemas.openxmlformats.org/presentationml/2006/ole">
            <p:oleObj spid="_x0000_s24579" name="数式" r:id="rId5" imgW="457200" imgH="127000" progId="Equation.3">
              <p:embed/>
            </p:oleObj>
          </a:graphicData>
        </a:graphic>
      </p:graphicFrame>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あとは</a:t>
            </a:r>
            <a:r>
              <a:rPr lang="en-US" altLang="ja-JP">
                <a:solidFill>
                  <a:schemeClr val="accent1">
                    <a:satMod val="150000"/>
                  </a:schemeClr>
                </a:solidFill>
                <a:cs typeface="+mj-cs"/>
              </a:rPr>
              <a:t>…</a:t>
            </a:r>
            <a:endParaRPr lang="ja-JP" altLang="en-US">
              <a:solidFill>
                <a:schemeClr val="accent1">
                  <a:satMod val="150000"/>
                </a:schemeClr>
              </a:solidFill>
              <a:cs typeface="+mj-cs"/>
            </a:endParaRPr>
          </a:p>
        </p:txBody>
      </p:sp>
      <p:sp>
        <p:nvSpPr>
          <p:cNvPr id="25604" name="コンテンツ プレースホルダ 2"/>
          <p:cNvSpPr>
            <a:spLocks noGrp="1"/>
          </p:cNvSpPr>
          <p:nvPr>
            <p:ph idx="1"/>
          </p:nvPr>
        </p:nvSpPr>
        <p:spPr>
          <a:xfrm>
            <a:off x="457200" y="1774825"/>
            <a:ext cx="8382000" cy="4625975"/>
          </a:xfrm>
        </p:spPr>
        <p:txBody>
          <a:bodyPr/>
          <a:lstStyle/>
          <a:p>
            <a:r>
              <a:rPr lang="ja-JP" altLang="en-US" smtClean="0"/>
              <a:t>連立一次方程式を計算する</a:t>
            </a:r>
            <a:endParaRPr lang="en-US" altLang="ja-JP" smtClean="0"/>
          </a:p>
          <a:p>
            <a:pPr lvl="1"/>
            <a:r>
              <a:rPr lang="ja-JP" altLang="en-US" smtClean="0"/>
              <a:t>ガウスの消去法など</a:t>
            </a:r>
            <a:endParaRPr lang="en-US" altLang="ja-JP" smtClean="0"/>
          </a:p>
          <a:p>
            <a:endParaRPr lang="en-US" altLang="ja-JP" smtClean="0"/>
          </a:p>
          <a:p>
            <a:r>
              <a:rPr lang="en-US" altLang="ja-JP" smtClean="0"/>
              <a:t>       </a:t>
            </a:r>
            <a:r>
              <a:rPr lang="ja-JP" altLang="en-US" smtClean="0"/>
              <a:t>の値を出力する</a:t>
            </a:r>
            <a:endParaRPr lang="en-US" altLang="ja-JP" smtClean="0"/>
          </a:p>
        </p:txBody>
      </p:sp>
      <p:graphicFrame>
        <p:nvGraphicFramePr>
          <p:cNvPr id="25602" name="Object 2"/>
          <p:cNvGraphicFramePr>
            <a:graphicFrameLocks noChangeAspect="1"/>
          </p:cNvGraphicFramePr>
          <p:nvPr/>
        </p:nvGraphicFramePr>
        <p:xfrm>
          <a:off x="1022350" y="3429000"/>
          <a:ext cx="409575" cy="477838"/>
        </p:xfrm>
        <a:graphic>
          <a:graphicData uri="http://schemas.openxmlformats.org/presentationml/2006/ole">
            <p:oleObj spid="_x0000_s25602" name="数式" r:id="rId4" imgW="152400" imgH="177800" progId="Equation.3">
              <p:embed/>
            </p:oleObj>
          </a:graphicData>
        </a:graphic>
      </p:graphicFrame>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rtlCol="0">
            <a:scene3d>
              <a:camera prst="orthographicFront"/>
              <a:lightRig rig="threePt" dir="t">
                <a:rot lat="0" lon="0" rev="4800000"/>
              </a:lightRig>
            </a:scene3d>
            <a:sp3d prstMaterial="matte">
              <a:bevelT w="50800" h="10160"/>
            </a:sp3d>
          </a:bodyPr>
          <a:lstStyle/>
          <a:p>
            <a:pPr fontAlgn="auto">
              <a:spcAft>
                <a:spcPts val="0"/>
              </a:spcAft>
              <a:defRPr/>
            </a:pPr>
            <a:r>
              <a:rPr lang="ja-JP" altLang="en-US">
                <a:solidFill>
                  <a:schemeClr val="accent1">
                    <a:satMod val="150000"/>
                  </a:schemeClr>
                </a:solidFill>
                <a:cs typeface="+mj-cs"/>
              </a:rPr>
              <a:t>結果</a:t>
            </a:r>
          </a:p>
        </p:txBody>
      </p:sp>
      <p:sp>
        <p:nvSpPr>
          <p:cNvPr id="26627" name="コンテンツ プレースホルダ 2"/>
          <p:cNvSpPr>
            <a:spLocks noGrp="1"/>
          </p:cNvSpPr>
          <p:nvPr>
            <p:ph idx="1"/>
          </p:nvPr>
        </p:nvSpPr>
        <p:spPr/>
        <p:txBody>
          <a:bodyPr/>
          <a:lstStyle/>
          <a:p>
            <a:r>
              <a:rPr lang="en-US" altLang="ja-JP" smtClean="0"/>
              <a:t>First Submission : _(ry  (148min)</a:t>
            </a:r>
          </a:p>
          <a:p>
            <a:r>
              <a:rPr lang="en-US" altLang="ja-JP" smtClean="0"/>
              <a:t>Total Acceptance : 3</a:t>
            </a:r>
          </a:p>
          <a:p>
            <a:r>
              <a:rPr lang="en-US" altLang="ja-JP" smtClean="0"/>
              <a:t>Total Submission : 20</a:t>
            </a:r>
            <a:r>
              <a:rPr lang="ja-JP" altLang="en-US" smtClean="0"/>
              <a:t> </a:t>
            </a:r>
            <a:r>
              <a:rPr lang="en-US" altLang="ja-JP" smtClean="0"/>
              <a:t>(4</a:t>
            </a:r>
            <a:r>
              <a:rPr lang="ja-JP" altLang="en-US" smtClean="0"/>
              <a:t> </a:t>
            </a:r>
            <a:r>
              <a:rPr lang="en-US" altLang="ja-JP" smtClean="0"/>
              <a:t>teams)</a:t>
            </a: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モジュール">
  <a:themeElements>
    <a:clrScheme name="モジュール">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fontScheme name="モジュール">
      <a:maj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ＭＳ ゴシック"/>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モジュール">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spDef>
      <a:spPr/>
      <a:bodyPr rtlCol="0" anchor="ctr"/>
      <a:lstStyle>
        <a:defPPr algn="ctr">
          <a:defRPr/>
        </a:defP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モジュール">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ppt/theme/themeOverride2.xml><?xml version="1.0" encoding="utf-8"?>
<a:themeOverride xmlns:a="http://schemas.openxmlformats.org/drawingml/2006/main">
  <a:clrScheme name="モジュール">
    <a:dk1>
      <a:sysClr val="windowText" lastClr="000000"/>
    </a:dk1>
    <a:lt1>
      <a:sysClr val="window" lastClr="FFFFFF"/>
    </a:lt1>
    <a:dk2>
      <a:srgbClr val="5A6378"/>
    </a:dk2>
    <a:lt2>
      <a:srgbClr val="D4D4D6"/>
    </a:lt2>
    <a:accent1>
      <a:srgbClr val="F0AD00"/>
    </a:accent1>
    <a:accent2>
      <a:srgbClr val="60B5CC"/>
    </a:accent2>
    <a:accent3>
      <a:srgbClr val="E66C7D"/>
    </a:accent3>
    <a:accent4>
      <a:srgbClr val="6BB76D"/>
    </a:accent4>
    <a:accent5>
      <a:srgbClr val="E88651"/>
    </a:accent5>
    <a:accent6>
      <a:srgbClr val="C64847"/>
    </a:accent6>
    <a:hlink>
      <a:srgbClr val="168BBA"/>
    </a:hlink>
    <a:folHlink>
      <a:srgbClr val="680000"/>
    </a:folHlink>
  </a:clrScheme>
</a:themeOverride>
</file>

<file path=docProps/app.xml><?xml version="1.0" encoding="utf-8"?>
<Properties xmlns="http://schemas.openxmlformats.org/officeDocument/2006/extended-properties" xmlns:vt="http://schemas.openxmlformats.org/officeDocument/2006/docPropsVTypes">
  <Template>モジュール.thmx</Template>
  <TotalTime>0</TotalTime>
  <Words>359</Words>
  <Application>Microsoft Macintosh PowerPoint</Application>
  <PresentationFormat>画面に合わせる (4:3)</PresentationFormat>
  <Paragraphs>81</Paragraphs>
  <Slides>14</Slides>
  <Notes>14</Notes>
  <HiddenSlides>0</HiddenSlides>
  <MMClips>0</MMClips>
  <ScaleCrop>false</ScaleCrop>
  <HeadingPairs>
    <vt:vector size="8" baseType="variant">
      <vt:variant>
        <vt:lpstr>使用されているフォント</vt:lpstr>
      </vt:variant>
      <vt:variant>
        <vt:i4>9</vt:i4>
      </vt:variant>
      <vt:variant>
        <vt:lpstr>テーマ</vt:lpstr>
      </vt:variant>
      <vt:variant>
        <vt:i4>1</vt:i4>
      </vt:variant>
      <vt:variant>
        <vt:lpstr>埋め込まれた OLE サーバー</vt:lpstr>
      </vt:variant>
      <vt:variant>
        <vt:i4>1</vt:i4>
      </vt:variant>
      <vt:variant>
        <vt:lpstr>スライド タイトル</vt:lpstr>
      </vt:variant>
      <vt:variant>
        <vt:i4>14</vt:i4>
      </vt:variant>
    </vt:vector>
  </HeadingPairs>
  <TitlesOfParts>
    <vt:vector size="25" baseType="lpstr">
      <vt:lpstr>Arial</vt:lpstr>
      <vt:lpstr>ＭＳ Ｐゴシック</vt:lpstr>
      <vt:lpstr>Corbel</vt:lpstr>
      <vt:lpstr>ＭＳ ゴシック</vt:lpstr>
      <vt:lpstr>Wingdings 2</vt:lpstr>
      <vt:lpstr>Wingdings</vt:lpstr>
      <vt:lpstr>Wingdings 3</vt:lpstr>
      <vt:lpstr>Calibri</vt:lpstr>
      <vt:lpstr>ヒラギノ角ゴ ProN W6</vt:lpstr>
      <vt:lpstr>モジュール</vt:lpstr>
      <vt:lpstr>Microsoft 数式</vt:lpstr>
      <vt:lpstr>Day3 Problem G Strange Couple</vt:lpstr>
      <vt:lpstr>問題概要</vt:lpstr>
      <vt:lpstr>イメージ</vt:lpstr>
      <vt:lpstr>解法</vt:lpstr>
      <vt:lpstr>目的地からの最短距離の計算</vt:lpstr>
      <vt:lpstr>連立一次方程式の立て方</vt:lpstr>
      <vt:lpstr>目的地の場合</vt:lpstr>
      <vt:lpstr>標識がない場合</vt:lpstr>
      <vt:lpstr>標識がある場合</vt:lpstr>
      <vt:lpstr>すると…</vt:lpstr>
      <vt:lpstr>式変形</vt:lpstr>
      <vt:lpstr>連立一次方程式の完成</vt:lpstr>
      <vt:lpstr>あとは…</vt:lpstr>
      <vt:lpstr>結果</vt:lpstr>
    </vt:vector>
  </TitlesOfParts>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2009-11-01T02:57:25Z</dcterms:created>
  <dcterms:modified xsi:type="dcterms:W3CDTF">2009-11-01T02:57:43Z</dcterms:modified>
</cp:coreProperties>
</file>