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間スタイル 4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29766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23510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88368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530127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216847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927566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231022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345733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1568544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3171252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89645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2AC7A-07D2-4AFD-84E5-7A239743A642}" type="datetimeFigureOut">
              <a:rPr kumimoji="1" lang="ja-JP" altLang="en-US" smtClean="0"/>
              <a:pPr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C0C83-8976-4C7B-BA32-E8396D67C3C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="" xmlns:p14="http://schemas.microsoft.com/office/powerpoint/2010/main" val="2262333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F: Mysterious Maze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987824" y="3886200"/>
            <a:ext cx="3456384" cy="1752600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岩田，田山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r>
              <a:rPr lang="ja-JP" altLang="en-US" dirty="0" smtClean="0"/>
              <a:t>，福澤</a:t>
            </a:r>
            <a:endParaRPr kumimoji="1" lang="ja-JP" altLang="en-US" dirty="0"/>
          </a:p>
        </p:txBody>
      </p:sp>
    </p:spTree>
    <p:extLst>
      <p:ext uri="{BB962C8B-B14F-4D97-AF65-F5344CB8AC3E}">
        <p14:creationId xmlns="" xmlns:p14="http://schemas.microsoft.com/office/powerpoint/2010/main" val="177750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ゴールまで，決められた曲がり方で到達できるか判定せよ！</a:t>
            </a:r>
            <a:endParaRPr kumimoji="1" lang="ja-JP" altLang="en-US" dirty="0"/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1720631"/>
              </p:ext>
            </p:extLst>
          </p:nvPr>
        </p:nvGraphicFramePr>
        <p:xfrm>
          <a:off x="3660576" y="2708920"/>
          <a:ext cx="3935760" cy="381642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655960"/>
                <a:gridCol w="655960"/>
                <a:gridCol w="655960"/>
                <a:gridCol w="655960"/>
                <a:gridCol w="655960"/>
                <a:gridCol w="655960"/>
              </a:tblGrid>
              <a:tr h="636071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</a:tr>
              <a:tr h="636071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</a:tr>
              <a:tr h="636071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</a:tr>
              <a:tr h="636071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</a:tr>
              <a:tr h="636071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</a:tr>
              <a:tr h="636071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5" name="スマイル 4"/>
          <p:cNvSpPr/>
          <p:nvPr/>
        </p:nvSpPr>
        <p:spPr>
          <a:xfrm>
            <a:off x="4416495" y="5348064"/>
            <a:ext cx="457200" cy="457200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星 5 5"/>
          <p:cNvSpPr/>
          <p:nvPr/>
        </p:nvSpPr>
        <p:spPr>
          <a:xfrm>
            <a:off x="6446854" y="3489991"/>
            <a:ext cx="360040" cy="36004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曲折矢印 6"/>
          <p:cNvSpPr/>
          <p:nvPr/>
        </p:nvSpPr>
        <p:spPr>
          <a:xfrm>
            <a:off x="4486420" y="4736161"/>
            <a:ext cx="337301" cy="3600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曲折矢印 8"/>
          <p:cNvSpPr/>
          <p:nvPr/>
        </p:nvSpPr>
        <p:spPr>
          <a:xfrm rot="16200000" flipV="1">
            <a:off x="5172860" y="4713775"/>
            <a:ext cx="337301" cy="3600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曲折矢印 9"/>
          <p:cNvSpPr/>
          <p:nvPr/>
        </p:nvSpPr>
        <p:spPr>
          <a:xfrm>
            <a:off x="5161490" y="2852936"/>
            <a:ext cx="337301" cy="3600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曲折矢印 10"/>
          <p:cNvSpPr/>
          <p:nvPr/>
        </p:nvSpPr>
        <p:spPr>
          <a:xfrm rot="5400000">
            <a:off x="6446854" y="2852936"/>
            <a:ext cx="337301" cy="3600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105597" y="4511426"/>
            <a:ext cx="10262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RLRR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80796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だめな解法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altLang="ja-JP" dirty="0" smtClean="0"/>
                  <a:t>(</a:t>
                </a:r>
                <a:r>
                  <a:rPr lang="ja-JP" altLang="en-US" dirty="0"/>
                  <a:t>現在位置，向き，曲がった回数</a:t>
                </a:r>
                <a:r>
                  <a:rPr lang="en-US" altLang="ja-JP" dirty="0"/>
                  <a:t>) </a:t>
                </a:r>
                <a:r>
                  <a:rPr lang="ja-JP" altLang="en-US" dirty="0"/>
                  <a:t>→ </a:t>
                </a:r>
                <a:r>
                  <a:rPr lang="ja-JP" altLang="en-US" dirty="0" smtClean="0"/>
                  <a:t>可能か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/>
                  <a:t>と</a:t>
                </a:r>
                <a:r>
                  <a:rPr lang="ja-JP" altLang="en-US" dirty="0"/>
                  <a:t>いうテーブルを更新する</a:t>
                </a:r>
                <a:endParaRPr lang="en-US" altLang="ja-JP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 dirty="0">
                            <a:latin typeface="Cambria Math"/>
                          </a:rPr>
                          <m:t>1000</m:t>
                        </m:r>
                      </m:e>
                      <m:sup>
                        <m:r>
                          <a:rPr lang="en-US" altLang="ja-JP" i="1" dirty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 dirty="0">
                        <a:latin typeface="Cambria Math"/>
                      </a:rPr>
                      <m:t>×4×1000000</m:t>
                    </m:r>
                  </m:oMath>
                </a14:m>
                <a:r>
                  <a:rPr lang="ja-JP" altLang="en-US" dirty="0"/>
                  <a:t>   → </a:t>
                </a:r>
                <a:r>
                  <a:rPr lang="en-US" altLang="ja-JP" dirty="0"/>
                  <a:t>TLE!</a:t>
                </a:r>
                <a:endParaRPr lang="en-US" altLang="ja-JP" dirty="0" smtClean="0"/>
              </a:p>
              <a:p>
                <a:pPr marL="0" indent="0">
                  <a:buNone/>
                </a:pP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wata\AppData\Local\Microsoft\Windows\Temporary Internet Files\Content.IE5\EE34V68Y\MC9003041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041" y="3933056"/>
            <a:ext cx="2001047" cy="210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2782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考察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ja-JP" altLang="en-US" dirty="0" smtClean="0"/>
                  <a:t>よく</a:t>
                </a:r>
                <a:r>
                  <a:rPr lang="ja-JP" altLang="en-US" dirty="0"/>
                  <a:t>考える</a:t>
                </a:r>
                <a:r>
                  <a:rPr lang="ja-JP" altLang="en-US" dirty="0" smtClean="0"/>
                  <a:t>と，曲がり方は固定なので，曲がった回数から向きは一意に決まる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kumimoji="1" lang="en-US" altLang="ja-JP" dirty="0"/>
                  <a:t>	</a:t>
                </a:r>
                <a:r>
                  <a:rPr lang="en-US" altLang="ja-JP" dirty="0"/>
                  <a:t> </a:t>
                </a:r>
                <a:r>
                  <a:rPr lang="ja-JP" altLang="en-US" dirty="0"/>
                  <a:t>北</a:t>
                </a:r>
                <a:r>
                  <a:rPr lang="ja-JP" altLang="en-US" dirty="0" smtClean="0"/>
                  <a:t>向き → </a:t>
                </a:r>
                <a:r>
                  <a:rPr lang="en-US" altLang="ja-JP" dirty="0" smtClean="0"/>
                  <a:t>RLRR </a:t>
                </a:r>
                <a:r>
                  <a:rPr lang="ja-JP" altLang="en-US" dirty="0" smtClean="0"/>
                  <a:t>→ 南向き</a:t>
                </a:r>
                <a:endParaRPr lang="en-US" altLang="ja-JP" dirty="0" smtClean="0"/>
              </a:p>
              <a:p>
                <a:pPr marL="0" indent="0">
                  <a:buNone/>
                </a:pPr>
                <a:endParaRPr kumimoji="1" lang="en-US" altLang="ja-JP" dirty="0"/>
              </a:p>
              <a:p>
                <a:pPr marL="0" indent="0">
                  <a:buNone/>
                </a:pPr>
                <a:r>
                  <a:rPr kumimoji="1" lang="ja-JP" altLang="en-US" dirty="0" smtClean="0"/>
                  <a:t>ある地点に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回曲って到達可能ならば，同じ向きになる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i="1" dirty="0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kumimoji="1" lang="en-US" altLang="ja-JP" b="0" i="1" dirty="0" smtClean="0">
                            <a:latin typeface="Cambria Math"/>
                          </a:rPr>
                          <m:t>′</m:t>
                        </m:r>
                      </m:sup>
                    </m:sSup>
                    <m:r>
                      <a:rPr kumimoji="1" lang="en-US" altLang="ja-JP" b="0" i="1" dirty="0" smtClean="0">
                        <a:latin typeface="Cambria Math"/>
                      </a:rPr>
                      <m:t>(&gt;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𝑚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)</m:t>
                    </m:r>
                    <m:r>
                      <a:rPr kumimoji="1" lang="ja-JP" altLang="en-US" b="0" i="1" dirty="0" smtClean="0">
                        <a:latin typeface="Cambria Math"/>
                      </a:rPr>
                      <m:t>回</m:t>
                    </m:r>
                  </m:oMath>
                </a14:m>
                <a:r>
                  <a:rPr kumimoji="1" lang="ja-JP" altLang="en-US" dirty="0" smtClean="0"/>
                  <a:t>でも到達可能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lang="ja-JP" altLang="en-US" dirty="0" smtClean="0"/>
                  <a:t>回で移動した後，その場で回り続ける</a:t>
                </a:r>
                <a:r>
                  <a:rPr lang="en-US" altLang="ja-JP" dirty="0" smtClean="0"/>
                  <a:t>)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endParaRPr kumimoji="1"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 r="-103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03460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kumimoji="1" lang="en-US" altLang="ja-JP" dirty="0" smtClean="0"/>
                  <a:t>(</a:t>
                </a:r>
                <a:r>
                  <a:rPr kumimoji="1" lang="ja-JP" altLang="en-US" dirty="0" smtClean="0"/>
                  <a:t>現在位置，向き</a:t>
                </a:r>
                <a:r>
                  <a:rPr kumimoji="1" lang="en-US" altLang="ja-JP" dirty="0" smtClean="0"/>
                  <a:t>) </a:t>
                </a:r>
                <a:r>
                  <a:rPr kumimoji="1" lang="ja-JP" altLang="en-US" dirty="0" smtClean="0"/>
                  <a:t>→ 最小の曲がった回数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/>
                  <a:t>という</a:t>
                </a:r>
                <a:r>
                  <a:rPr lang="ja-JP" altLang="en-US" dirty="0" smtClean="0"/>
                  <a:t>テーブルを更新すればよい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＊最初に，次にある方向を向くのに必要な曲がる回数を全て計算しておく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 dirty="0" smtClean="0">
                            <a:latin typeface="Cambria Math"/>
                          </a:rPr>
                          <m:t>1000</m:t>
                        </m:r>
                      </m:e>
                      <m:sup>
                        <m:r>
                          <a:rPr lang="en-US" altLang="ja-JP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 dirty="0" smtClean="0">
                        <a:latin typeface="Cambria Math"/>
                      </a:rPr>
                      <m:t>×4</m:t>
                    </m:r>
                    <m:r>
                      <a:rPr lang="en-US" altLang="ja-JP" b="0" i="1" dirty="0" smtClean="0">
                        <a:latin typeface="Cambria Math"/>
                      </a:rPr>
                      <m:t>+1000000×4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→ </a:t>
                </a:r>
                <a:r>
                  <a:rPr lang="en-US" altLang="ja-JP" dirty="0" smtClean="0"/>
                  <a:t>AC!!!</a:t>
                </a:r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2426" r="-125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wata\AppData\Local\Microsoft\Windows\Temporary Internet Files\Content.IE5\81QASPBS\MC9002982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09120"/>
            <a:ext cx="935844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6063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Accepted: m(_ _)m (96 min)</a:t>
            </a:r>
          </a:p>
          <a:p>
            <a:r>
              <a:rPr lang="en-US" altLang="ja-JP" dirty="0" smtClean="0"/>
              <a:t>Number of submissions: 46</a:t>
            </a:r>
          </a:p>
          <a:p>
            <a:r>
              <a:rPr kumimoji="1" lang="en-US" altLang="ja-JP" dirty="0" smtClean="0"/>
              <a:t>Number of accepted: 15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61</Words>
  <Application>Microsoft Office PowerPoint</Application>
  <PresentationFormat>画面に合わせる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Office ​​テーマ</vt:lpstr>
      <vt:lpstr>Problem F: Mysterious Maze</vt:lpstr>
      <vt:lpstr>問題概要</vt:lpstr>
      <vt:lpstr>だめな解法</vt:lpstr>
      <vt:lpstr>考察</vt:lpstr>
      <vt:lpstr>解答</vt:lpstr>
      <vt:lpstr>提出状況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F: Mysterious Maze</dc:title>
  <dc:creator>wata</dc:creator>
  <cp:lastModifiedBy>tai</cp:lastModifiedBy>
  <cp:revision>8</cp:revision>
  <dcterms:created xsi:type="dcterms:W3CDTF">2011-11-06T03:43:53Z</dcterms:created>
  <dcterms:modified xsi:type="dcterms:W3CDTF">2011-11-06T08:14:46Z</dcterms:modified>
</cp:coreProperties>
</file>