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984" autoAdjust="0"/>
  </p:normalViewPr>
  <p:slideViewPr>
    <p:cSldViewPr snapToGrid="0" snapToObjects="1">
      <p:cViewPr varScale="1">
        <p:scale>
          <a:sx n="69" d="100"/>
          <a:sy n="69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-2352" y="-11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FA52BA-BDCA-D74C-86C1-396BE3063D10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4C21F5-94AF-5C4B-A255-638CFD96446A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2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3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4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5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6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C21F5-94AF-5C4B-A255-638CFD96446A}" type="slidenum">
              <a:rPr lang="ja-JP" altLang="en-US" smtClean="0"/>
              <a:pPr/>
              <a:t>7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D4127-BEAB-1741-A019-3CA49C675204}" type="datetimeFigureOut">
              <a:rPr lang="ja-JP" altLang="en-US" smtClean="0"/>
              <a:pPr/>
              <a:t>2009/11/1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0490A-8008-0B4E-AB6F-0A644D1A1423}" type="slidenum">
              <a:rPr lang="ja-JP" altLang="en-US" smtClean="0"/>
              <a:pPr/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Marked Ancestor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ja-JP" altLang="en-US" dirty="0" smtClean="0"/>
              <a:t>問題作成：吉田</a:t>
            </a:r>
            <a:endParaRPr lang="en-US" altLang="ja-JP" dirty="0" smtClean="0"/>
          </a:p>
          <a:p>
            <a:r>
              <a:rPr lang="ja-JP" altLang="en-US" dirty="0" smtClean="0"/>
              <a:t>解答作成：吉田，泉</a:t>
            </a:r>
            <a:endParaRPr lang="en-US" altLang="ja-JP" dirty="0" smtClean="0"/>
          </a:p>
          <a:p>
            <a:r>
              <a:rPr lang="ja-JP" altLang="en-US" dirty="0" smtClean="0"/>
              <a:t>問題文作成：北村</a:t>
            </a:r>
            <a:endParaRPr lang="en-US" altLang="ja-JP" dirty="0" smtClean="0"/>
          </a:p>
          <a:p>
            <a:r>
              <a:rPr lang="ja-JP" altLang="en-US" dirty="0" smtClean="0"/>
              <a:t>解説：田村</a:t>
            </a:r>
            <a:endParaRPr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ja-JP" dirty="0" smtClean="0"/>
              <a:t>N</a:t>
            </a:r>
            <a:r>
              <a:rPr lang="ja-JP" altLang="en-US" dirty="0" smtClean="0"/>
              <a:t>頂点の木</a:t>
            </a:r>
            <a:r>
              <a:rPr lang="en-US" altLang="ja-JP" dirty="0" smtClean="0"/>
              <a:t>(</a:t>
            </a:r>
            <a:r>
              <a:rPr lang="ja-JP" altLang="en-US" dirty="0" smtClean="0"/>
              <a:t>各頂点は</a:t>
            </a:r>
            <a:r>
              <a:rPr lang="en-US" altLang="ja-JP" dirty="0" smtClean="0"/>
              <a:t>1〜N</a:t>
            </a:r>
            <a:r>
              <a:rPr lang="ja-JP" altLang="en-US" dirty="0" smtClean="0"/>
              <a:t>の番号，根は</a:t>
            </a:r>
            <a:r>
              <a:rPr lang="en-US" altLang="ja-JP" dirty="0" smtClean="0"/>
              <a:t>1)</a:t>
            </a:r>
            <a:r>
              <a:rPr lang="ja-JP" altLang="en-US" dirty="0" smtClean="0"/>
              <a:t>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与えられるので，以下のクエリを処理せよ．</a:t>
            </a:r>
            <a:endParaRPr lang="en-US" altLang="ja-JP" dirty="0" smtClean="0"/>
          </a:p>
          <a:p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M 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：頂点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にマークを付ける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Q 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：頂点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の祖先でマークの付いたものの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うち最も近い頂点の番号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NMA(v</a:t>
            </a:r>
            <a:r>
              <a:rPr lang="en-US" altLang="ja-JP" dirty="0" smtClean="0"/>
              <a:t>))</a:t>
            </a:r>
            <a:r>
              <a:rPr lang="ja-JP" altLang="en-US" dirty="0" smtClean="0"/>
              <a:t>を出力する．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初期状態では根のみマークされている．</a:t>
            </a:r>
            <a:endParaRPr lang="en-US" altLang="ja-JP" dirty="0" smtClean="0"/>
          </a:p>
          <a:p>
            <a:pPr marL="514350" indent="-514350">
              <a:buNone/>
            </a:pPr>
            <a:endParaRPr lang="en-US" altLang="ja-JP" dirty="0" smtClean="0"/>
          </a:p>
          <a:p>
            <a:r>
              <a:rPr lang="ja-JP" altLang="en-US" dirty="0" smtClean="0"/>
              <a:t>問題では，</a:t>
            </a:r>
            <a:r>
              <a:rPr lang="en-US" altLang="ja-JP" dirty="0" smtClean="0"/>
              <a:t>2.</a:t>
            </a:r>
            <a:r>
              <a:rPr lang="ja-JP" altLang="en-US" dirty="0" smtClean="0"/>
              <a:t>で出力する値の総和を出力</a:t>
            </a:r>
            <a:endParaRPr lang="en-US" altLang="ja-JP" dirty="0" smtClean="0"/>
          </a:p>
          <a:p>
            <a:r>
              <a:rPr lang="ja-JP" altLang="en-US" dirty="0" smtClean="0"/>
              <a:t>頂点数</a:t>
            </a:r>
            <a:r>
              <a:rPr lang="en-US" altLang="ja-JP" dirty="0" smtClean="0"/>
              <a:t>N</a:t>
            </a:r>
            <a:r>
              <a:rPr lang="ja-JP" altLang="en-US" dirty="0" smtClean="0"/>
              <a:t>とクエリ数</a:t>
            </a:r>
            <a:r>
              <a:rPr lang="en-US" altLang="ja-JP" dirty="0" smtClean="0"/>
              <a:t>Q</a:t>
            </a:r>
            <a:r>
              <a:rPr lang="ja-JP" altLang="en-US" dirty="0" smtClean="0"/>
              <a:t>は</a:t>
            </a:r>
            <a:r>
              <a:rPr lang="en-US" altLang="ja-JP" dirty="0" smtClean="0"/>
              <a:t> 1≦N, Q≦10</a:t>
            </a:r>
            <a:r>
              <a:rPr lang="en-US" altLang="ja-JP" baseline="30000" dirty="0" smtClean="0"/>
              <a:t>5</a:t>
            </a: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-666004" y="413571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例</a:t>
            </a:r>
            <a:endParaRPr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1801263" y="1593769"/>
            <a:ext cx="673854" cy="673854"/>
          </a:xfrm>
          <a:prstGeom prst="ellipse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99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1</a:t>
            </a:r>
            <a:endParaRPr kumimoji="1" lang="ja-JP" altLang="en-US" sz="3600" dirty="0"/>
          </a:p>
        </p:txBody>
      </p:sp>
      <p:sp>
        <p:nvSpPr>
          <p:cNvPr id="5" name="円/楕円 4"/>
          <p:cNvSpPr/>
          <p:nvPr/>
        </p:nvSpPr>
        <p:spPr>
          <a:xfrm>
            <a:off x="942882" y="3132670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2</a:t>
            </a:r>
            <a:endParaRPr kumimoji="1" lang="ja-JP" altLang="en-US" sz="3600" dirty="0"/>
          </a:p>
        </p:txBody>
      </p:sp>
      <p:sp>
        <p:nvSpPr>
          <p:cNvPr id="6" name="円/楕円 5"/>
          <p:cNvSpPr/>
          <p:nvPr/>
        </p:nvSpPr>
        <p:spPr>
          <a:xfrm>
            <a:off x="2627517" y="3132670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3</a:t>
            </a:r>
            <a:endParaRPr kumimoji="1" lang="ja-JP" altLang="en-US" sz="3600" dirty="0"/>
          </a:p>
        </p:txBody>
      </p:sp>
      <p:sp>
        <p:nvSpPr>
          <p:cNvPr id="7" name="円/楕円 6"/>
          <p:cNvSpPr/>
          <p:nvPr/>
        </p:nvSpPr>
        <p:spPr>
          <a:xfrm>
            <a:off x="457200" y="5141174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4</a:t>
            </a:r>
            <a:endParaRPr kumimoji="1" lang="ja-JP" altLang="en-US" sz="3600" dirty="0"/>
          </a:p>
        </p:txBody>
      </p:sp>
      <p:sp>
        <p:nvSpPr>
          <p:cNvPr id="8" name="円/楕円 7"/>
          <p:cNvSpPr/>
          <p:nvPr/>
        </p:nvSpPr>
        <p:spPr>
          <a:xfrm>
            <a:off x="1801263" y="5141174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5</a:t>
            </a:r>
            <a:endParaRPr kumimoji="1" lang="ja-JP" altLang="en-US" sz="3600" dirty="0"/>
          </a:p>
        </p:txBody>
      </p:sp>
      <p:sp>
        <p:nvSpPr>
          <p:cNvPr id="9" name="円/楕円 8"/>
          <p:cNvSpPr/>
          <p:nvPr/>
        </p:nvSpPr>
        <p:spPr>
          <a:xfrm>
            <a:off x="3301371" y="5141174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6</a:t>
            </a:r>
            <a:endParaRPr kumimoji="1" lang="ja-JP" altLang="en-US" sz="3600" dirty="0"/>
          </a:p>
        </p:txBody>
      </p:sp>
      <p:cxnSp>
        <p:nvCxnSpPr>
          <p:cNvPr id="11" name="直線コネクタ 10"/>
          <p:cNvCxnSpPr>
            <a:stCxn id="4" idx="4"/>
            <a:endCxn id="5" idx="0"/>
          </p:cNvCxnSpPr>
          <p:nvPr/>
        </p:nvCxnSpPr>
        <p:spPr>
          <a:xfrm rot="5400000">
            <a:off x="1276477" y="2270956"/>
            <a:ext cx="865047" cy="8583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6" idx="0"/>
            <a:endCxn id="4" idx="4"/>
          </p:cNvCxnSpPr>
          <p:nvPr/>
        </p:nvCxnSpPr>
        <p:spPr>
          <a:xfrm rot="16200000" flipV="1">
            <a:off x="2118794" y="2287020"/>
            <a:ext cx="865047" cy="8262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>
            <a:stCxn id="7" idx="0"/>
            <a:endCxn id="5" idx="4"/>
          </p:cNvCxnSpPr>
          <p:nvPr/>
        </p:nvCxnSpPr>
        <p:spPr>
          <a:xfrm rot="5400000" flipH="1" flipV="1">
            <a:off x="369643" y="4231008"/>
            <a:ext cx="1334650" cy="48568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6" idx="4"/>
            <a:endCxn id="8" idx="0"/>
          </p:cNvCxnSpPr>
          <p:nvPr/>
        </p:nvCxnSpPr>
        <p:spPr>
          <a:xfrm rot="5400000">
            <a:off x="1883992" y="4060722"/>
            <a:ext cx="1334650" cy="8262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>
            <a:stCxn id="9" idx="0"/>
            <a:endCxn id="6" idx="4"/>
          </p:cNvCxnSpPr>
          <p:nvPr/>
        </p:nvCxnSpPr>
        <p:spPr>
          <a:xfrm rot="16200000" flipV="1">
            <a:off x="2634046" y="4136922"/>
            <a:ext cx="1334650" cy="6738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円/楕円 21"/>
          <p:cNvSpPr/>
          <p:nvPr/>
        </p:nvSpPr>
        <p:spPr>
          <a:xfrm>
            <a:off x="6331416" y="1593769"/>
            <a:ext cx="673854" cy="673854"/>
          </a:xfrm>
          <a:prstGeom prst="ellipse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99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1</a:t>
            </a:r>
            <a:endParaRPr kumimoji="1" lang="ja-JP" altLang="en-US" sz="3600" dirty="0"/>
          </a:p>
        </p:txBody>
      </p:sp>
      <p:sp>
        <p:nvSpPr>
          <p:cNvPr id="23" name="円/楕円 22"/>
          <p:cNvSpPr/>
          <p:nvPr/>
        </p:nvSpPr>
        <p:spPr>
          <a:xfrm>
            <a:off x="5473035" y="3132670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2</a:t>
            </a:r>
            <a:endParaRPr kumimoji="1" lang="ja-JP" altLang="en-US" sz="3600" dirty="0"/>
          </a:p>
        </p:txBody>
      </p:sp>
      <p:sp>
        <p:nvSpPr>
          <p:cNvPr id="24" name="円/楕円 23"/>
          <p:cNvSpPr/>
          <p:nvPr/>
        </p:nvSpPr>
        <p:spPr>
          <a:xfrm>
            <a:off x="7157670" y="3132670"/>
            <a:ext cx="673854" cy="673854"/>
          </a:xfrm>
          <a:prstGeom prst="ellipse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3</a:t>
            </a:r>
            <a:endParaRPr kumimoji="1" lang="ja-JP" altLang="en-US" sz="3600" dirty="0"/>
          </a:p>
        </p:txBody>
      </p:sp>
      <p:sp>
        <p:nvSpPr>
          <p:cNvPr id="25" name="円/楕円 24"/>
          <p:cNvSpPr/>
          <p:nvPr/>
        </p:nvSpPr>
        <p:spPr>
          <a:xfrm>
            <a:off x="4967644" y="5141172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4</a:t>
            </a:r>
            <a:endParaRPr kumimoji="1" lang="ja-JP" altLang="en-US" sz="3600" dirty="0"/>
          </a:p>
        </p:txBody>
      </p:sp>
      <p:sp>
        <p:nvSpPr>
          <p:cNvPr id="26" name="円/楕円 25"/>
          <p:cNvSpPr/>
          <p:nvPr/>
        </p:nvSpPr>
        <p:spPr>
          <a:xfrm>
            <a:off x="6331416" y="5141174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5</a:t>
            </a:r>
            <a:endParaRPr kumimoji="1" lang="ja-JP" altLang="en-US" sz="3600" dirty="0"/>
          </a:p>
        </p:txBody>
      </p:sp>
      <p:sp>
        <p:nvSpPr>
          <p:cNvPr id="27" name="円/楕円 26"/>
          <p:cNvSpPr/>
          <p:nvPr/>
        </p:nvSpPr>
        <p:spPr>
          <a:xfrm>
            <a:off x="8012946" y="5141174"/>
            <a:ext cx="673854" cy="67385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 smtClean="0"/>
              <a:t>6</a:t>
            </a:r>
            <a:endParaRPr kumimoji="1" lang="ja-JP" altLang="en-US" sz="3600" dirty="0"/>
          </a:p>
        </p:txBody>
      </p:sp>
      <p:cxnSp>
        <p:nvCxnSpPr>
          <p:cNvPr id="28" name="直線コネクタ 27"/>
          <p:cNvCxnSpPr>
            <a:stCxn id="22" idx="4"/>
            <a:endCxn id="23" idx="0"/>
          </p:cNvCxnSpPr>
          <p:nvPr/>
        </p:nvCxnSpPr>
        <p:spPr>
          <a:xfrm rot="5400000">
            <a:off x="5806630" y="2270956"/>
            <a:ext cx="865047" cy="8583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24" idx="0"/>
            <a:endCxn id="22" idx="4"/>
          </p:cNvCxnSpPr>
          <p:nvPr/>
        </p:nvCxnSpPr>
        <p:spPr>
          <a:xfrm rot="16200000" flipV="1">
            <a:off x="6648947" y="2287020"/>
            <a:ext cx="865047" cy="8262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25" idx="0"/>
            <a:endCxn id="23" idx="4"/>
          </p:cNvCxnSpPr>
          <p:nvPr/>
        </p:nvCxnSpPr>
        <p:spPr>
          <a:xfrm rot="5400000" flipH="1" flipV="1">
            <a:off x="4889942" y="4221153"/>
            <a:ext cx="1334648" cy="5053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24" idx="4"/>
            <a:endCxn id="26" idx="0"/>
          </p:cNvCxnSpPr>
          <p:nvPr/>
        </p:nvCxnSpPr>
        <p:spPr>
          <a:xfrm rot="5400000">
            <a:off x="6414145" y="4060722"/>
            <a:ext cx="1334650" cy="8262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27" idx="0"/>
            <a:endCxn id="24" idx="4"/>
          </p:cNvCxnSpPr>
          <p:nvPr/>
        </p:nvCxnSpPr>
        <p:spPr>
          <a:xfrm rot="16200000" flipV="1">
            <a:off x="7254910" y="4046211"/>
            <a:ext cx="1334650" cy="8552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/>
          <p:nvPr/>
        </p:nvCxnSpPr>
        <p:spPr>
          <a:xfrm>
            <a:off x="3301371" y="2542936"/>
            <a:ext cx="2340127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テキスト ボックス 40"/>
          <p:cNvSpPr txBox="1"/>
          <p:nvPr/>
        </p:nvSpPr>
        <p:spPr>
          <a:xfrm>
            <a:off x="3975224" y="1865946"/>
            <a:ext cx="132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 smtClean="0"/>
              <a:t>M 3</a:t>
            </a:r>
            <a:endParaRPr kumimoji="1" lang="ja-JP" altLang="en-US" sz="3600" dirty="0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1283454" y="6142073"/>
            <a:ext cx="2354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 smtClean="0"/>
              <a:t>Q 5  =&gt; 1</a:t>
            </a:r>
            <a:endParaRPr kumimoji="1" lang="ja-JP" altLang="en-US" sz="3600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5852483" y="6142073"/>
            <a:ext cx="2497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 smtClean="0"/>
              <a:t>Q 5  =&gt; 3</a:t>
            </a:r>
            <a:endParaRPr kumimoji="1" lang="ja-JP" altLang="en-US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(1/3)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クエリを後ろから処理する．つまり，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最後の状態からマークを外していく</a:t>
            </a:r>
            <a:endParaRPr lang="en-US" altLang="ja-JP" dirty="0" smtClean="0"/>
          </a:p>
          <a:p>
            <a:r>
              <a:rPr lang="ja-JP" altLang="en-US" dirty="0" smtClean="0"/>
              <a:t>このとき，マークを外す処理と</a:t>
            </a:r>
            <a:r>
              <a:rPr lang="en-US" altLang="ja-JP" dirty="0" err="1" smtClean="0"/>
              <a:t>NMA(v</a:t>
            </a:r>
            <a:r>
              <a:rPr lang="en-US" altLang="ja-JP" dirty="0" smtClean="0"/>
              <a:t>)</a:t>
            </a:r>
            <a:r>
              <a:rPr lang="ja-JP" altLang="en-US" dirty="0" smtClean="0"/>
              <a:t>を探す処理は</a:t>
            </a:r>
            <a:r>
              <a:rPr lang="en-US" altLang="ja-JP" dirty="0" smtClean="0"/>
              <a:t>Union-Find</a:t>
            </a:r>
            <a:r>
              <a:rPr lang="ja-JP" altLang="en-US" dirty="0" smtClean="0"/>
              <a:t>の要領で書ける</a:t>
            </a:r>
            <a:endParaRPr lang="en-US" altLang="ja-JP" dirty="0" smtClean="0"/>
          </a:p>
          <a:p>
            <a:r>
              <a:rPr lang="ja-JP" altLang="en-US" dirty="0" smtClean="0"/>
              <a:t>同じ</a:t>
            </a:r>
            <a:r>
              <a:rPr lang="ja-JP" altLang="en-US" smtClean="0"/>
              <a:t>ノードに対する</a:t>
            </a:r>
            <a:r>
              <a:rPr lang="ja-JP" altLang="en-US" dirty="0" smtClean="0"/>
              <a:t>マークが複数あるときは最初のマークを除いて無視する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ジャッジは二人揃ってはまりました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フリーフォーム 46"/>
          <p:cNvSpPr/>
          <p:nvPr/>
        </p:nvSpPr>
        <p:spPr>
          <a:xfrm>
            <a:off x="5388770" y="5185623"/>
            <a:ext cx="1570997" cy="1481580"/>
          </a:xfrm>
          <a:custGeom>
            <a:avLst/>
            <a:gdLst>
              <a:gd name="connsiteX0" fmla="*/ 671680 w 1570997"/>
              <a:gd name="connsiteY0" fmla="*/ 1444947 h 1481580"/>
              <a:gd name="connsiteX1" fmla="*/ 366371 w 1570997"/>
              <a:gd name="connsiteY1" fmla="*/ 1444947 h 1481580"/>
              <a:gd name="connsiteX2" fmla="*/ 293097 w 1570997"/>
              <a:gd name="connsiteY2" fmla="*/ 1396103 h 1481580"/>
              <a:gd name="connsiteX3" fmla="*/ 122124 w 1570997"/>
              <a:gd name="connsiteY3" fmla="*/ 1347259 h 1481580"/>
              <a:gd name="connsiteX4" fmla="*/ 73274 w 1570997"/>
              <a:gd name="connsiteY4" fmla="*/ 1335048 h 1481580"/>
              <a:gd name="connsiteX5" fmla="*/ 48850 w 1570997"/>
              <a:gd name="connsiteY5" fmla="*/ 1261782 h 1481580"/>
              <a:gd name="connsiteX6" fmla="*/ 12213 w 1570997"/>
              <a:gd name="connsiteY6" fmla="*/ 1164094 h 1481580"/>
              <a:gd name="connsiteX7" fmla="*/ 0 w 1570997"/>
              <a:gd name="connsiteY7" fmla="*/ 1078617 h 1481580"/>
              <a:gd name="connsiteX8" fmla="*/ 36637 w 1570997"/>
              <a:gd name="connsiteY8" fmla="*/ 675655 h 1481580"/>
              <a:gd name="connsiteX9" fmla="*/ 61062 w 1570997"/>
              <a:gd name="connsiteY9" fmla="*/ 590178 h 1481580"/>
              <a:gd name="connsiteX10" fmla="*/ 85487 w 1570997"/>
              <a:gd name="connsiteY10" fmla="*/ 553545 h 1481580"/>
              <a:gd name="connsiteX11" fmla="*/ 183186 w 1570997"/>
              <a:gd name="connsiteY11" fmla="*/ 468068 h 1481580"/>
              <a:gd name="connsiteX12" fmla="*/ 341946 w 1570997"/>
              <a:gd name="connsiteY12" fmla="*/ 345958 h 1481580"/>
              <a:gd name="connsiteX13" fmla="*/ 354159 w 1570997"/>
              <a:gd name="connsiteY13" fmla="*/ 309325 h 1481580"/>
              <a:gd name="connsiteX14" fmla="*/ 439645 w 1570997"/>
              <a:gd name="connsiteY14" fmla="*/ 223848 h 1481580"/>
              <a:gd name="connsiteX15" fmla="*/ 512919 w 1570997"/>
              <a:gd name="connsiteY15" fmla="*/ 126160 h 1481580"/>
              <a:gd name="connsiteX16" fmla="*/ 549556 w 1570997"/>
              <a:gd name="connsiteY16" fmla="*/ 52894 h 1481580"/>
              <a:gd name="connsiteX17" fmla="*/ 586193 w 1570997"/>
              <a:gd name="connsiteY17" fmla="*/ 40683 h 1481580"/>
              <a:gd name="connsiteX18" fmla="*/ 622830 w 1570997"/>
              <a:gd name="connsiteY18" fmla="*/ 16261 h 1481580"/>
              <a:gd name="connsiteX19" fmla="*/ 867077 w 1570997"/>
              <a:gd name="connsiteY19" fmla="*/ 4050 h 1481580"/>
              <a:gd name="connsiteX20" fmla="*/ 989201 w 1570997"/>
              <a:gd name="connsiteY20" fmla="*/ 16261 h 1481580"/>
              <a:gd name="connsiteX21" fmla="*/ 1050263 w 1570997"/>
              <a:gd name="connsiteY21" fmla="*/ 77316 h 1481580"/>
              <a:gd name="connsiteX22" fmla="*/ 1074687 w 1570997"/>
              <a:gd name="connsiteY22" fmla="*/ 77316 h 1481580"/>
              <a:gd name="connsiteX23" fmla="*/ 1257873 w 1570997"/>
              <a:gd name="connsiteY23" fmla="*/ 455857 h 1481580"/>
              <a:gd name="connsiteX24" fmla="*/ 1294510 w 1570997"/>
              <a:gd name="connsiteY24" fmla="*/ 529123 h 1481580"/>
              <a:gd name="connsiteX25" fmla="*/ 1306722 w 1570997"/>
              <a:gd name="connsiteY25" fmla="*/ 614600 h 1481580"/>
              <a:gd name="connsiteX26" fmla="*/ 1367784 w 1570997"/>
              <a:gd name="connsiteY26" fmla="*/ 712288 h 1481580"/>
              <a:gd name="connsiteX27" fmla="*/ 1428846 w 1570997"/>
              <a:gd name="connsiteY27" fmla="*/ 809975 h 1481580"/>
              <a:gd name="connsiteX28" fmla="*/ 1477695 w 1570997"/>
              <a:gd name="connsiteY28" fmla="*/ 834397 h 1481580"/>
              <a:gd name="connsiteX29" fmla="*/ 1502120 w 1570997"/>
              <a:gd name="connsiteY29" fmla="*/ 871030 h 1481580"/>
              <a:gd name="connsiteX30" fmla="*/ 1514332 w 1570997"/>
              <a:gd name="connsiteY30" fmla="*/ 919874 h 1481580"/>
              <a:gd name="connsiteX31" fmla="*/ 1538757 w 1570997"/>
              <a:gd name="connsiteY31" fmla="*/ 968718 h 1481580"/>
              <a:gd name="connsiteX32" fmla="*/ 1526545 w 1570997"/>
              <a:gd name="connsiteY32" fmla="*/ 1322837 h 1481580"/>
              <a:gd name="connsiteX33" fmla="*/ 1489908 w 1570997"/>
              <a:gd name="connsiteY33" fmla="*/ 1335048 h 1481580"/>
              <a:gd name="connsiteX34" fmla="*/ 1453270 w 1570997"/>
              <a:gd name="connsiteY34" fmla="*/ 1359470 h 1481580"/>
              <a:gd name="connsiteX35" fmla="*/ 1379996 w 1570997"/>
              <a:gd name="connsiteY35" fmla="*/ 1383892 h 1481580"/>
              <a:gd name="connsiteX36" fmla="*/ 1294510 w 1570997"/>
              <a:gd name="connsiteY36" fmla="*/ 1420525 h 1481580"/>
              <a:gd name="connsiteX37" fmla="*/ 1245660 w 1570997"/>
              <a:gd name="connsiteY37" fmla="*/ 1444947 h 1481580"/>
              <a:gd name="connsiteX38" fmla="*/ 989201 w 1570997"/>
              <a:gd name="connsiteY38" fmla="*/ 1457158 h 1481580"/>
              <a:gd name="connsiteX39" fmla="*/ 842653 w 1570997"/>
              <a:gd name="connsiteY39" fmla="*/ 1481580 h 1481580"/>
              <a:gd name="connsiteX40" fmla="*/ 708317 w 1570997"/>
              <a:gd name="connsiteY40" fmla="*/ 1469369 h 1481580"/>
              <a:gd name="connsiteX41" fmla="*/ 671680 w 1570997"/>
              <a:gd name="connsiteY41" fmla="*/ 1444947 h 1481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570997" h="1481580">
                <a:moveTo>
                  <a:pt x="671680" y="1444947"/>
                </a:moveTo>
                <a:cubicBezTo>
                  <a:pt x="614689" y="1440877"/>
                  <a:pt x="553226" y="1479546"/>
                  <a:pt x="366371" y="1444947"/>
                </a:cubicBezTo>
                <a:cubicBezTo>
                  <a:pt x="337508" y="1439603"/>
                  <a:pt x="318867" y="1410158"/>
                  <a:pt x="293097" y="1396103"/>
                </a:cubicBezTo>
                <a:cubicBezTo>
                  <a:pt x="239437" y="1366837"/>
                  <a:pt x="181104" y="1360868"/>
                  <a:pt x="122124" y="1347259"/>
                </a:cubicBezTo>
                <a:cubicBezTo>
                  <a:pt x="105769" y="1343485"/>
                  <a:pt x="89557" y="1339118"/>
                  <a:pt x="73274" y="1335048"/>
                </a:cubicBezTo>
                <a:cubicBezTo>
                  <a:pt x="65133" y="1310626"/>
                  <a:pt x="57509" y="1286025"/>
                  <a:pt x="48850" y="1261782"/>
                </a:cubicBezTo>
                <a:cubicBezTo>
                  <a:pt x="37152" y="1229031"/>
                  <a:pt x="21175" y="1197697"/>
                  <a:pt x="12213" y="1164094"/>
                </a:cubicBezTo>
                <a:cubicBezTo>
                  <a:pt x="4796" y="1136284"/>
                  <a:pt x="4071" y="1107109"/>
                  <a:pt x="0" y="1078617"/>
                </a:cubicBezTo>
                <a:cubicBezTo>
                  <a:pt x="6841" y="982858"/>
                  <a:pt x="5478" y="800278"/>
                  <a:pt x="36637" y="675655"/>
                </a:cubicBezTo>
                <a:cubicBezTo>
                  <a:pt x="43825" y="646907"/>
                  <a:pt x="50056" y="617691"/>
                  <a:pt x="61062" y="590178"/>
                </a:cubicBezTo>
                <a:cubicBezTo>
                  <a:pt x="66513" y="576552"/>
                  <a:pt x="77345" y="565756"/>
                  <a:pt x="85487" y="553545"/>
                </a:cubicBezTo>
                <a:cubicBezTo>
                  <a:pt x="109227" y="482331"/>
                  <a:pt x="83594" y="532084"/>
                  <a:pt x="183186" y="468068"/>
                </a:cubicBezTo>
                <a:cubicBezTo>
                  <a:pt x="252782" y="423332"/>
                  <a:pt x="279686" y="397836"/>
                  <a:pt x="341946" y="345958"/>
                </a:cubicBezTo>
                <a:cubicBezTo>
                  <a:pt x="346017" y="333747"/>
                  <a:pt x="346118" y="319376"/>
                  <a:pt x="354159" y="309325"/>
                </a:cubicBezTo>
                <a:cubicBezTo>
                  <a:pt x="379334" y="277860"/>
                  <a:pt x="418911" y="258401"/>
                  <a:pt x="439645" y="223848"/>
                </a:cubicBezTo>
                <a:cubicBezTo>
                  <a:pt x="485168" y="147985"/>
                  <a:pt x="459498" y="179575"/>
                  <a:pt x="512919" y="126160"/>
                </a:cubicBezTo>
                <a:cubicBezTo>
                  <a:pt x="520964" y="102028"/>
                  <a:pt x="528036" y="70108"/>
                  <a:pt x="549556" y="52894"/>
                </a:cubicBezTo>
                <a:cubicBezTo>
                  <a:pt x="559608" y="44853"/>
                  <a:pt x="574679" y="46439"/>
                  <a:pt x="586193" y="40683"/>
                </a:cubicBezTo>
                <a:cubicBezTo>
                  <a:pt x="599321" y="34120"/>
                  <a:pt x="608529" y="19561"/>
                  <a:pt x="622830" y="16261"/>
                </a:cubicBezTo>
                <a:cubicBezTo>
                  <a:pt x="693303" y="0"/>
                  <a:pt x="795742" y="4050"/>
                  <a:pt x="867077" y="4050"/>
                </a:cubicBezTo>
                <a:cubicBezTo>
                  <a:pt x="907785" y="8120"/>
                  <a:pt x="949337" y="7063"/>
                  <a:pt x="989201" y="16261"/>
                </a:cubicBezTo>
                <a:cubicBezTo>
                  <a:pt x="1044082" y="28924"/>
                  <a:pt x="1011664" y="48370"/>
                  <a:pt x="1050263" y="77316"/>
                </a:cubicBezTo>
                <a:cubicBezTo>
                  <a:pt x="1056776" y="82200"/>
                  <a:pt x="1066546" y="77316"/>
                  <a:pt x="1074687" y="77316"/>
                </a:cubicBezTo>
                <a:cubicBezTo>
                  <a:pt x="1135749" y="203496"/>
                  <a:pt x="1195178" y="330480"/>
                  <a:pt x="1257873" y="455857"/>
                </a:cubicBezTo>
                <a:cubicBezTo>
                  <a:pt x="1305221" y="550542"/>
                  <a:pt x="1263813" y="437046"/>
                  <a:pt x="1294510" y="529123"/>
                </a:cubicBezTo>
                <a:cubicBezTo>
                  <a:pt x="1298581" y="557615"/>
                  <a:pt x="1299148" y="586833"/>
                  <a:pt x="1306722" y="614600"/>
                </a:cubicBezTo>
                <a:cubicBezTo>
                  <a:pt x="1316301" y="649719"/>
                  <a:pt x="1347000" y="684579"/>
                  <a:pt x="1367784" y="712288"/>
                </a:cubicBezTo>
                <a:cubicBezTo>
                  <a:pt x="1383281" y="758776"/>
                  <a:pt x="1381993" y="768984"/>
                  <a:pt x="1428846" y="809975"/>
                </a:cubicBezTo>
                <a:cubicBezTo>
                  <a:pt x="1442547" y="821962"/>
                  <a:pt x="1461412" y="826256"/>
                  <a:pt x="1477695" y="834397"/>
                </a:cubicBezTo>
                <a:cubicBezTo>
                  <a:pt x="1485837" y="846608"/>
                  <a:pt x="1496338" y="857541"/>
                  <a:pt x="1502120" y="871030"/>
                </a:cubicBezTo>
                <a:cubicBezTo>
                  <a:pt x="1508732" y="886455"/>
                  <a:pt x="1508439" y="904160"/>
                  <a:pt x="1514332" y="919874"/>
                </a:cubicBezTo>
                <a:cubicBezTo>
                  <a:pt x="1520724" y="936918"/>
                  <a:pt x="1530615" y="952437"/>
                  <a:pt x="1538757" y="968718"/>
                </a:cubicBezTo>
                <a:cubicBezTo>
                  <a:pt x="1566320" y="1106520"/>
                  <a:pt x="1570997" y="1100601"/>
                  <a:pt x="1526545" y="1322837"/>
                </a:cubicBezTo>
                <a:cubicBezTo>
                  <a:pt x="1524020" y="1335460"/>
                  <a:pt x="1501422" y="1329292"/>
                  <a:pt x="1489908" y="1335048"/>
                </a:cubicBezTo>
                <a:cubicBezTo>
                  <a:pt x="1476780" y="1341611"/>
                  <a:pt x="1466682" y="1353510"/>
                  <a:pt x="1453270" y="1359470"/>
                </a:cubicBezTo>
                <a:cubicBezTo>
                  <a:pt x="1429743" y="1369925"/>
                  <a:pt x="1403024" y="1372379"/>
                  <a:pt x="1379996" y="1383892"/>
                </a:cubicBezTo>
                <a:cubicBezTo>
                  <a:pt x="1217999" y="1464882"/>
                  <a:pt x="1420285" y="1366628"/>
                  <a:pt x="1294510" y="1420525"/>
                </a:cubicBezTo>
                <a:cubicBezTo>
                  <a:pt x="1277777" y="1427696"/>
                  <a:pt x="1263735" y="1442778"/>
                  <a:pt x="1245660" y="1444947"/>
                </a:cubicBezTo>
                <a:cubicBezTo>
                  <a:pt x="1160686" y="1455143"/>
                  <a:pt x="1074687" y="1453088"/>
                  <a:pt x="989201" y="1457158"/>
                </a:cubicBezTo>
                <a:cubicBezTo>
                  <a:pt x="954530" y="1464091"/>
                  <a:pt x="872948" y="1481580"/>
                  <a:pt x="842653" y="1481580"/>
                </a:cubicBezTo>
                <a:cubicBezTo>
                  <a:pt x="797690" y="1481580"/>
                  <a:pt x="753096" y="1473439"/>
                  <a:pt x="708317" y="1469369"/>
                </a:cubicBezTo>
                <a:cubicBezTo>
                  <a:pt x="668293" y="1442689"/>
                  <a:pt x="728671" y="1449017"/>
                  <a:pt x="671680" y="1444947"/>
                </a:cubicBez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フリーフォーム 48"/>
          <p:cNvSpPr/>
          <p:nvPr/>
        </p:nvSpPr>
        <p:spPr>
          <a:xfrm>
            <a:off x="6086867" y="3957623"/>
            <a:ext cx="1288404" cy="1228000"/>
          </a:xfrm>
          <a:custGeom>
            <a:avLst/>
            <a:gdLst>
              <a:gd name="connsiteX0" fmla="*/ 1282298 w 1288404"/>
              <a:gd name="connsiteY0" fmla="*/ 232009 h 1228000"/>
              <a:gd name="connsiteX1" fmla="*/ 1257873 w 1288404"/>
              <a:gd name="connsiteY1" fmla="*/ 195376 h 1228000"/>
              <a:gd name="connsiteX2" fmla="*/ 1038050 w 1288404"/>
              <a:gd name="connsiteY2" fmla="*/ 122110 h 1228000"/>
              <a:gd name="connsiteX3" fmla="*/ 903715 w 1288404"/>
              <a:gd name="connsiteY3" fmla="*/ 61055 h 1228000"/>
              <a:gd name="connsiteX4" fmla="*/ 818228 w 1288404"/>
              <a:gd name="connsiteY4" fmla="*/ 36633 h 1228000"/>
              <a:gd name="connsiteX5" fmla="*/ 671680 w 1288404"/>
              <a:gd name="connsiteY5" fmla="*/ 0 h 1228000"/>
              <a:gd name="connsiteX6" fmla="*/ 488495 w 1288404"/>
              <a:gd name="connsiteY6" fmla="*/ 24422 h 1228000"/>
              <a:gd name="connsiteX7" fmla="*/ 451857 w 1288404"/>
              <a:gd name="connsiteY7" fmla="*/ 36633 h 1228000"/>
              <a:gd name="connsiteX8" fmla="*/ 366371 w 1288404"/>
              <a:gd name="connsiteY8" fmla="*/ 134321 h 1228000"/>
              <a:gd name="connsiteX9" fmla="*/ 341946 w 1288404"/>
              <a:gd name="connsiteY9" fmla="*/ 183165 h 1228000"/>
              <a:gd name="connsiteX10" fmla="*/ 317522 w 1288404"/>
              <a:gd name="connsiteY10" fmla="*/ 219798 h 1228000"/>
              <a:gd name="connsiteX11" fmla="*/ 256460 w 1288404"/>
              <a:gd name="connsiteY11" fmla="*/ 329697 h 1228000"/>
              <a:gd name="connsiteX12" fmla="*/ 219823 w 1288404"/>
              <a:gd name="connsiteY12" fmla="*/ 415174 h 1228000"/>
              <a:gd name="connsiteX13" fmla="*/ 158761 w 1288404"/>
              <a:gd name="connsiteY13" fmla="*/ 488440 h 1228000"/>
              <a:gd name="connsiteX14" fmla="*/ 109912 w 1288404"/>
              <a:gd name="connsiteY14" fmla="*/ 561706 h 1228000"/>
              <a:gd name="connsiteX15" fmla="*/ 85487 w 1288404"/>
              <a:gd name="connsiteY15" fmla="*/ 598339 h 1228000"/>
              <a:gd name="connsiteX16" fmla="*/ 48850 w 1288404"/>
              <a:gd name="connsiteY16" fmla="*/ 647183 h 1228000"/>
              <a:gd name="connsiteX17" fmla="*/ 24425 w 1288404"/>
              <a:gd name="connsiteY17" fmla="*/ 805926 h 1228000"/>
              <a:gd name="connsiteX18" fmla="*/ 0 w 1288404"/>
              <a:gd name="connsiteY18" fmla="*/ 866981 h 1228000"/>
              <a:gd name="connsiteX19" fmla="*/ 12213 w 1288404"/>
              <a:gd name="connsiteY19" fmla="*/ 1086779 h 1228000"/>
              <a:gd name="connsiteX20" fmla="*/ 256460 w 1288404"/>
              <a:gd name="connsiteY20" fmla="*/ 1172256 h 1228000"/>
              <a:gd name="connsiteX21" fmla="*/ 537344 w 1288404"/>
              <a:gd name="connsiteY21" fmla="*/ 1135623 h 1228000"/>
              <a:gd name="connsiteX22" fmla="*/ 598406 w 1288404"/>
              <a:gd name="connsiteY22" fmla="*/ 1086779 h 1228000"/>
              <a:gd name="connsiteX23" fmla="*/ 708317 w 1288404"/>
              <a:gd name="connsiteY23" fmla="*/ 915825 h 1228000"/>
              <a:gd name="connsiteX24" fmla="*/ 720529 w 1288404"/>
              <a:gd name="connsiteY24" fmla="*/ 842559 h 1228000"/>
              <a:gd name="connsiteX25" fmla="*/ 732742 w 1288404"/>
              <a:gd name="connsiteY25" fmla="*/ 757082 h 1228000"/>
              <a:gd name="connsiteX26" fmla="*/ 744954 w 1288404"/>
              <a:gd name="connsiteY26" fmla="*/ 720449 h 1228000"/>
              <a:gd name="connsiteX27" fmla="*/ 757166 w 1288404"/>
              <a:gd name="connsiteY27" fmla="*/ 671605 h 1228000"/>
              <a:gd name="connsiteX28" fmla="*/ 806016 w 1288404"/>
              <a:gd name="connsiteY28" fmla="*/ 622761 h 1228000"/>
              <a:gd name="connsiteX29" fmla="*/ 830440 w 1288404"/>
              <a:gd name="connsiteY29" fmla="*/ 586128 h 1228000"/>
              <a:gd name="connsiteX30" fmla="*/ 903715 w 1288404"/>
              <a:gd name="connsiteY30" fmla="*/ 525073 h 1228000"/>
              <a:gd name="connsiteX31" fmla="*/ 964776 w 1288404"/>
              <a:gd name="connsiteY31" fmla="*/ 464018 h 1228000"/>
              <a:gd name="connsiteX32" fmla="*/ 1001413 w 1288404"/>
              <a:gd name="connsiteY32" fmla="*/ 439596 h 1228000"/>
              <a:gd name="connsiteX33" fmla="*/ 1050263 w 1288404"/>
              <a:gd name="connsiteY33" fmla="*/ 402963 h 1228000"/>
              <a:gd name="connsiteX34" fmla="*/ 1135749 w 1288404"/>
              <a:gd name="connsiteY34" fmla="*/ 354119 h 1228000"/>
              <a:gd name="connsiteX35" fmla="*/ 1184599 w 1288404"/>
              <a:gd name="connsiteY35" fmla="*/ 341908 h 1228000"/>
              <a:gd name="connsiteX36" fmla="*/ 1221236 w 1288404"/>
              <a:gd name="connsiteY36" fmla="*/ 329697 h 1228000"/>
              <a:gd name="connsiteX37" fmla="*/ 1282298 w 1288404"/>
              <a:gd name="connsiteY37" fmla="*/ 232009 h 122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88404" h="1228000">
                <a:moveTo>
                  <a:pt x="1282298" y="232009"/>
                </a:moveTo>
                <a:cubicBezTo>
                  <a:pt x="1288404" y="209622"/>
                  <a:pt x="1269458" y="204386"/>
                  <a:pt x="1257873" y="195376"/>
                </a:cubicBezTo>
                <a:cubicBezTo>
                  <a:pt x="1176151" y="131822"/>
                  <a:pt x="1144653" y="141490"/>
                  <a:pt x="1038050" y="122110"/>
                </a:cubicBezTo>
                <a:cubicBezTo>
                  <a:pt x="991484" y="98830"/>
                  <a:pt x="954824" y="79306"/>
                  <a:pt x="903715" y="61055"/>
                </a:cubicBezTo>
                <a:cubicBezTo>
                  <a:pt x="875805" y="51088"/>
                  <a:pt x="847076" y="43420"/>
                  <a:pt x="818228" y="36633"/>
                </a:cubicBezTo>
                <a:cubicBezTo>
                  <a:pt x="669706" y="1691"/>
                  <a:pt x="737068" y="32690"/>
                  <a:pt x="671680" y="0"/>
                </a:cubicBezTo>
                <a:cubicBezTo>
                  <a:pt x="618764" y="5879"/>
                  <a:pt x="543313" y="12242"/>
                  <a:pt x="488495" y="24422"/>
                </a:cubicBezTo>
                <a:cubicBezTo>
                  <a:pt x="475928" y="27214"/>
                  <a:pt x="464070" y="32563"/>
                  <a:pt x="451857" y="36633"/>
                </a:cubicBezTo>
                <a:cubicBezTo>
                  <a:pt x="413986" y="74500"/>
                  <a:pt x="394401" y="89478"/>
                  <a:pt x="366371" y="134321"/>
                </a:cubicBezTo>
                <a:cubicBezTo>
                  <a:pt x="356722" y="149757"/>
                  <a:pt x="350978" y="167360"/>
                  <a:pt x="341946" y="183165"/>
                </a:cubicBezTo>
                <a:cubicBezTo>
                  <a:pt x="334664" y="195907"/>
                  <a:pt x="324917" y="207121"/>
                  <a:pt x="317522" y="219798"/>
                </a:cubicBezTo>
                <a:cubicBezTo>
                  <a:pt x="296404" y="255996"/>
                  <a:pt x="275203" y="292214"/>
                  <a:pt x="256460" y="329697"/>
                </a:cubicBezTo>
                <a:cubicBezTo>
                  <a:pt x="242595" y="357423"/>
                  <a:pt x="236071" y="388774"/>
                  <a:pt x="219823" y="415174"/>
                </a:cubicBezTo>
                <a:cubicBezTo>
                  <a:pt x="203160" y="442249"/>
                  <a:pt x="177837" y="463008"/>
                  <a:pt x="158761" y="488440"/>
                </a:cubicBezTo>
                <a:cubicBezTo>
                  <a:pt x="141148" y="511921"/>
                  <a:pt x="126195" y="537284"/>
                  <a:pt x="109912" y="561706"/>
                </a:cubicBezTo>
                <a:cubicBezTo>
                  <a:pt x="101770" y="573917"/>
                  <a:pt x="94293" y="586598"/>
                  <a:pt x="85487" y="598339"/>
                </a:cubicBezTo>
                <a:lnTo>
                  <a:pt x="48850" y="647183"/>
                </a:lnTo>
                <a:cubicBezTo>
                  <a:pt x="44595" y="681220"/>
                  <a:pt x="36412" y="765974"/>
                  <a:pt x="24425" y="805926"/>
                </a:cubicBezTo>
                <a:cubicBezTo>
                  <a:pt x="18126" y="826921"/>
                  <a:pt x="8142" y="846629"/>
                  <a:pt x="0" y="866981"/>
                </a:cubicBezTo>
                <a:cubicBezTo>
                  <a:pt x="4071" y="940247"/>
                  <a:pt x="3110" y="1013967"/>
                  <a:pt x="12213" y="1086779"/>
                </a:cubicBezTo>
                <a:cubicBezTo>
                  <a:pt x="29868" y="1228000"/>
                  <a:pt x="96393" y="1163364"/>
                  <a:pt x="256460" y="1172256"/>
                </a:cubicBezTo>
                <a:cubicBezTo>
                  <a:pt x="326580" y="1168132"/>
                  <a:pt x="458911" y="1178400"/>
                  <a:pt x="537344" y="1135623"/>
                </a:cubicBezTo>
                <a:cubicBezTo>
                  <a:pt x="560227" y="1123143"/>
                  <a:pt x="578052" y="1103060"/>
                  <a:pt x="598406" y="1086779"/>
                </a:cubicBezTo>
                <a:cubicBezTo>
                  <a:pt x="682152" y="947217"/>
                  <a:pt x="643196" y="1002643"/>
                  <a:pt x="708317" y="915825"/>
                </a:cubicBezTo>
                <a:cubicBezTo>
                  <a:pt x="712388" y="891403"/>
                  <a:pt x="716764" y="867030"/>
                  <a:pt x="720529" y="842559"/>
                </a:cubicBezTo>
                <a:cubicBezTo>
                  <a:pt x="724906" y="814112"/>
                  <a:pt x="727097" y="785305"/>
                  <a:pt x="732742" y="757082"/>
                </a:cubicBezTo>
                <a:cubicBezTo>
                  <a:pt x="735267" y="744460"/>
                  <a:pt x="741418" y="732825"/>
                  <a:pt x="744954" y="720449"/>
                </a:cubicBezTo>
                <a:cubicBezTo>
                  <a:pt x="749565" y="704312"/>
                  <a:pt x="748271" y="685836"/>
                  <a:pt x="757166" y="671605"/>
                </a:cubicBezTo>
                <a:cubicBezTo>
                  <a:pt x="769371" y="652079"/>
                  <a:pt x="791029" y="640243"/>
                  <a:pt x="806016" y="622761"/>
                </a:cubicBezTo>
                <a:cubicBezTo>
                  <a:pt x="815568" y="611619"/>
                  <a:pt x="820062" y="596505"/>
                  <a:pt x="830440" y="586128"/>
                </a:cubicBezTo>
                <a:cubicBezTo>
                  <a:pt x="852922" y="563648"/>
                  <a:pt x="880189" y="546458"/>
                  <a:pt x="903715" y="525073"/>
                </a:cubicBezTo>
                <a:cubicBezTo>
                  <a:pt x="925014" y="505713"/>
                  <a:pt x="943114" y="482971"/>
                  <a:pt x="964776" y="464018"/>
                </a:cubicBezTo>
                <a:cubicBezTo>
                  <a:pt x="975822" y="454354"/>
                  <a:pt x="989469" y="448126"/>
                  <a:pt x="1001413" y="439596"/>
                </a:cubicBezTo>
                <a:cubicBezTo>
                  <a:pt x="1017976" y="427767"/>
                  <a:pt x="1033700" y="414792"/>
                  <a:pt x="1050263" y="402963"/>
                </a:cubicBezTo>
                <a:cubicBezTo>
                  <a:pt x="1076371" y="384317"/>
                  <a:pt x="1105621" y="365416"/>
                  <a:pt x="1135749" y="354119"/>
                </a:cubicBezTo>
                <a:cubicBezTo>
                  <a:pt x="1151465" y="348226"/>
                  <a:pt x="1168460" y="346519"/>
                  <a:pt x="1184599" y="341908"/>
                </a:cubicBezTo>
                <a:cubicBezTo>
                  <a:pt x="1196977" y="338372"/>
                  <a:pt x="1209024" y="333767"/>
                  <a:pt x="1221236" y="329697"/>
                </a:cubicBezTo>
                <a:cubicBezTo>
                  <a:pt x="1246948" y="252570"/>
                  <a:pt x="1276192" y="254396"/>
                  <a:pt x="1282298" y="232009"/>
                </a:cubicBez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フリーフォーム 49"/>
          <p:cNvSpPr/>
          <p:nvPr/>
        </p:nvSpPr>
        <p:spPr>
          <a:xfrm>
            <a:off x="6715930" y="4379790"/>
            <a:ext cx="1306722" cy="2175651"/>
          </a:xfrm>
          <a:custGeom>
            <a:avLst/>
            <a:gdLst>
              <a:gd name="connsiteX0" fmla="*/ 1013625 w 1306722"/>
              <a:gd name="connsiteY0" fmla="*/ 2136924 h 2175651"/>
              <a:gd name="connsiteX1" fmla="*/ 818228 w 1306722"/>
              <a:gd name="connsiteY1" fmla="*/ 2112502 h 2175651"/>
              <a:gd name="connsiteX2" fmla="*/ 781591 w 1306722"/>
              <a:gd name="connsiteY2" fmla="*/ 2100291 h 2175651"/>
              <a:gd name="connsiteX3" fmla="*/ 744954 w 1306722"/>
              <a:gd name="connsiteY3" fmla="*/ 2063658 h 2175651"/>
              <a:gd name="connsiteX4" fmla="*/ 708317 w 1306722"/>
              <a:gd name="connsiteY4" fmla="*/ 2014814 h 2175651"/>
              <a:gd name="connsiteX5" fmla="*/ 696104 w 1306722"/>
              <a:gd name="connsiteY5" fmla="*/ 1978181 h 2175651"/>
              <a:gd name="connsiteX6" fmla="*/ 683892 w 1306722"/>
              <a:gd name="connsiteY6" fmla="*/ 1917126 h 2175651"/>
              <a:gd name="connsiteX7" fmla="*/ 659467 w 1306722"/>
              <a:gd name="connsiteY7" fmla="*/ 1880493 h 2175651"/>
              <a:gd name="connsiteX8" fmla="*/ 647255 w 1306722"/>
              <a:gd name="connsiteY8" fmla="*/ 1831649 h 2175651"/>
              <a:gd name="connsiteX9" fmla="*/ 635042 w 1306722"/>
              <a:gd name="connsiteY9" fmla="*/ 1795016 h 2175651"/>
              <a:gd name="connsiteX10" fmla="*/ 537344 w 1306722"/>
              <a:gd name="connsiteY10" fmla="*/ 1660695 h 2175651"/>
              <a:gd name="connsiteX11" fmla="*/ 488494 w 1306722"/>
              <a:gd name="connsiteY11" fmla="*/ 1648484 h 2175651"/>
              <a:gd name="connsiteX12" fmla="*/ 439645 w 1306722"/>
              <a:gd name="connsiteY12" fmla="*/ 1599640 h 2175651"/>
              <a:gd name="connsiteX13" fmla="*/ 390795 w 1306722"/>
              <a:gd name="connsiteY13" fmla="*/ 1587429 h 2175651"/>
              <a:gd name="connsiteX14" fmla="*/ 341946 w 1306722"/>
              <a:gd name="connsiteY14" fmla="*/ 1538585 h 2175651"/>
              <a:gd name="connsiteX15" fmla="*/ 305309 w 1306722"/>
              <a:gd name="connsiteY15" fmla="*/ 1514164 h 2175651"/>
              <a:gd name="connsiteX16" fmla="*/ 280884 w 1306722"/>
              <a:gd name="connsiteY16" fmla="*/ 1477531 h 2175651"/>
              <a:gd name="connsiteX17" fmla="*/ 244247 w 1306722"/>
              <a:gd name="connsiteY17" fmla="*/ 1453109 h 2175651"/>
              <a:gd name="connsiteX18" fmla="*/ 232035 w 1306722"/>
              <a:gd name="connsiteY18" fmla="*/ 1416476 h 2175651"/>
              <a:gd name="connsiteX19" fmla="*/ 158761 w 1306722"/>
              <a:gd name="connsiteY19" fmla="*/ 1392054 h 2175651"/>
              <a:gd name="connsiteX20" fmla="*/ 97699 w 1306722"/>
              <a:gd name="connsiteY20" fmla="*/ 1306577 h 2175651"/>
              <a:gd name="connsiteX21" fmla="*/ 48849 w 1306722"/>
              <a:gd name="connsiteY21" fmla="*/ 1233311 h 2175651"/>
              <a:gd name="connsiteX22" fmla="*/ 24425 w 1306722"/>
              <a:gd name="connsiteY22" fmla="*/ 1196678 h 2175651"/>
              <a:gd name="connsiteX23" fmla="*/ 12212 w 1306722"/>
              <a:gd name="connsiteY23" fmla="*/ 1123412 h 2175651"/>
              <a:gd name="connsiteX24" fmla="*/ 0 w 1306722"/>
              <a:gd name="connsiteY24" fmla="*/ 1074568 h 2175651"/>
              <a:gd name="connsiteX25" fmla="*/ 36637 w 1306722"/>
              <a:gd name="connsiteY25" fmla="*/ 793715 h 2175651"/>
              <a:gd name="connsiteX26" fmla="*/ 61062 w 1306722"/>
              <a:gd name="connsiteY26" fmla="*/ 732660 h 2175651"/>
              <a:gd name="connsiteX27" fmla="*/ 97699 w 1306722"/>
              <a:gd name="connsiteY27" fmla="*/ 634972 h 2175651"/>
              <a:gd name="connsiteX28" fmla="*/ 134336 w 1306722"/>
              <a:gd name="connsiteY28" fmla="*/ 488440 h 2175651"/>
              <a:gd name="connsiteX29" fmla="*/ 146548 w 1306722"/>
              <a:gd name="connsiteY29" fmla="*/ 451807 h 2175651"/>
              <a:gd name="connsiteX30" fmla="*/ 244247 w 1306722"/>
              <a:gd name="connsiteY30" fmla="*/ 366330 h 2175651"/>
              <a:gd name="connsiteX31" fmla="*/ 280884 w 1306722"/>
              <a:gd name="connsiteY31" fmla="*/ 341908 h 2175651"/>
              <a:gd name="connsiteX32" fmla="*/ 378583 w 1306722"/>
              <a:gd name="connsiteY32" fmla="*/ 268642 h 2175651"/>
              <a:gd name="connsiteX33" fmla="*/ 512919 w 1306722"/>
              <a:gd name="connsiteY33" fmla="*/ 170954 h 2175651"/>
              <a:gd name="connsiteX34" fmla="*/ 549556 w 1306722"/>
              <a:gd name="connsiteY34" fmla="*/ 134321 h 2175651"/>
              <a:gd name="connsiteX35" fmla="*/ 622830 w 1306722"/>
              <a:gd name="connsiteY35" fmla="*/ 109899 h 2175651"/>
              <a:gd name="connsiteX36" fmla="*/ 781591 w 1306722"/>
              <a:gd name="connsiteY36" fmla="*/ 12211 h 2175651"/>
              <a:gd name="connsiteX37" fmla="*/ 879289 w 1306722"/>
              <a:gd name="connsiteY37" fmla="*/ 0 h 2175651"/>
              <a:gd name="connsiteX38" fmla="*/ 915927 w 1306722"/>
              <a:gd name="connsiteY38" fmla="*/ 12211 h 2175651"/>
              <a:gd name="connsiteX39" fmla="*/ 940351 w 1306722"/>
              <a:gd name="connsiteY39" fmla="*/ 48844 h 2175651"/>
              <a:gd name="connsiteX40" fmla="*/ 989201 w 1306722"/>
              <a:gd name="connsiteY40" fmla="*/ 109899 h 2175651"/>
              <a:gd name="connsiteX41" fmla="*/ 1050262 w 1306722"/>
              <a:gd name="connsiteY41" fmla="*/ 207587 h 2175651"/>
              <a:gd name="connsiteX42" fmla="*/ 1221235 w 1306722"/>
              <a:gd name="connsiteY42" fmla="*/ 464018 h 2175651"/>
              <a:gd name="connsiteX43" fmla="*/ 1270085 w 1306722"/>
              <a:gd name="connsiteY43" fmla="*/ 830348 h 2175651"/>
              <a:gd name="connsiteX44" fmla="*/ 1306722 w 1306722"/>
              <a:gd name="connsiteY44" fmla="*/ 1062357 h 2175651"/>
              <a:gd name="connsiteX45" fmla="*/ 1294509 w 1306722"/>
              <a:gd name="connsiteY45" fmla="*/ 1831649 h 2175651"/>
              <a:gd name="connsiteX46" fmla="*/ 1282297 w 1306722"/>
              <a:gd name="connsiteY46" fmla="*/ 1880493 h 2175651"/>
              <a:gd name="connsiteX47" fmla="*/ 1196811 w 1306722"/>
              <a:gd name="connsiteY47" fmla="*/ 2063658 h 2175651"/>
              <a:gd name="connsiteX48" fmla="*/ 1099112 w 1306722"/>
              <a:gd name="connsiteY48" fmla="*/ 2112502 h 2175651"/>
              <a:gd name="connsiteX49" fmla="*/ 1062475 w 1306722"/>
              <a:gd name="connsiteY49" fmla="*/ 2136924 h 2175651"/>
              <a:gd name="connsiteX50" fmla="*/ 1013625 w 1306722"/>
              <a:gd name="connsiteY50" fmla="*/ 2136924 h 2175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306722" h="2175651">
                <a:moveTo>
                  <a:pt x="1013625" y="2136924"/>
                </a:moveTo>
                <a:cubicBezTo>
                  <a:pt x="972917" y="2132854"/>
                  <a:pt x="883064" y="2122738"/>
                  <a:pt x="818228" y="2112502"/>
                </a:cubicBezTo>
                <a:cubicBezTo>
                  <a:pt x="805513" y="2110495"/>
                  <a:pt x="792302" y="2107431"/>
                  <a:pt x="781591" y="2100291"/>
                </a:cubicBezTo>
                <a:cubicBezTo>
                  <a:pt x="767221" y="2090712"/>
                  <a:pt x="756194" y="2076770"/>
                  <a:pt x="744954" y="2063658"/>
                </a:cubicBezTo>
                <a:cubicBezTo>
                  <a:pt x="731708" y="2048206"/>
                  <a:pt x="720529" y="2031095"/>
                  <a:pt x="708317" y="2014814"/>
                </a:cubicBezTo>
                <a:cubicBezTo>
                  <a:pt x="704246" y="2002603"/>
                  <a:pt x="699226" y="1990668"/>
                  <a:pt x="696104" y="1978181"/>
                </a:cubicBezTo>
                <a:cubicBezTo>
                  <a:pt x="691070" y="1958046"/>
                  <a:pt x="691180" y="1936559"/>
                  <a:pt x="683892" y="1917126"/>
                </a:cubicBezTo>
                <a:cubicBezTo>
                  <a:pt x="678738" y="1903384"/>
                  <a:pt x="667609" y="1892704"/>
                  <a:pt x="659467" y="1880493"/>
                </a:cubicBezTo>
                <a:cubicBezTo>
                  <a:pt x="655396" y="1864212"/>
                  <a:pt x="651866" y="1847786"/>
                  <a:pt x="647255" y="1831649"/>
                </a:cubicBezTo>
                <a:cubicBezTo>
                  <a:pt x="643718" y="1819273"/>
                  <a:pt x="640270" y="1806778"/>
                  <a:pt x="635042" y="1795016"/>
                </a:cubicBezTo>
                <a:cubicBezTo>
                  <a:pt x="609400" y="1737329"/>
                  <a:pt x="592553" y="1697497"/>
                  <a:pt x="537344" y="1660695"/>
                </a:cubicBezTo>
                <a:cubicBezTo>
                  <a:pt x="523378" y="1651385"/>
                  <a:pt x="504777" y="1652554"/>
                  <a:pt x="488494" y="1648484"/>
                </a:cubicBezTo>
                <a:cubicBezTo>
                  <a:pt x="472211" y="1632203"/>
                  <a:pt x="459172" y="1611843"/>
                  <a:pt x="439645" y="1599640"/>
                </a:cubicBezTo>
                <a:cubicBezTo>
                  <a:pt x="425411" y="1590745"/>
                  <a:pt x="405029" y="1596324"/>
                  <a:pt x="390795" y="1587429"/>
                </a:cubicBezTo>
                <a:cubicBezTo>
                  <a:pt x="371268" y="1575226"/>
                  <a:pt x="359430" y="1553569"/>
                  <a:pt x="341946" y="1538585"/>
                </a:cubicBezTo>
                <a:cubicBezTo>
                  <a:pt x="330802" y="1529034"/>
                  <a:pt x="317521" y="1522304"/>
                  <a:pt x="305309" y="1514164"/>
                </a:cubicBezTo>
                <a:cubicBezTo>
                  <a:pt x="297167" y="1501953"/>
                  <a:pt x="291262" y="1487908"/>
                  <a:pt x="280884" y="1477531"/>
                </a:cubicBezTo>
                <a:cubicBezTo>
                  <a:pt x="270505" y="1467153"/>
                  <a:pt x="253416" y="1464569"/>
                  <a:pt x="244247" y="1453109"/>
                </a:cubicBezTo>
                <a:cubicBezTo>
                  <a:pt x="236206" y="1443058"/>
                  <a:pt x="242509" y="1423957"/>
                  <a:pt x="232035" y="1416476"/>
                </a:cubicBezTo>
                <a:cubicBezTo>
                  <a:pt x="211084" y="1401513"/>
                  <a:pt x="158761" y="1392054"/>
                  <a:pt x="158761" y="1392054"/>
                </a:cubicBezTo>
                <a:cubicBezTo>
                  <a:pt x="63206" y="1320397"/>
                  <a:pt x="142287" y="1395744"/>
                  <a:pt x="97699" y="1306577"/>
                </a:cubicBezTo>
                <a:cubicBezTo>
                  <a:pt x="84571" y="1280324"/>
                  <a:pt x="65132" y="1257733"/>
                  <a:pt x="48849" y="1233311"/>
                </a:cubicBezTo>
                <a:lnTo>
                  <a:pt x="24425" y="1196678"/>
                </a:lnTo>
                <a:cubicBezTo>
                  <a:pt x="20354" y="1172256"/>
                  <a:pt x="17068" y="1147690"/>
                  <a:pt x="12212" y="1123412"/>
                </a:cubicBezTo>
                <a:cubicBezTo>
                  <a:pt x="8920" y="1106955"/>
                  <a:pt x="0" y="1091350"/>
                  <a:pt x="0" y="1074568"/>
                </a:cubicBezTo>
                <a:cubicBezTo>
                  <a:pt x="0" y="1000263"/>
                  <a:pt x="18291" y="867090"/>
                  <a:pt x="36637" y="793715"/>
                </a:cubicBezTo>
                <a:cubicBezTo>
                  <a:pt x="41954" y="772450"/>
                  <a:pt x="53365" y="753184"/>
                  <a:pt x="61062" y="732660"/>
                </a:cubicBezTo>
                <a:cubicBezTo>
                  <a:pt x="118496" y="579519"/>
                  <a:pt x="3287" y="870973"/>
                  <a:pt x="97699" y="634972"/>
                </a:cubicBezTo>
                <a:cubicBezTo>
                  <a:pt x="114144" y="536310"/>
                  <a:pt x="102080" y="585197"/>
                  <a:pt x="134336" y="488440"/>
                </a:cubicBezTo>
                <a:cubicBezTo>
                  <a:pt x="138407" y="476229"/>
                  <a:pt x="135838" y="458946"/>
                  <a:pt x="146548" y="451807"/>
                </a:cubicBezTo>
                <a:cubicBezTo>
                  <a:pt x="228992" y="396850"/>
                  <a:pt x="129942" y="466336"/>
                  <a:pt x="244247" y="366330"/>
                </a:cubicBezTo>
                <a:cubicBezTo>
                  <a:pt x="255293" y="356666"/>
                  <a:pt x="269014" y="350540"/>
                  <a:pt x="280884" y="341908"/>
                </a:cubicBezTo>
                <a:cubicBezTo>
                  <a:pt x="313806" y="317967"/>
                  <a:pt x="345458" y="292300"/>
                  <a:pt x="378583" y="268642"/>
                </a:cubicBezTo>
                <a:cubicBezTo>
                  <a:pt x="457541" y="212249"/>
                  <a:pt x="443145" y="232000"/>
                  <a:pt x="512919" y="170954"/>
                </a:cubicBezTo>
                <a:cubicBezTo>
                  <a:pt x="525917" y="159582"/>
                  <a:pt x="534459" y="142707"/>
                  <a:pt x="549556" y="134321"/>
                </a:cubicBezTo>
                <a:cubicBezTo>
                  <a:pt x="572062" y="121819"/>
                  <a:pt x="622830" y="109899"/>
                  <a:pt x="622830" y="109899"/>
                </a:cubicBezTo>
                <a:cubicBezTo>
                  <a:pt x="663474" y="80871"/>
                  <a:pt x="729294" y="27151"/>
                  <a:pt x="781591" y="12211"/>
                </a:cubicBezTo>
                <a:cubicBezTo>
                  <a:pt x="813148" y="3196"/>
                  <a:pt x="846723" y="4070"/>
                  <a:pt x="879289" y="0"/>
                </a:cubicBezTo>
                <a:cubicBezTo>
                  <a:pt x="891502" y="4070"/>
                  <a:pt x="905874" y="4170"/>
                  <a:pt x="915927" y="12211"/>
                </a:cubicBezTo>
                <a:cubicBezTo>
                  <a:pt x="927388" y="21378"/>
                  <a:pt x="931545" y="37104"/>
                  <a:pt x="940351" y="48844"/>
                </a:cubicBezTo>
                <a:cubicBezTo>
                  <a:pt x="955991" y="69694"/>
                  <a:pt x="974364" y="88470"/>
                  <a:pt x="989201" y="109899"/>
                </a:cubicBezTo>
                <a:cubicBezTo>
                  <a:pt x="1011061" y="141470"/>
                  <a:pt x="1028331" y="176065"/>
                  <a:pt x="1050262" y="207587"/>
                </a:cubicBezTo>
                <a:cubicBezTo>
                  <a:pt x="1220509" y="452290"/>
                  <a:pt x="1143607" y="308779"/>
                  <a:pt x="1221235" y="464018"/>
                </a:cubicBezTo>
                <a:cubicBezTo>
                  <a:pt x="1300033" y="976142"/>
                  <a:pt x="1182432" y="199320"/>
                  <a:pt x="1270085" y="830348"/>
                </a:cubicBezTo>
                <a:cubicBezTo>
                  <a:pt x="1280857" y="907898"/>
                  <a:pt x="1294510" y="985021"/>
                  <a:pt x="1306722" y="1062357"/>
                </a:cubicBezTo>
                <a:cubicBezTo>
                  <a:pt x="1302651" y="1318788"/>
                  <a:pt x="1302162" y="1575300"/>
                  <a:pt x="1294509" y="1831649"/>
                </a:cubicBezTo>
                <a:cubicBezTo>
                  <a:pt x="1294008" y="1848424"/>
                  <a:pt x="1288810" y="1865026"/>
                  <a:pt x="1282297" y="1880493"/>
                </a:cubicBezTo>
                <a:cubicBezTo>
                  <a:pt x="1256149" y="1942589"/>
                  <a:pt x="1260731" y="2042354"/>
                  <a:pt x="1196811" y="2063658"/>
                </a:cubicBezTo>
                <a:cubicBezTo>
                  <a:pt x="1141008" y="2082257"/>
                  <a:pt x="1165032" y="2071306"/>
                  <a:pt x="1099112" y="2112502"/>
                </a:cubicBezTo>
                <a:cubicBezTo>
                  <a:pt x="1086666" y="2120280"/>
                  <a:pt x="1074921" y="2129146"/>
                  <a:pt x="1062475" y="2136924"/>
                </a:cubicBezTo>
                <a:cubicBezTo>
                  <a:pt x="1000505" y="2175651"/>
                  <a:pt x="1054333" y="2140994"/>
                  <a:pt x="1013625" y="2136924"/>
                </a:cubicBez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(2/3)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各頂点のみからなる集合を作成</a:t>
            </a:r>
            <a:endParaRPr lang="en-US" altLang="ja-JP" dirty="0" smtClean="0"/>
          </a:p>
          <a:p>
            <a:r>
              <a:rPr lang="ja-JP" altLang="en-US" dirty="0" smtClean="0"/>
              <a:t>クエリを全て見て，マークの付かない頂点は親と</a:t>
            </a:r>
            <a:r>
              <a:rPr lang="en-US" altLang="ja-JP" dirty="0" smtClean="0"/>
              <a:t>union</a:t>
            </a:r>
          </a:p>
          <a:p>
            <a:pPr lvl="1"/>
            <a:r>
              <a:rPr lang="ja-JP" altLang="en-US" dirty="0" smtClean="0"/>
              <a:t>ここで</a:t>
            </a:r>
            <a:r>
              <a:rPr lang="ja-JP" altLang="ja-JP" dirty="0" smtClean="0"/>
              <a:t>T</a:t>
            </a:r>
            <a:r>
              <a:rPr lang="ja-JP" altLang="en-US" dirty="0" smtClean="0"/>
              <a:t>上に集合で分けられた部分木ができ，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各部分木の根は</a:t>
            </a:r>
            <a:r>
              <a:rPr lang="en-US" altLang="ja-JP" dirty="0" smtClean="0"/>
              <a:t>NMA</a:t>
            </a:r>
          </a:p>
        </p:txBody>
      </p:sp>
      <p:sp>
        <p:nvSpPr>
          <p:cNvPr id="4" name="円/楕円 3"/>
          <p:cNvSpPr/>
          <p:nvPr/>
        </p:nvSpPr>
        <p:spPr>
          <a:xfrm>
            <a:off x="6731069" y="4042863"/>
            <a:ext cx="336927" cy="336927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6394141" y="4668526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7032364" y="4668526"/>
            <a:ext cx="336927" cy="336927"/>
          </a:xfrm>
          <a:prstGeom prst="ellipse">
            <a:avLst/>
          </a:prstGeom>
          <a:gradFill flip="none" rotWithShape="1">
            <a:gsLst>
              <a:gs pos="0">
                <a:schemeClr val="accent2">
                  <a:alpha val="88000"/>
                </a:schemeClr>
              </a:gs>
              <a:gs pos="100000">
                <a:schemeClr val="accent2">
                  <a:lumMod val="40000"/>
                  <a:lumOff val="60000"/>
                  <a:alpha val="88000"/>
                </a:schemeClr>
              </a:gs>
            </a:gsLst>
            <a:lin ang="16200000" scaled="0"/>
            <a:tileRect/>
          </a:gradFill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6731069" y="5326316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6057214" y="5326316"/>
            <a:ext cx="336927" cy="336927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6394141" y="6090260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7493069" y="5326316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551823" y="6090260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84625" y="575333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7493069" y="6090260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8" name="直線コネクタ 17"/>
          <p:cNvCxnSpPr>
            <a:stCxn id="4" idx="4"/>
            <a:endCxn id="5" idx="0"/>
          </p:cNvCxnSpPr>
          <p:nvPr/>
        </p:nvCxnSpPr>
        <p:spPr>
          <a:xfrm rot="5400000">
            <a:off x="6586701" y="4355694"/>
            <a:ext cx="288736" cy="3369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>
            <a:stCxn id="6" idx="0"/>
            <a:endCxn id="4" idx="4"/>
          </p:cNvCxnSpPr>
          <p:nvPr/>
        </p:nvCxnSpPr>
        <p:spPr>
          <a:xfrm rot="16200000" flipV="1">
            <a:off x="6905813" y="4373510"/>
            <a:ext cx="288736" cy="3012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0"/>
            <a:endCxn id="5" idx="4"/>
          </p:cNvCxnSpPr>
          <p:nvPr/>
        </p:nvCxnSpPr>
        <p:spPr>
          <a:xfrm rot="5400000" flipH="1" flipV="1">
            <a:off x="6233710" y="4997422"/>
            <a:ext cx="320863" cy="3369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1" idx="0"/>
            <a:endCxn id="8" idx="4"/>
          </p:cNvCxnSpPr>
          <p:nvPr/>
        </p:nvCxnSpPr>
        <p:spPr>
          <a:xfrm rot="5400000" flipH="1" flipV="1">
            <a:off x="5759474" y="5624057"/>
            <a:ext cx="427017" cy="5053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9" idx="0"/>
            <a:endCxn id="8" idx="4"/>
          </p:cNvCxnSpPr>
          <p:nvPr/>
        </p:nvCxnSpPr>
        <p:spPr>
          <a:xfrm rot="16200000" flipV="1">
            <a:off x="6180634" y="5708288"/>
            <a:ext cx="427017" cy="3369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7" idx="0"/>
            <a:endCxn id="6" idx="4"/>
          </p:cNvCxnSpPr>
          <p:nvPr/>
        </p:nvCxnSpPr>
        <p:spPr>
          <a:xfrm rot="5400000" flipH="1" flipV="1">
            <a:off x="6889749" y="5015238"/>
            <a:ext cx="320863" cy="3012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0" idx="0"/>
            <a:endCxn id="6" idx="4"/>
          </p:cNvCxnSpPr>
          <p:nvPr/>
        </p:nvCxnSpPr>
        <p:spPr>
          <a:xfrm rot="16200000" flipV="1">
            <a:off x="7270750" y="4935532"/>
            <a:ext cx="320863" cy="46070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14" idx="0"/>
            <a:endCxn id="10" idx="4"/>
          </p:cNvCxnSpPr>
          <p:nvPr/>
        </p:nvCxnSpPr>
        <p:spPr>
          <a:xfrm rot="5400000" flipH="1" flipV="1">
            <a:off x="7448025" y="5876752"/>
            <a:ext cx="427017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フリーフォーム 22"/>
          <p:cNvSpPr/>
          <p:nvPr/>
        </p:nvSpPr>
        <p:spPr>
          <a:xfrm>
            <a:off x="5410200" y="5181600"/>
            <a:ext cx="1502446" cy="1457748"/>
          </a:xfrm>
          <a:custGeom>
            <a:avLst/>
            <a:gdLst>
              <a:gd name="connsiteX0" fmla="*/ 798324 w 1569526"/>
              <a:gd name="connsiteY0" fmla="*/ 1454113 h 1522833"/>
              <a:gd name="connsiteX1" fmla="*/ 16733 w 1569526"/>
              <a:gd name="connsiteY1" fmla="*/ 1441902 h 1522833"/>
              <a:gd name="connsiteX2" fmla="*/ 4521 w 1569526"/>
              <a:gd name="connsiteY2" fmla="*/ 1393058 h 1522833"/>
              <a:gd name="connsiteX3" fmla="*/ 16733 w 1569526"/>
              <a:gd name="connsiteY3" fmla="*/ 1026728 h 1522833"/>
              <a:gd name="connsiteX4" fmla="*/ 41158 w 1569526"/>
              <a:gd name="connsiteY4" fmla="*/ 904618 h 1522833"/>
              <a:gd name="connsiteX5" fmla="*/ 151069 w 1569526"/>
              <a:gd name="connsiteY5" fmla="*/ 648188 h 1522833"/>
              <a:gd name="connsiteX6" fmla="*/ 199919 w 1569526"/>
              <a:gd name="connsiteY6" fmla="*/ 562711 h 1522833"/>
              <a:gd name="connsiteX7" fmla="*/ 224344 w 1569526"/>
              <a:gd name="connsiteY7" fmla="*/ 501656 h 1522833"/>
              <a:gd name="connsiteX8" fmla="*/ 297618 w 1569526"/>
              <a:gd name="connsiteY8" fmla="*/ 391757 h 1522833"/>
              <a:gd name="connsiteX9" fmla="*/ 346467 w 1569526"/>
              <a:gd name="connsiteY9" fmla="*/ 306280 h 1522833"/>
              <a:gd name="connsiteX10" fmla="*/ 541865 w 1569526"/>
              <a:gd name="connsiteY10" fmla="*/ 86482 h 1522833"/>
              <a:gd name="connsiteX11" fmla="*/ 615139 w 1569526"/>
              <a:gd name="connsiteY11" fmla="*/ 1005 h 1522833"/>
              <a:gd name="connsiteX12" fmla="*/ 993722 w 1569526"/>
              <a:gd name="connsiteY12" fmla="*/ 13216 h 1522833"/>
              <a:gd name="connsiteX13" fmla="*/ 1103633 w 1569526"/>
              <a:gd name="connsiteY13" fmla="*/ 86482 h 1522833"/>
              <a:gd name="connsiteX14" fmla="*/ 1152482 w 1569526"/>
              <a:gd name="connsiteY14" fmla="*/ 135326 h 1522833"/>
              <a:gd name="connsiteX15" fmla="*/ 1176907 w 1569526"/>
              <a:gd name="connsiteY15" fmla="*/ 171959 h 1522833"/>
              <a:gd name="connsiteX16" fmla="*/ 1543278 w 1569526"/>
              <a:gd name="connsiteY16" fmla="*/ 1014517 h 1522833"/>
              <a:gd name="connsiteX17" fmla="*/ 1531065 w 1569526"/>
              <a:gd name="connsiteY17" fmla="*/ 1270948 h 1522833"/>
              <a:gd name="connsiteX18" fmla="*/ 1506641 w 1569526"/>
              <a:gd name="connsiteY18" fmla="*/ 1405269 h 1522833"/>
              <a:gd name="connsiteX19" fmla="*/ 1433367 w 1569526"/>
              <a:gd name="connsiteY19" fmla="*/ 1454113 h 1522833"/>
              <a:gd name="connsiteX20" fmla="*/ 1018147 w 1569526"/>
              <a:gd name="connsiteY20" fmla="*/ 1490746 h 1522833"/>
              <a:gd name="connsiteX21" fmla="*/ 725050 w 1569526"/>
              <a:gd name="connsiteY21" fmla="*/ 1490746 h 1522833"/>
              <a:gd name="connsiteX22" fmla="*/ 688413 w 1569526"/>
              <a:gd name="connsiteY22" fmla="*/ 1454113 h 1522833"/>
              <a:gd name="connsiteX23" fmla="*/ 798324 w 1569526"/>
              <a:gd name="connsiteY23" fmla="*/ 1454113 h 1522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569526" h="1522833">
                <a:moveTo>
                  <a:pt x="798324" y="1454113"/>
                </a:moveTo>
                <a:lnTo>
                  <a:pt x="16733" y="1441902"/>
                </a:lnTo>
                <a:cubicBezTo>
                  <a:pt x="0" y="1440615"/>
                  <a:pt x="4521" y="1409840"/>
                  <a:pt x="4521" y="1393058"/>
                </a:cubicBezTo>
                <a:cubicBezTo>
                  <a:pt x="4521" y="1270880"/>
                  <a:pt x="7594" y="1148564"/>
                  <a:pt x="16733" y="1026728"/>
                </a:cubicBezTo>
                <a:cubicBezTo>
                  <a:pt x="19838" y="985335"/>
                  <a:pt x="30593" y="944761"/>
                  <a:pt x="41158" y="904618"/>
                </a:cubicBezTo>
                <a:cubicBezTo>
                  <a:pt x="66220" y="809392"/>
                  <a:pt x="101319" y="735239"/>
                  <a:pt x="151069" y="648188"/>
                </a:cubicBezTo>
                <a:cubicBezTo>
                  <a:pt x="167352" y="619696"/>
                  <a:pt x="185241" y="592063"/>
                  <a:pt x="199919" y="562711"/>
                </a:cubicBezTo>
                <a:cubicBezTo>
                  <a:pt x="209723" y="543106"/>
                  <a:pt x="214540" y="521261"/>
                  <a:pt x="224344" y="501656"/>
                </a:cubicBezTo>
                <a:cubicBezTo>
                  <a:pt x="267778" y="414798"/>
                  <a:pt x="249891" y="466749"/>
                  <a:pt x="297618" y="391757"/>
                </a:cubicBezTo>
                <a:cubicBezTo>
                  <a:pt x="315238" y="364071"/>
                  <a:pt x="326999" y="332698"/>
                  <a:pt x="346467" y="306280"/>
                </a:cubicBezTo>
                <a:cubicBezTo>
                  <a:pt x="474167" y="132992"/>
                  <a:pt x="432612" y="204827"/>
                  <a:pt x="541865" y="86482"/>
                </a:cubicBezTo>
                <a:cubicBezTo>
                  <a:pt x="567321" y="58907"/>
                  <a:pt x="590714" y="29497"/>
                  <a:pt x="615139" y="1005"/>
                </a:cubicBezTo>
                <a:cubicBezTo>
                  <a:pt x="741333" y="5075"/>
                  <a:pt x="868156" y="0"/>
                  <a:pt x="993722" y="13216"/>
                </a:cubicBezTo>
                <a:cubicBezTo>
                  <a:pt x="1090159" y="23366"/>
                  <a:pt x="1063212" y="39329"/>
                  <a:pt x="1103633" y="86482"/>
                </a:cubicBezTo>
                <a:cubicBezTo>
                  <a:pt x="1118619" y="103964"/>
                  <a:pt x="1137496" y="117844"/>
                  <a:pt x="1152482" y="135326"/>
                </a:cubicBezTo>
                <a:cubicBezTo>
                  <a:pt x="1162034" y="146469"/>
                  <a:pt x="1176907" y="171959"/>
                  <a:pt x="1176907" y="171959"/>
                </a:cubicBezTo>
                <a:cubicBezTo>
                  <a:pt x="1299031" y="452812"/>
                  <a:pt x="1449342" y="723024"/>
                  <a:pt x="1543278" y="1014517"/>
                </a:cubicBezTo>
                <a:cubicBezTo>
                  <a:pt x="1569526" y="1095966"/>
                  <a:pt x="1536953" y="1185577"/>
                  <a:pt x="1531065" y="1270948"/>
                </a:cubicBezTo>
                <a:cubicBezTo>
                  <a:pt x="1530806" y="1274701"/>
                  <a:pt x="1523916" y="1379359"/>
                  <a:pt x="1506641" y="1405269"/>
                </a:cubicBezTo>
                <a:cubicBezTo>
                  <a:pt x="1478596" y="1447333"/>
                  <a:pt x="1473198" y="1439178"/>
                  <a:pt x="1433367" y="1454113"/>
                </a:cubicBezTo>
                <a:cubicBezTo>
                  <a:pt x="1250094" y="1522833"/>
                  <a:pt x="1461756" y="1475451"/>
                  <a:pt x="1018147" y="1490746"/>
                </a:cubicBezTo>
                <a:cubicBezTo>
                  <a:pt x="866113" y="1501604"/>
                  <a:pt x="861247" y="1511697"/>
                  <a:pt x="725050" y="1490746"/>
                </a:cubicBezTo>
                <a:cubicBezTo>
                  <a:pt x="680690" y="1483922"/>
                  <a:pt x="688413" y="1486373"/>
                  <a:pt x="688413" y="1454113"/>
                </a:cubicBezTo>
                <a:lnTo>
                  <a:pt x="798324" y="1454113"/>
                </a:ln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フリーフォーム 33"/>
          <p:cNvSpPr/>
          <p:nvPr/>
        </p:nvSpPr>
        <p:spPr>
          <a:xfrm>
            <a:off x="6414720" y="3931940"/>
            <a:ext cx="1708204" cy="2641211"/>
          </a:xfrm>
          <a:custGeom>
            <a:avLst/>
            <a:gdLst>
              <a:gd name="connsiteX0" fmla="*/ 1486673 w 1708204"/>
              <a:gd name="connsiteY0" fmla="*/ 2613153 h 2641211"/>
              <a:gd name="connsiteX1" fmla="*/ 1034816 w 1708204"/>
              <a:gd name="connsiteY1" fmla="*/ 2600942 h 2641211"/>
              <a:gd name="connsiteX2" fmla="*/ 937117 w 1708204"/>
              <a:gd name="connsiteY2" fmla="*/ 2539887 h 2641211"/>
              <a:gd name="connsiteX3" fmla="*/ 814994 w 1708204"/>
              <a:gd name="connsiteY3" fmla="*/ 2344511 h 2641211"/>
              <a:gd name="connsiteX4" fmla="*/ 644021 w 1708204"/>
              <a:gd name="connsiteY4" fmla="*/ 2027026 h 2641211"/>
              <a:gd name="connsiteX5" fmla="*/ 607384 w 1708204"/>
              <a:gd name="connsiteY5" fmla="*/ 2002604 h 2641211"/>
              <a:gd name="connsiteX6" fmla="*/ 582959 w 1708204"/>
              <a:gd name="connsiteY6" fmla="*/ 1965971 h 2641211"/>
              <a:gd name="connsiteX7" fmla="*/ 473048 w 1708204"/>
              <a:gd name="connsiteY7" fmla="*/ 1904916 h 2641211"/>
              <a:gd name="connsiteX8" fmla="*/ 448623 w 1708204"/>
              <a:gd name="connsiteY8" fmla="*/ 1856072 h 2641211"/>
              <a:gd name="connsiteX9" fmla="*/ 387561 w 1708204"/>
              <a:gd name="connsiteY9" fmla="*/ 1782806 h 2641211"/>
              <a:gd name="connsiteX10" fmla="*/ 375349 w 1708204"/>
              <a:gd name="connsiteY10" fmla="*/ 1733962 h 2641211"/>
              <a:gd name="connsiteX11" fmla="*/ 350924 w 1708204"/>
              <a:gd name="connsiteY11" fmla="*/ 1672907 h 2641211"/>
              <a:gd name="connsiteX12" fmla="*/ 277650 w 1708204"/>
              <a:gd name="connsiteY12" fmla="*/ 1587430 h 2641211"/>
              <a:gd name="connsiteX13" fmla="*/ 192163 w 1708204"/>
              <a:gd name="connsiteY13" fmla="*/ 1453109 h 2641211"/>
              <a:gd name="connsiteX14" fmla="*/ 143314 w 1708204"/>
              <a:gd name="connsiteY14" fmla="*/ 1306577 h 2641211"/>
              <a:gd name="connsiteX15" fmla="*/ 82252 w 1708204"/>
              <a:gd name="connsiteY15" fmla="*/ 1196678 h 2641211"/>
              <a:gd name="connsiteX16" fmla="*/ 45615 w 1708204"/>
              <a:gd name="connsiteY16" fmla="*/ 976880 h 2641211"/>
              <a:gd name="connsiteX17" fmla="*/ 21191 w 1708204"/>
              <a:gd name="connsiteY17" fmla="*/ 928036 h 2641211"/>
              <a:gd name="connsiteX18" fmla="*/ 21191 w 1708204"/>
              <a:gd name="connsiteY18" fmla="*/ 659394 h 2641211"/>
              <a:gd name="connsiteX19" fmla="*/ 45615 w 1708204"/>
              <a:gd name="connsiteY19" fmla="*/ 561706 h 2641211"/>
              <a:gd name="connsiteX20" fmla="*/ 118889 w 1708204"/>
              <a:gd name="connsiteY20" fmla="*/ 464018 h 2641211"/>
              <a:gd name="connsiteX21" fmla="*/ 179951 w 1708204"/>
              <a:gd name="connsiteY21" fmla="*/ 402963 h 2641211"/>
              <a:gd name="connsiteX22" fmla="*/ 204376 w 1708204"/>
              <a:gd name="connsiteY22" fmla="*/ 366330 h 2641211"/>
              <a:gd name="connsiteX23" fmla="*/ 241013 w 1708204"/>
              <a:gd name="connsiteY23" fmla="*/ 317486 h 2641211"/>
              <a:gd name="connsiteX24" fmla="*/ 277650 w 1708204"/>
              <a:gd name="connsiteY24" fmla="*/ 256431 h 2641211"/>
              <a:gd name="connsiteX25" fmla="*/ 387561 w 1708204"/>
              <a:gd name="connsiteY25" fmla="*/ 158743 h 2641211"/>
              <a:gd name="connsiteX26" fmla="*/ 424198 w 1708204"/>
              <a:gd name="connsiteY26" fmla="*/ 134321 h 2641211"/>
              <a:gd name="connsiteX27" fmla="*/ 509685 w 1708204"/>
              <a:gd name="connsiteY27" fmla="*/ 48844 h 2641211"/>
              <a:gd name="connsiteX28" fmla="*/ 619596 w 1708204"/>
              <a:gd name="connsiteY28" fmla="*/ 0 h 2641211"/>
              <a:gd name="connsiteX29" fmla="*/ 753932 w 1708204"/>
              <a:gd name="connsiteY29" fmla="*/ 24422 h 2641211"/>
              <a:gd name="connsiteX30" fmla="*/ 839418 w 1708204"/>
              <a:gd name="connsiteY30" fmla="*/ 48844 h 2641211"/>
              <a:gd name="connsiteX31" fmla="*/ 900480 w 1708204"/>
              <a:gd name="connsiteY31" fmla="*/ 85477 h 2641211"/>
              <a:gd name="connsiteX32" fmla="*/ 961542 w 1708204"/>
              <a:gd name="connsiteY32" fmla="*/ 97688 h 2641211"/>
              <a:gd name="connsiteX33" fmla="*/ 1010391 w 1708204"/>
              <a:gd name="connsiteY33" fmla="*/ 146532 h 2641211"/>
              <a:gd name="connsiteX34" fmla="*/ 1169152 w 1708204"/>
              <a:gd name="connsiteY34" fmla="*/ 293064 h 2641211"/>
              <a:gd name="connsiteX35" fmla="*/ 1254638 w 1708204"/>
              <a:gd name="connsiteY35" fmla="*/ 378541 h 2641211"/>
              <a:gd name="connsiteX36" fmla="*/ 1327912 w 1708204"/>
              <a:gd name="connsiteY36" fmla="*/ 464018 h 2641211"/>
              <a:gd name="connsiteX37" fmla="*/ 1584372 w 1708204"/>
              <a:gd name="connsiteY37" fmla="*/ 903614 h 2641211"/>
              <a:gd name="connsiteX38" fmla="*/ 1596584 w 1708204"/>
              <a:gd name="connsiteY38" fmla="*/ 1013513 h 2641211"/>
              <a:gd name="connsiteX39" fmla="*/ 1608797 w 1708204"/>
              <a:gd name="connsiteY39" fmla="*/ 1196678 h 2641211"/>
              <a:gd name="connsiteX40" fmla="*/ 1621009 w 1708204"/>
              <a:gd name="connsiteY40" fmla="*/ 1343210 h 2641211"/>
              <a:gd name="connsiteX41" fmla="*/ 1645434 w 1708204"/>
              <a:gd name="connsiteY41" fmla="*/ 2088080 h 2641211"/>
              <a:gd name="connsiteX42" fmla="*/ 1694283 w 1708204"/>
              <a:gd name="connsiteY42" fmla="*/ 2307878 h 2641211"/>
              <a:gd name="connsiteX43" fmla="*/ 1682071 w 1708204"/>
              <a:gd name="connsiteY43" fmla="*/ 2442199 h 2641211"/>
              <a:gd name="connsiteX44" fmla="*/ 1572159 w 1708204"/>
              <a:gd name="connsiteY44" fmla="*/ 2478832 h 2641211"/>
              <a:gd name="connsiteX45" fmla="*/ 1535522 w 1708204"/>
              <a:gd name="connsiteY45" fmla="*/ 2491043 h 2641211"/>
              <a:gd name="connsiteX46" fmla="*/ 1474461 w 1708204"/>
              <a:gd name="connsiteY46" fmla="*/ 2600942 h 2641211"/>
              <a:gd name="connsiteX47" fmla="*/ 1486673 w 1708204"/>
              <a:gd name="connsiteY47" fmla="*/ 2613153 h 2641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708204" h="2641211">
                <a:moveTo>
                  <a:pt x="1486673" y="2613153"/>
                </a:moveTo>
                <a:cubicBezTo>
                  <a:pt x="1323042" y="2623379"/>
                  <a:pt x="1201662" y="2641211"/>
                  <a:pt x="1034816" y="2600942"/>
                </a:cubicBezTo>
                <a:cubicBezTo>
                  <a:pt x="997485" y="2591932"/>
                  <a:pt x="969683" y="2560239"/>
                  <a:pt x="937117" y="2539887"/>
                </a:cubicBezTo>
                <a:lnTo>
                  <a:pt x="814994" y="2344511"/>
                </a:lnTo>
                <a:cubicBezTo>
                  <a:pt x="770820" y="2251757"/>
                  <a:pt x="727473" y="2110469"/>
                  <a:pt x="644021" y="2027026"/>
                </a:cubicBezTo>
                <a:cubicBezTo>
                  <a:pt x="633642" y="2016648"/>
                  <a:pt x="619596" y="2010745"/>
                  <a:pt x="607384" y="2002604"/>
                </a:cubicBezTo>
                <a:cubicBezTo>
                  <a:pt x="599242" y="1990393"/>
                  <a:pt x="594005" y="1975635"/>
                  <a:pt x="582959" y="1965971"/>
                </a:cubicBezTo>
                <a:cubicBezTo>
                  <a:pt x="531276" y="1920753"/>
                  <a:pt x="523367" y="1921687"/>
                  <a:pt x="473048" y="1904916"/>
                </a:cubicBezTo>
                <a:cubicBezTo>
                  <a:pt x="464906" y="1888635"/>
                  <a:pt x="459063" y="1870984"/>
                  <a:pt x="448623" y="1856072"/>
                </a:cubicBezTo>
                <a:cubicBezTo>
                  <a:pt x="430390" y="1830028"/>
                  <a:pt x="403919" y="1810066"/>
                  <a:pt x="387561" y="1782806"/>
                </a:cubicBezTo>
                <a:cubicBezTo>
                  <a:pt x="378926" y="1768416"/>
                  <a:pt x="380657" y="1749883"/>
                  <a:pt x="375349" y="1733962"/>
                </a:cubicBezTo>
                <a:cubicBezTo>
                  <a:pt x="368417" y="1713167"/>
                  <a:pt x="363084" y="1691145"/>
                  <a:pt x="350924" y="1672907"/>
                </a:cubicBezTo>
                <a:cubicBezTo>
                  <a:pt x="330105" y="1641683"/>
                  <a:pt x="299624" y="1617852"/>
                  <a:pt x="277650" y="1587430"/>
                </a:cubicBezTo>
                <a:cubicBezTo>
                  <a:pt x="246574" y="1544407"/>
                  <a:pt x="192163" y="1453109"/>
                  <a:pt x="192163" y="1453109"/>
                </a:cubicBezTo>
                <a:cubicBezTo>
                  <a:pt x="177444" y="1394239"/>
                  <a:pt x="173558" y="1370839"/>
                  <a:pt x="143314" y="1306577"/>
                </a:cubicBezTo>
                <a:cubicBezTo>
                  <a:pt x="125468" y="1268659"/>
                  <a:pt x="102606" y="1233311"/>
                  <a:pt x="82252" y="1196678"/>
                </a:cubicBezTo>
                <a:cubicBezTo>
                  <a:pt x="75691" y="1147474"/>
                  <a:pt x="73221" y="1041286"/>
                  <a:pt x="45615" y="976880"/>
                </a:cubicBezTo>
                <a:cubicBezTo>
                  <a:pt x="38444" y="960149"/>
                  <a:pt x="29332" y="944317"/>
                  <a:pt x="21191" y="928036"/>
                </a:cubicBezTo>
                <a:cubicBezTo>
                  <a:pt x="3645" y="805236"/>
                  <a:pt x="0" y="821842"/>
                  <a:pt x="21191" y="659394"/>
                </a:cubicBezTo>
                <a:cubicBezTo>
                  <a:pt x="25533" y="626111"/>
                  <a:pt x="26995" y="589633"/>
                  <a:pt x="45615" y="561706"/>
                </a:cubicBezTo>
                <a:cubicBezTo>
                  <a:pt x="100834" y="478888"/>
                  <a:pt x="31862" y="580042"/>
                  <a:pt x="118889" y="464018"/>
                </a:cubicBezTo>
                <a:cubicBezTo>
                  <a:pt x="159597" y="409747"/>
                  <a:pt x="122961" y="440952"/>
                  <a:pt x="179951" y="402963"/>
                </a:cubicBezTo>
                <a:cubicBezTo>
                  <a:pt x="188093" y="390752"/>
                  <a:pt x="195845" y="378272"/>
                  <a:pt x="204376" y="366330"/>
                </a:cubicBezTo>
                <a:cubicBezTo>
                  <a:pt x="216207" y="349769"/>
                  <a:pt x="229723" y="334420"/>
                  <a:pt x="241013" y="317486"/>
                </a:cubicBezTo>
                <a:cubicBezTo>
                  <a:pt x="254180" y="297738"/>
                  <a:pt x="263077" y="275165"/>
                  <a:pt x="277650" y="256431"/>
                </a:cubicBezTo>
                <a:cubicBezTo>
                  <a:pt x="302531" y="224444"/>
                  <a:pt x="356511" y="182028"/>
                  <a:pt x="387561" y="158743"/>
                </a:cubicBezTo>
                <a:cubicBezTo>
                  <a:pt x="399303" y="149937"/>
                  <a:pt x="413288" y="144139"/>
                  <a:pt x="424198" y="134321"/>
                </a:cubicBezTo>
                <a:cubicBezTo>
                  <a:pt x="454152" y="107366"/>
                  <a:pt x="471456" y="61586"/>
                  <a:pt x="509685" y="48844"/>
                </a:cubicBezTo>
                <a:cubicBezTo>
                  <a:pt x="596883" y="19781"/>
                  <a:pt x="561537" y="38702"/>
                  <a:pt x="619596" y="0"/>
                </a:cubicBezTo>
                <a:cubicBezTo>
                  <a:pt x="652259" y="5443"/>
                  <a:pt x="719796" y="15889"/>
                  <a:pt x="753932" y="24422"/>
                </a:cubicBezTo>
                <a:cubicBezTo>
                  <a:pt x="782683" y="31609"/>
                  <a:pt x="810923" y="40703"/>
                  <a:pt x="839418" y="48844"/>
                </a:cubicBezTo>
                <a:lnTo>
                  <a:pt x="900480" y="85477"/>
                </a:lnTo>
                <a:cubicBezTo>
                  <a:pt x="920834" y="89547"/>
                  <a:pt x="943397" y="87608"/>
                  <a:pt x="961542" y="97688"/>
                </a:cubicBezTo>
                <a:cubicBezTo>
                  <a:pt x="981671" y="108870"/>
                  <a:pt x="992569" y="131952"/>
                  <a:pt x="1010391" y="146532"/>
                </a:cubicBezTo>
                <a:cubicBezTo>
                  <a:pt x="1204096" y="305001"/>
                  <a:pt x="989838" y="99977"/>
                  <a:pt x="1169152" y="293064"/>
                </a:cubicBezTo>
                <a:cubicBezTo>
                  <a:pt x="1196573" y="322591"/>
                  <a:pt x="1228412" y="347947"/>
                  <a:pt x="1254638" y="378541"/>
                </a:cubicBezTo>
                <a:lnTo>
                  <a:pt x="1327912" y="464018"/>
                </a:lnTo>
                <a:lnTo>
                  <a:pt x="1584372" y="903614"/>
                </a:lnTo>
                <a:cubicBezTo>
                  <a:pt x="1588443" y="940247"/>
                  <a:pt x="1593523" y="976782"/>
                  <a:pt x="1596584" y="1013513"/>
                </a:cubicBezTo>
                <a:cubicBezTo>
                  <a:pt x="1601666" y="1074492"/>
                  <a:pt x="1604276" y="1135655"/>
                  <a:pt x="1608797" y="1196678"/>
                </a:cubicBezTo>
                <a:cubicBezTo>
                  <a:pt x="1612418" y="1245557"/>
                  <a:pt x="1616938" y="1294366"/>
                  <a:pt x="1621009" y="1343210"/>
                </a:cubicBezTo>
                <a:cubicBezTo>
                  <a:pt x="1629151" y="1591500"/>
                  <a:pt x="1631459" y="1840050"/>
                  <a:pt x="1645434" y="2088080"/>
                </a:cubicBezTo>
                <a:cubicBezTo>
                  <a:pt x="1647689" y="2128110"/>
                  <a:pt x="1683038" y="2262904"/>
                  <a:pt x="1694283" y="2307878"/>
                </a:cubicBezTo>
                <a:cubicBezTo>
                  <a:pt x="1690212" y="2352652"/>
                  <a:pt x="1708204" y="2405616"/>
                  <a:pt x="1682071" y="2442199"/>
                </a:cubicBezTo>
                <a:cubicBezTo>
                  <a:pt x="1659623" y="2473623"/>
                  <a:pt x="1608796" y="2466621"/>
                  <a:pt x="1572159" y="2478832"/>
                </a:cubicBezTo>
                <a:lnTo>
                  <a:pt x="1535522" y="2491043"/>
                </a:lnTo>
                <a:cubicBezTo>
                  <a:pt x="1505637" y="2580691"/>
                  <a:pt x="1529302" y="2546108"/>
                  <a:pt x="1474461" y="2600942"/>
                </a:cubicBezTo>
                <a:lnTo>
                  <a:pt x="1486673" y="2613153"/>
                </a:ln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(3/3)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M</a:t>
            </a:r>
            <a:r>
              <a:rPr lang="ja-JP" altLang="en-US" dirty="0" smtClean="0"/>
              <a:t>クエリでは，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とその親を</a:t>
            </a:r>
            <a:r>
              <a:rPr lang="en-US" altLang="ja-JP" dirty="0" smtClean="0"/>
              <a:t>union</a:t>
            </a:r>
          </a:p>
          <a:p>
            <a:pPr lvl="1"/>
            <a:r>
              <a:rPr lang="en-US" altLang="ja-JP" dirty="0" err="1" smtClean="0"/>
              <a:t>v</a:t>
            </a:r>
            <a:r>
              <a:rPr lang="ja-JP" altLang="en-US" dirty="0" smtClean="0"/>
              <a:t>のマークを外すと，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の</a:t>
            </a:r>
            <a:r>
              <a:rPr lang="en-US" altLang="ja-JP" dirty="0" smtClean="0"/>
              <a:t>NMA</a:t>
            </a:r>
            <a:r>
              <a:rPr lang="ja-JP" altLang="en-US" dirty="0" smtClean="0"/>
              <a:t>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err="1" smtClean="0"/>
              <a:t>v</a:t>
            </a:r>
            <a:r>
              <a:rPr lang="ja-JP" altLang="en-US" dirty="0" smtClean="0"/>
              <a:t>の親の</a:t>
            </a:r>
            <a:r>
              <a:rPr lang="en-US" altLang="ja-JP" dirty="0" smtClean="0"/>
              <a:t>NMA</a:t>
            </a:r>
            <a:r>
              <a:rPr lang="ja-JP" altLang="en-US" dirty="0" smtClean="0"/>
              <a:t>になる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v</a:t>
            </a:r>
            <a:r>
              <a:rPr lang="ja-JP" altLang="en-US" dirty="0" smtClean="0"/>
              <a:t>の属する木と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の親の属する木を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繋げればよい</a:t>
            </a:r>
            <a:endParaRPr lang="en-US" altLang="ja-JP" dirty="0" smtClean="0"/>
          </a:p>
          <a:p>
            <a:r>
              <a:rPr lang="en-US" altLang="ja-JP" dirty="0" smtClean="0"/>
              <a:t>Q</a:t>
            </a:r>
            <a:r>
              <a:rPr lang="ja-JP" altLang="en-US" dirty="0" smtClean="0"/>
              <a:t>クエリでは，</a:t>
            </a:r>
            <a:r>
              <a:rPr lang="en-US" altLang="ja-JP" dirty="0" err="1" smtClean="0"/>
              <a:t>v</a:t>
            </a:r>
            <a:r>
              <a:rPr lang="ja-JP" altLang="en-US" dirty="0" smtClean="0"/>
              <a:t>を</a:t>
            </a:r>
            <a:r>
              <a:rPr lang="en-US" altLang="ja-JP" dirty="0" smtClean="0"/>
              <a:t>find</a:t>
            </a:r>
          </a:p>
          <a:p>
            <a:pPr lvl="1"/>
            <a:r>
              <a:rPr lang="en-US" altLang="ja-JP" dirty="0" smtClean="0"/>
              <a:t>(</a:t>
            </a:r>
            <a:r>
              <a:rPr lang="ja-JP" altLang="en-US" dirty="0" smtClean="0"/>
              <a:t>部分</a:t>
            </a:r>
            <a:r>
              <a:rPr lang="en-US" altLang="ja-JP" dirty="0" smtClean="0"/>
              <a:t>)</a:t>
            </a:r>
            <a:r>
              <a:rPr lang="ja-JP" altLang="en-US" dirty="0" smtClean="0"/>
              <a:t>木の根は常に</a:t>
            </a:r>
            <a:r>
              <a:rPr lang="en-US" altLang="ja-JP" dirty="0" smtClean="0"/>
              <a:t>NMA</a:t>
            </a:r>
            <a:endParaRPr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842209" y="4042862"/>
            <a:ext cx="336927" cy="336927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6505281" y="4668525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7143504" y="4668525"/>
            <a:ext cx="336927" cy="336927"/>
          </a:xfrm>
          <a:prstGeom prst="ellipse">
            <a:avLst/>
          </a:prstGeom>
          <a:gradFill flip="none" rotWithShape="1">
            <a:gsLst>
              <a:gs pos="0">
                <a:schemeClr val="accent3">
                  <a:alpha val="88000"/>
                </a:schemeClr>
              </a:gs>
              <a:gs pos="100000">
                <a:schemeClr val="accent3">
                  <a:lumMod val="40000"/>
                  <a:lumOff val="60000"/>
                  <a:alpha val="88000"/>
                </a:schemeClr>
              </a:gs>
            </a:gsLst>
            <a:lin ang="16200000" scaled="0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6842209" y="5326315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6168354" y="5326315"/>
            <a:ext cx="336927" cy="336927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6505281" y="6090259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7604209" y="5326315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662963" y="6090259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295765" y="575333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7604209" y="6090259"/>
            <a:ext cx="336927" cy="33692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4" name="直線コネクタ 13"/>
          <p:cNvCxnSpPr>
            <a:stCxn id="4" idx="4"/>
            <a:endCxn id="5" idx="0"/>
          </p:cNvCxnSpPr>
          <p:nvPr/>
        </p:nvCxnSpPr>
        <p:spPr>
          <a:xfrm rot="5400000">
            <a:off x="6697841" y="4355693"/>
            <a:ext cx="288736" cy="3369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>
            <a:stCxn id="6" idx="0"/>
            <a:endCxn id="4" idx="4"/>
          </p:cNvCxnSpPr>
          <p:nvPr/>
        </p:nvCxnSpPr>
        <p:spPr>
          <a:xfrm rot="16200000" flipV="1">
            <a:off x="7016953" y="4373509"/>
            <a:ext cx="288736" cy="3012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8" idx="0"/>
            <a:endCxn id="5" idx="4"/>
          </p:cNvCxnSpPr>
          <p:nvPr/>
        </p:nvCxnSpPr>
        <p:spPr>
          <a:xfrm rot="5400000" flipH="1" flipV="1">
            <a:off x="6344850" y="4997421"/>
            <a:ext cx="320863" cy="3369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11" idx="0"/>
            <a:endCxn id="8" idx="4"/>
          </p:cNvCxnSpPr>
          <p:nvPr/>
        </p:nvCxnSpPr>
        <p:spPr>
          <a:xfrm rot="5400000" flipH="1" flipV="1">
            <a:off x="5870614" y="5624056"/>
            <a:ext cx="427017" cy="5053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9" idx="0"/>
            <a:endCxn id="8" idx="4"/>
          </p:cNvCxnSpPr>
          <p:nvPr/>
        </p:nvCxnSpPr>
        <p:spPr>
          <a:xfrm rot="16200000" flipV="1">
            <a:off x="6291774" y="5708287"/>
            <a:ext cx="427017" cy="3369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>
            <a:stCxn id="7" idx="0"/>
            <a:endCxn id="6" idx="4"/>
          </p:cNvCxnSpPr>
          <p:nvPr/>
        </p:nvCxnSpPr>
        <p:spPr>
          <a:xfrm rot="5400000" flipH="1" flipV="1">
            <a:off x="7000889" y="5015237"/>
            <a:ext cx="320863" cy="3012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10" idx="0"/>
            <a:endCxn id="6" idx="4"/>
          </p:cNvCxnSpPr>
          <p:nvPr/>
        </p:nvCxnSpPr>
        <p:spPr>
          <a:xfrm rot="16200000" flipV="1">
            <a:off x="7381890" y="4935531"/>
            <a:ext cx="320863" cy="46070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13" idx="0"/>
            <a:endCxn id="10" idx="4"/>
          </p:cNvCxnSpPr>
          <p:nvPr/>
        </p:nvCxnSpPr>
        <p:spPr>
          <a:xfrm rot="5400000" flipH="1" flipV="1">
            <a:off x="7559165" y="5876751"/>
            <a:ext cx="427017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submit:</a:t>
            </a:r>
          </a:p>
          <a:p>
            <a:r>
              <a:rPr lang="en-US" altLang="ja-JP" dirty="0" smtClean="0"/>
              <a:t>First accept:</a:t>
            </a:r>
          </a:p>
          <a:p>
            <a:r>
              <a:rPr lang="en-US" altLang="ja-JP" dirty="0" smtClean="0"/>
              <a:t>Total:</a:t>
            </a:r>
          </a:p>
          <a:p>
            <a:r>
              <a:rPr lang="en-US" altLang="ja-JP" dirty="0" smtClean="0"/>
              <a:t>AC:</a:t>
            </a:r>
          </a:p>
          <a:p>
            <a:endParaRPr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154</Words>
  <Application>Microsoft Macintosh PowerPoint</Application>
  <PresentationFormat>画面に合わせる (4:3)</PresentationFormat>
  <Paragraphs>56</Paragraphs>
  <Slides>7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Office テーマ</vt:lpstr>
      <vt:lpstr>Marked Ancestor</vt:lpstr>
      <vt:lpstr>問題概要</vt:lpstr>
      <vt:lpstr>例</vt:lpstr>
      <vt:lpstr>解法(1/3)</vt:lpstr>
      <vt:lpstr>解法(2/3)</vt:lpstr>
      <vt:lpstr>解法(3/3)</vt:lpstr>
      <vt:lpstr>結果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2009-11-01T02:57:14Z</dcterms:created>
  <dcterms:modified xsi:type="dcterms:W3CDTF">2009-11-01T02:57:16Z</dcterms:modified>
</cp:coreProperties>
</file>